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 id="2147483866" r:id="rId5"/>
    <p:sldMasterId id="2147483843" r:id="rId6"/>
  </p:sldMasterIdLst>
  <p:notesMasterIdLst>
    <p:notesMasterId r:id="rId23"/>
  </p:notesMasterIdLst>
  <p:handoutMasterIdLst>
    <p:handoutMasterId r:id="rId24"/>
  </p:handoutMasterIdLst>
  <p:sldIdLst>
    <p:sldId id="256" r:id="rId7"/>
    <p:sldId id="316" r:id="rId8"/>
    <p:sldId id="317" r:id="rId9"/>
    <p:sldId id="318" r:id="rId10"/>
    <p:sldId id="319" r:id="rId11"/>
    <p:sldId id="320" r:id="rId12"/>
    <p:sldId id="322" r:id="rId13"/>
    <p:sldId id="321" r:id="rId14"/>
    <p:sldId id="323" r:id="rId15"/>
    <p:sldId id="324" r:id="rId16"/>
    <p:sldId id="325" r:id="rId17"/>
    <p:sldId id="326" r:id="rId18"/>
    <p:sldId id="327" r:id="rId19"/>
    <p:sldId id="328" r:id="rId20"/>
    <p:sldId id="329" r:id="rId21"/>
    <p:sldId id="294" r:id="rId22"/>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templates" id="{7DD0B69D-9948-46F3-B07D-8BF81D90CAFD}">
          <p14:sldIdLst>
            <p14:sldId id="256"/>
            <p14:sldId id="316"/>
            <p14:sldId id="317"/>
            <p14:sldId id="318"/>
            <p14:sldId id="319"/>
            <p14:sldId id="320"/>
            <p14:sldId id="322"/>
            <p14:sldId id="321"/>
            <p14:sldId id="323"/>
            <p14:sldId id="324"/>
            <p14:sldId id="325"/>
            <p14:sldId id="326"/>
            <p14:sldId id="327"/>
            <p14:sldId id="328"/>
            <p14:sldId id="329"/>
            <p14:sldId id="29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D74"/>
    <a:srgbClr val="1F7791"/>
    <a:srgbClr val="10746A"/>
    <a:srgbClr val="EC008C"/>
    <a:srgbClr val="2DB8C5"/>
    <a:srgbClr val="73B82B"/>
    <a:srgbClr val="F18500"/>
    <a:srgbClr val="8D3786"/>
    <a:srgbClr val="CDA60C"/>
    <a:srgbClr val="2DB8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162" y="6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a:solidFill>
                  <a:srgbClr val="001B71"/>
                </a:solidFill>
                <a:latin typeface="Arial" panose="020B0604020202020204" pitchFamily="34" charset="0"/>
                <a:cs typeface="Arial" panose="020B0604020202020204" pitchFamily="34" charset="0"/>
              </a:rPr>
              <a:t>Example</a:t>
            </a:r>
          </a:p>
        </c:rich>
      </c:tx>
      <c:layout>
        <c:manualLayout>
          <c:xMode val="edge"/>
          <c:yMode val="edge"/>
          <c:x val="0.30859996977948773"/>
          <c:y val="1.4467262737367422E-3"/>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5.5009355875836059E-2"/>
          <c:y val="0.13986788302602043"/>
          <c:w val="0.67931177666812181"/>
          <c:h val="0.7602155399221592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A9-4D25-9A08-E785591F912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A9-4D25-9A08-E785591F912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A9-4D25-9A08-E785591F912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A9-4D25-9A08-E785591F912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CA9-4D25-9A08-E785591F912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CA9-4D25-9A08-E785591F912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CA9-4D25-9A08-E785591F912F}"/>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8</c:v>
                </c:pt>
                <c:pt idx="1">
                  <c:v>6</c:v>
                </c:pt>
                <c:pt idx="2">
                  <c:v>4</c:v>
                </c:pt>
                <c:pt idx="3">
                  <c:v>3</c:v>
                </c:pt>
                <c:pt idx="4">
                  <c:v>2</c:v>
                </c:pt>
                <c:pt idx="5">
                  <c:v>1</c:v>
                </c:pt>
                <c:pt idx="6">
                  <c:v>0.5</c:v>
                </c:pt>
              </c:numCache>
            </c:numRef>
          </c:val>
          <c:extLst>
            <c:ext xmlns:c16="http://schemas.microsoft.com/office/drawing/2014/chart" uri="{C3380CC4-5D6E-409C-BE32-E72D297353CC}">
              <c16:uniqueId val="{0000000E-CCA9-4D25-9A08-E785591F912F}"/>
            </c:ext>
          </c:extLst>
        </c:ser>
        <c:dLbls>
          <c:showLegendKey val="0"/>
          <c:showVal val="0"/>
          <c:showCatName val="0"/>
          <c:showSerName val="0"/>
          <c:showPercent val="0"/>
          <c:showBubbleSize val="0"/>
          <c:showLeaderLines val="1"/>
        </c:dLbls>
        <c:firstSliceAng val="0"/>
        <c:holeSize val="64"/>
      </c:doughnut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69977572318967052"/>
          <c:y val="0.1928179891354784"/>
          <c:w val="0.30022436435136202"/>
          <c:h val="0.65283604829086761"/>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a:solidFill>
                  <a:srgbClr val="001B71"/>
                </a:solidFill>
                <a:latin typeface="Arial" panose="020B0604020202020204" pitchFamily="34" charset="0"/>
                <a:cs typeface="Arial" panose="020B0604020202020204" pitchFamily="34" charset="0"/>
              </a:rPr>
              <a:t>Example</a:t>
            </a:r>
          </a:p>
        </c:rich>
      </c:tx>
      <c:layout>
        <c:manualLayout>
          <c:xMode val="edge"/>
          <c:yMode val="edge"/>
          <c:x val="0.34416114174553275"/>
          <c:y val="1.4062543327461475E-2"/>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3.7531567990058079E-2"/>
          <c:y val="0.11931885404850991"/>
          <c:w val="0.63197913902634784"/>
          <c:h val="0.65308987739149349"/>
        </c:manualLayout>
      </c:layout>
      <c:barChart>
        <c:barDir val="col"/>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1-3151-495A-8996-44DF7C239E04}"/>
              </c:ext>
            </c:extLst>
          </c:dPt>
          <c:dPt>
            <c:idx val="1"/>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3-3151-495A-8996-44DF7C239E04}"/>
              </c:ext>
            </c:extLst>
          </c:dPt>
          <c:dPt>
            <c:idx val="2"/>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5-3151-495A-8996-44DF7C239E04}"/>
              </c:ext>
            </c:extLst>
          </c:dPt>
          <c:dPt>
            <c:idx val="3"/>
            <c:invertIfNegative val="0"/>
            <c:bubble3D val="0"/>
            <c:spPr>
              <a:solidFill>
                <a:schemeClr val="accent4"/>
              </a:solidFill>
              <a:ln w="19050">
                <a:solidFill>
                  <a:schemeClr val="lt1"/>
                </a:solidFill>
              </a:ln>
              <a:effectLst/>
            </c:spPr>
            <c:extLst>
              <c:ext xmlns:c16="http://schemas.microsoft.com/office/drawing/2014/chart" uri="{C3380CC4-5D6E-409C-BE32-E72D297353CC}">
                <c16:uniqueId val="{00000007-3151-495A-8996-44DF7C239E04}"/>
              </c:ext>
            </c:extLst>
          </c:dPt>
          <c:dPt>
            <c:idx val="4"/>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9-3151-495A-8996-44DF7C239E04}"/>
              </c:ext>
            </c:extLst>
          </c:dPt>
          <c:dPt>
            <c:idx val="5"/>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B-3151-495A-8996-44DF7C239E04}"/>
              </c:ext>
            </c:extLst>
          </c:dPt>
          <c:dPt>
            <c:idx val="6"/>
            <c:invertIfNegative val="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151-495A-8996-44DF7C239E04}"/>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0.5</c:v>
                </c:pt>
                <c:pt idx="1">
                  <c:v>1.5</c:v>
                </c:pt>
                <c:pt idx="2">
                  <c:v>2.5</c:v>
                </c:pt>
                <c:pt idx="3">
                  <c:v>3.5</c:v>
                </c:pt>
                <c:pt idx="4">
                  <c:v>4.5</c:v>
                </c:pt>
                <c:pt idx="5">
                  <c:v>5.5</c:v>
                </c:pt>
                <c:pt idx="6">
                  <c:v>6</c:v>
                </c:pt>
              </c:numCache>
            </c:numRef>
          </c:val>
          <c:extLst>
            <c:ext xmlns:c16="http://schemas.microsoft.com/office/drawing/2014/chart" uri="{C3380CC4-5D6E-409C-BE32-E72D297353CC}">
              <c16:uniqueId val="{0000000E-3151-495A-8996-44DF7C239E04}"/>
            </c:ext>
          </c:extLst>
        </c:ser>
        <c:dLbls>
          <c:showLegendKey val="0"/>
          <c:showVal val="0"/>
          <c:showCatName val="0"/>
          <c:showSerName val="0"/>
          <c:showPercent val="0"/>
          <c:showBubbleSize val="0"/>
        </c:dLbls>
        <c:gapWidth val="150"/>
        <c:axId val="853237616"/>
        <c:axId val="774982448"/>
      </c:barChart>
      <c:valAx>
        <c:axId val="774982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1B71"/>
                </a:solidFill>
                <a:latin typeface="Frutiger 55 Roman" pitchFamily="2" charset="0"/>
                <a:ea typeface="+mn-ea"/>
                <a:cs typeface="+mn-cs"/>
              </a:defRPr>
            </a:pPr>
            <a:endParaRPr lang="en-US"/>
          </a:p>
        </c:txPr>
        <c:crossAx val="853237616"/>
        <c:crosses val="autoZero"/>
        <c:crossBetween val="between"/>
      </c:valAx>
      <c:catAx>
        <c:axId val="853237616"/>
        <c:scaling>
          <c:orientation val="minMax"/>
        </c:scaling>
        <c:delete val="0"/>
        <c:axPos val="b"/>
        <c:numFmt formatCode="General" sourceLinked="1"/>
        <c:majorTickMark val="out"/>
        <c:minorTickMark val="none"/>
        <c:tickLblPos val="low"/>
        <c:spPr>
          <a:noFill/>
          <a:ln w="6350" cap="flat" cmpd="sng" algn="ctr">
            <a:solidFill>
              <a:schemeClr val="dk1"/>
            </a:solidFill>
            <a:prstDash val="solid"/>
            <a:miter lim="800000"/>
          </a:ln>
          <a:effectLst/>
        </c:spPr>
        <c:txPr>
          <a:bodyPr rot="5400000" spcFirstLastPara="1" vertOverflow="ellipsis" wrap="square" anchor="ctr" anchorCtr="1"/>
          <a:lstStyle/>
          <a:p>
            <a:pPr>
              <a:defRPr sz="1197" b="0" i="0" u="none" strike="noStrike" kern="1200" baseline="0">
                <a:solidFill>
                  <a:schemeClr val="tx1"/>
                </a:solidFill>
                <a:latin typeface="+mn-lt"/>
                <a:ea typeface="+mn-ea"/>
                <a:cs typeface="+mn-cs"/>
              </a:defRPr>
            </a:pPr>
            <a:endParaRPr lang="en-US"/>
          </a:p>
        </c:txPr>
        <c:crossAx val="774982448"/>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72056497372130657"/>
          <c:y val="0.23026675851480399"/>
          <c:w val="0.24631125718087762"/>
          <c:h val="0.60697960708651189"/>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a:solidFill>
                  <a:srgbClr val="001B71"/>
                </a:solidFill>
                <a:latin typeface="Arial" panose="020B0604020202020204" pitchFamily="34" charset="0"/>
                <a:cs typeface="Arial" panose="020B0604020202020204" pitchFamily="34" charset="0"/>
              </a:rPr>
              <a:t>Example</a:t>
            </a:r>
          </a:p>
        </c:rich>
      </c:tx>
      <c:layout>
        <c:manualLayout>
          <c:xMode val="edge"/>
          <c:yMode val="edge"/>
          <c:x val="0.39648043799212601"/>
          <c:y val="1.4062499134934847E-2"/>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017085530237922"/>
          <c:y val="0.11931885404850991"/>
          <c:w val="0.59848297447332355"/>
          <c:h val="0.80052066313077841"/>
        </c:manualLayout>
      </c:layout>
      <c:barChart>
        <c:barDir val="bar"/>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1-4E79-46EC-ACD0-05064C0E4F15}"/>
              </c:ext>
            </c:extLst>
          </c:dPt>
          <c:dPt>
            <c:idx val="1"/>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3-4E79-46EC-ACD0-05064C0E4F15}"/>
              </c:ext>
            </c:extLst>
          </c:dPt>
          <c:dPt>
            <c:idx val="2"/>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5-4E79-46EC-ACD0-05064C0E4F15}"/>
              </c:ext>
            </c:extLst>
          </c:dPt>
          <c:dPt>
            <c:idx val="3"/>
            <c:invertIfNegative val="0"/>
            <c:bubble3D val="0"/>
            <c:spPr>
              <a:solidFill>
                <a:schemeClr val="accent4"/>
              </a:solidFill>
              <a:ln w="19050">
                <a:solidFill>
                  <a:schemeClr val="lt1"/>
                </a:solidFill>
              </a:ln>
              <a:effectLst/>
            </c:spPr>
            <c:extLst>
              <c:ext xmlns:c16="http://schemas.microsoft.com/office/drawing/2014/chart" uri="{C3380CC4-5D6E-409C-BE32-E72D297353CC}">
                <c16:uniqueId val="{00000007-4E79-46EC-ACD0-05064C0E4F15}"/>
              </c:ext>
            </c:extLst>
          </c:dPt>
          <c:dPt>
            <c:idx val="4"/>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9-4E79-46EC-ACD0-05064C0E4F15}"/>
              </c:ext>
            </c:extLst>
          </c:dPt>
          <c:dPt>
            <c:idx val="5"/>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B-4E79-46EC-ACD0-05064C0E4F15}"/>
              </c:ext>
            </c:extLst>
          </c:dPt>
          <c:dPt>
            <c:idx val="6"/>
            <c:invertIfNegative val="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E79-46EC-ACD0-05064C0E4F15}"/>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7</c:v>
                </c:pt>
                <c:pt idx="1">
                  <c:v>6</c:v>
                </c:pt>
                <c:pt idx="2">
                  <c:v>5</c:v>
                </c:pt>
                <c:pt idx="3">
                  <c:v>4</c:v>
                </c:pt>
                <c:pt idx="4">
                  <c:v>3</c:v>
                </c:pt>
                <c:pt idx="5">
                  <c:v>2</c:v>
                </c:pt>
                <c:pt idx="6">
                  <c:v>1</c:v>
                </c:pt>
              </c:numCache>
            </c:numRef>
          </c:val>
          <c:extLst>
            <c:ext xmlns:c16="http://schemas.microsoft.com/office/drawing/2014/chart" uri="{C3380CC4-5D6E-409C-BE32-E72D297353CC}">
              <c16:uniqueId val="{0000000E-4E79-46EC-ACD0-05064C0E4F15}"/>
            </c:ext>
          </c:extLst>
        </c:ser>
        <c:dLbls>
          <c:showLegendKey val="0"/>
          <c:showVal val="0"/>
          <c:showCatName val="0"/>
          <c:showSerName val="0"/>
          <c:showPercent val="0"/>
          <c:showBubbleSize val="0"/>
        </c:dLbls>
        <c:gapWidth val="79"/>
        <c:axId val="853237616"/>
        <c:axId val="774982448"/>
      </c:barChart>
      <c:valAx>
        <c:axId val="774982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1B71"/>
                </a:solidFill>
                <a:latin typeface="Frutiger 55 Roman" pitchFamily="2" charset="0"/>
                <a:ea typeface="+mn-ea"/>
                <a:cs typeface="+mn-cs"/>
              </a:defRPr>
            </a:pPr>
            <a:endParaRPr lang="en-US"/>
          </a:p>
        </c:txPr>
        <c:crossAx val="853237616"/>
        <c:crosses val="autoZero"/>
        <c:crossBetween val="between"/>
      </c:valAx>
      <c:catAx>
        <c:axId val="8532376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1B71"/>
                </a:solidFill>
                <a:latin typeface="+mj-lt"/>
                <a:ea typeface="+mn-ea"/>
                <a:cs typeface="+mn-cs"/>
              </a:defRPr>
            </a:pPr>
            <a:endParaRPr lang="en-US"/>
          </a:p>
        </c:txPr>
        <c:crossAx val="774982448"/>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72396512040726835"/>
          <c:y val="9.6391868962480462E-2"/>
          <c:w val="0.2760348679438433"/>
          <c:h val="0.80923730636217983"/>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664FB5-82AF-48A4-80F1-9AEEE0DF4B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CF0742E-D5E1-4FF3-A442-958EA2A786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D066F8-4FE9-4315-A56E-3EA256F5907F}" type="datetimeFigureOut">
              <a:rPr lang="en-GB" smtClean="0"/>
              <a:t>01/10/2023</a:t>
            </a:fld>
            <a:endParaRPr lang="en-GB"/>
          </a:p>
        </p:txBody>
      </p:sp>
      <p:sp>
        <p:nvSpPr>
          <p:cNvPr id="4" name="Footer Placeholder 3">
            <a:extLst>
              <a:ext uri="{FF2B5EF4-FFF2-40B4-BE49-F238E27FC236}">
                <a16:creationId xmlns:a16="http://schemas.microsoft.com/office/drawing/2014/main" id="{A1F2F771-FAFF-4FF6-AE5C-96F43E8CB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8EB88F3-0CB9-4921-9214-BFA9C4B808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F73B9F-E786-4DE9-B054-AF2D3B642399}" type="slidenum">
              <a:rPr lang="en-GB" smtClean="0"/>
              <a:t>‹#›</a:t>
            </a:fld>
            <a:endParaRPr lang="en-GB"/>
          </a:p>
        </p:txBody>
      </p:sp>
    </p:spTree>
    <p:extLst>
      <p:ext uri="{BB962C8B-B14F-4D97-AF65-F5344CB8AC3E}">
        <p14:creationId xmlns:p14="http://schemas.microsoft.com/office/powerpoint/2010/main" val="39351152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3T14:11:59.240"/>
    </inkml:context>
    <inkml:brush xml:id="br0">
      <inkml:brushProperty name="width" value="0.05292" units="cm"/>
      <inkml:brushProperty name="height" value="0.05292" units="cm"/>
    </inkml:brush>
  </inkml:definitions>
  <inkml:trace contextRef="#ctx0" brushRef="#br0">18845 3684 4607 0,'0'-2'400'0,"0"1"-400"16,1 1 0-16,-1-2 0 0,1 2 576 0,-1 0 48 16,1-2 0-16,0-1 0 0,2 1 384 0,-2 0 80 15,1-3 0-15,1 2 16 0,-1-1-144 0,-1 1-48 16,1 1 0-16,-1-1 0 0,0 1-208 0,-1 2-64 16,0-2 0-16,0 2 0 0,0-2-16 0,0 2-16 0,0-1 0 0,0 1 0 15,0-2-320-15,0 2-64 16,0-2-16-16,1 1 0 0,0-1-208 0,0 0 0 0,1 0 0 0,0-1 0 15,0 1 0-15,0-3-128 0,-1 3 128 0,0-1 0 0,1-1 0 0,-1 1 0 16,-1 2 0-16,0 0 0 16,0-1 0-16,-1 2 0 0,-1 0 0 0,1 0 0 15,-2 0 0-15,0 2 0 0,0-2 128 0,0 2-128 16,-1 0 208-16,-1 1-48 0,1 2-16 0,-1-3 0 0,0 1 0 16,2 1 0-16,-2-1 0 0,0 1 0 15,2-2 64-15,-1 3 16 0,0-2 0 0,1 1 0 0,1-1-64 0,-1 2-16 16,0-1 0-16,1 1 0 0,0 1-144 0,0 2 192 15,2-1-192-15,-2 3 192 16,0-1-16-16,1 3 0 0,-1 0 0 0,1 0 0 0,0 0 16 0,1-1 16 16,0 1 0-16,1-2 0 0,1 0-208 15,-2-10 128-15,0 0-128 0,0 0 0 0,0 0 0 0,0 0 0 0,0 0 0 0,40 24 0 16,-31-27 0-16,0-2-128 16,2-2 128-16,0 0 0 0,1-3 0 0,-1 1 0 0,1-3 160 0,-1 1-32 15,0 1-128-15,-2-2 192 16,-2 0-64-16,-1 0 0 0,-1 2-128 0,-2 1 0 15,-1-3 0-15,-3 3 0 0,-1-3 144 0,-2 0-144 16,1 2 192-16,-4-1-192 0,0 2 352 0,-2 1-32 0,1 1-16 0,-2 1 0 16,0 0-176-16,0 2-128 15,1 1 192-15,0 1-192 0,0 2 0 0,2 0 0 16,0 1 0-16,2 0 0 0,0 4-560 0,2 0-112 0</inkml:trace>
  <inkml:trace contextRef="#ctx0" brushRef="#br0" timeOffset="717.57">18852 4044 6447 0,'0'-1'576'0,"0"0"-576"16,0 1 0-16,0-2 0 0,0 2 976 0,-1 0 96 0,1-1 16 0,-1-1 0 16,0 0-160-16,-1 1-32 0,1-2 0 0,-1 2 0 15,1 1-144-15,-1-2-48 0,0 4 0 0,0-2 0 16,0 2-64-16,-2 0 0 0,1 1-16 0,1 0 0 0,-2 1-112 0,0-1-32 16,0 2 0-16,2 0 0 15,-2-1-128-15,2 3-32 0,0-2 0 0,0 2 0 0,1 0-128 0,1 2-16 16,0 1-16-16,1-1 0 15,-1-9-160-15,0 0 192 0,0 0-192 0,0 0 192 0,12 38-192 0,-12-38-144 16,0 0 144-16,0 0-208 0,0 0 208 0,25 33 0 16,-25-33 0-16,0 0 0 0,0 0 0 0,0 0 0 15,0 0 0-15,37 0 0 16,-31-4 448-16,2-3 128 0,-1 0 16 0,1-1 16 16,1-3-208-16,-1 1-32 0,-1-2-16 0,0 1 0 0,-2 1-352 0,-2-1 144 15,0 0-144-15,-2-1 0 0,-2 0 0 16,-3 1 0-16,0 1 0 0,-4 1 0 0,0-1 0 0,-1 3 0 15,-2 0 128-15,2 5-128 0,-1-1 0 0,0 3 0 0,0 3 0 0,-1-2 0 32,2 2-608-32,1 2-128 0,-1 2-32 0,3 3-9744 0</inkml:trace>
  <inkml:trace contextRef="#ctx0" brushRef="#br0" timeOffset="1348.24">18855 4454 6447 0,'0'0'576'0,"-1"2"-576"16,1-2 0-16,-1 0 0 0,1 1 256 0,-1-1-64 16,1 2-16-16,-3 0 0 15,1 1-560-15,-1-1-96 0,-1 0-32 0,2 1 0 0,-1 0 512 0,0-1 0 16,1 1 128-16,0 0-128 0,0 0 816 0,1-2 48 16,-1 3 16-16,0-2 0 0,0 1-112 0,-1 1-32 0,1 1 0 0,0 0 0 15,-1 0 32-15,0 1 0 0,0 2 0 0,1-1 0 16,-1 2-128-16,0 1-32 15,0-1 0-15,0 1 0 0,2-1 32 0,0-1 16 0,1 1 0 0,1-2 0 16,-1-7-272-16,0 0-48 0,0 0-16 0,0 0 0 16,0 0-48-16,0 0-16 0,0 0 0 15,36 12 0-15,-29-16 528 0,1-1 112 0,1 0 0 0,0-2 16 0,-1 3-192 0,1-2-32 16,0-1-16-16,-1-2 0 0,2 4-304 16,-3-3-64-16,0 2-16 0,-2 0 0 15,1 0-16-15,-2 1 0 0,1-1 0 0,-2 0 0 0,0 1-16 0,-2-1-16 16,-1 0 0-16,-1-1 0 0,0 2-240 0,-4-1 176 15,-1-2-176-15,-2-1 160 0,-1 2-160 0,-1-3 0 16,-1 1 0-16,2 2 0 0,0-1 0 0,1 4-224 16,1 4 48-16,1 0 16 15,1 1-1312-15,0 3-256 0</inkml:trace>
  <inkml:trace contextRef="#ctx0" brushRef="#br0" timeOffset="3905.62">18878 4848 3679 0,'-1'-2'320'0,"0"2"-320"0,-1 0 0 0,1 0 0 0,0 0 864 16,-1 0 96-16,1 2 32 0,-2-2 0 0,0 2 32 0,-2 1 16 16,-1 1 0-16,-2 1 0 0,2 0-336 0,-3 0-80 15,2 1-16-15,-1-1 0 0,1 2-240 0,-1-1-48 16,0 0-16-16,2 2 0 0,-1-2 16 0,1 0 16 16,-1 0 0-16,2 2 0 0,-1-2 192 0,2 2 48 15,-1 1 0-15,0-1 0 0,2 3 128 0,0-1 48 0,1 4 0 0,1-2 0 16,1-12-400-16,0 0-80 15,1 33-16-15,-1-33 0 0,0 0-256 0,0 0 0 0,0 0 0 16,21 35 0-16,-21-35 208 0,0 0-64 0,0 0-16 0,0 0 0 16,40 10 336-16,-30-12 64 0,-10 2 16 0,21-5 0 15,-10 2-48-15,-1 1-16 0,1-2 0 0,0-1 0 16,0 2 96-16,-1-1 0 0,-1 1 16 0,-1-1 0 16,1 1-400-16,-2 1-64 0,0-1-128 0,-2 1 176 15,1 0-368-15,-3 1-80 0,1 1-16 0,0-2-7792 16,-2 4-1568-16</inkml:trace>
  <inkml:trace contextRef="#ctx0" brushRef="#br0" timeOffset="4138.57">18912 4919 10127 0,'-3'2'448'0,"1"-2"96"0,1 3-544 0,-1-2 0 15,1 0 0-15,1 1 0 0,-1 3 1120 0,-1-2 112 0,-1 3 32 16,-2 4 0-16,1 4-272 0,-3 0-48 0,1 3-16 16,-2 0 0-16,2 0-288 0,-2 2-64 15,1-1-16-15,0 2 0 0,-1-2-240 0,1 1-32 16,-1-2-16-16,2-1 0 0,0 1-272 0,1-3 0 16</inkml:trace>
  <inkml:trace contextRef="#ctx0" brushRef="#br0" timeOffset="5137.35">18722 5301 3679 0,'-1'0'320'0,"0"-1"-320"0,0 1 0 0,0-2 0 0,1 2 720 0,0 0 80 16,0-1 16-16,1 0 0 0,-1 1 640 0,1-4 128 16,1 1 16-16,0 0 16 0,-2 1-80 0,2 0 0 15,0-1-16-15,-1 3 0 0,1-2-240 0,-1 2-64 16,1-2 0-16,-1 2 0 0,1 2-336 0,-2-2-80 16,2 2-16-16,0-2 0 0,1 1-144 0,0 1-16 0,0-2-16 0,0 0 0 15,2 0-176-15,0 0-48 16,1 0 0-16,1-3 0 0,0 1-128 0,1 0-48 15,2-1 0-15,-1 1 0 0,2-2 176 0,-1 1 16 16,-1 0 16-16,0 1 0 0,-1 2-208 0,-2 0-32 16,-1 0-16-16,0 0 0 0,-2 0-160 0,-2 2 0 15,0 0 0-15,-1 1 0 0,0 0 0 0,0-1 0 0,0 0 0 16,-1 3 0-16,-1-2 0 0,-1 1 0 0,1 1 0 0,-1 0 128 16,0 1-128-16,0-1 192 0,0 0-192 15,0 2 192-15,1-2-64 0,1-2-128 0,-1 2 192 16,-1 0-64-16,0-1-128 0,1 1 0 0,-1 1 0 0,2-1 128 15,-2 2-128-15,1-1 0 0,-1 2 0 0,-1 2 0 16,2-3 0-16,-2 3 0 0,1 1 0 0,0 1 0 16,-1-1 0-16,0 2 0 0,0 0-144 0,1-1 144 15,0 1 0-15,0-1-128 0,0 0 128 0,1-2 0 32,-1 1-560-32,0-1 0 0,0-1 0 0,0 1 0 0,2-4-1408 0,-2 2-272 15,2-4-64-15,-1 1-8752 0</inkml:trace>
  <inkml:trace contextRef="#ctx0" brushRef="#br0" timeOffset="5382.28">18738 5431 6447 0,'-1'-2'272'0,"1"1"80"0,0 1-352 0,0-2 0 15,0 2 0-15,0 0 0 0,0 0 1600 0,1-1 256 16,0 0 64-16,2-1 0 0,0 0 320 0,2 1 64 0,0-3 0 16,3 1 16-16,2 1-224 0,1-1-48 0,2-2-16 15,2 1 0-15,1-1-624 0,2 0-128 0,1-1-32 0,1 0 0 16,-1 0-992-16,-1 1-256 16,0 1 0-16,-18 4-14848 0</inkml:trace>
  <inkml:trace contextRef="#ctx0" brushRef="#br0" timeOffset="7670.88">18697 5765 3679 0,'0'0'320'0,"-1"0"-320"15,1 0 0-15,-1 0 0 0,1 0 512 0,-1 0 48 16,0 0 0-16,-2 0 0 0,0 1 480 0,1 1 112 15,-2-2 0-15,0 1 16 0,1 0-16 0,1 1-16 16,0-1 0-16,-1 1 0 0,2 0-288 0,-1 1-48 16,0-1-16-16,1-1 0 0,0 2-208 0,1 0-64 15,-1 2 0-15,0 0 0 0,0 2-48 0,1 0-16 16,-1 2 0-16,0 2 0 0,0 0-176 0,1 1-32 16,-1 2-16-16,1-2 0 0,0-2-224 0,0 1 0 0,0-1 0 0,0 0 0 15,1-2-144-15,-1-1-32 0,1-1 0 0,0-2-5952 16,0-2-1184-16</inkml:trace>
  <inkml:trace contextRef="#ctx0" brushRef="#br0" timeOffset="8254.78">18851 5737 1839 0,'1'0'0'0,"-1"-2"0"0,1 1 0 0,-1 1 160 0,0 0-160 16,0 0 0-16,0 0 0 0,0 0 0 15,1 0 720-15,0 0 112 0,0 0 32 0,-1 0 0 0,2 0 256 0,-2 0 48 16,1 0 16-16,0 0 0 0,0 0-112 0,0 0-32 0,0-2 0 0,-1 2 0 15,1 0-112-15,0 0-32 0,-1 0 0 0,1 0 0 16,1 0 0-16,0-2-16 16,1 2 0-16,0-2 0 0,0-1 0 0,1 3 0 15,0-3 0-15,-1 3 0 0,2-2-112 0,0 2-32 0,-1 0 0 0,2 0 0 0,0 0-160 0,-1 2-48 16,0 1 0 0,-5-3 0-16,0 0-336 0,0 0-64 0,0 0 0 0,0 0-128 0,0 0 0 0,28 35 0 31,-26-29 0-31,-1 0 0 0,1-1 0 0,-1 0 0 15,-2-1-128-15,0 2 128 0,-2-2-368 0,0 3 32 16,-1-2 0-16,-3 2 0 16,1-1-512-16,-1 0-112 0,-1 1 0 0,1 0-16 15,-2-2 224-15,1 2 48 0,-1-1 16 0,-1 0 0 16,0-1-32-16,1-1-16 0,0 1 0 0,0 0 0 0,3-1 400 0,-1-1 80 0,3 0 0 0,0 0 16 16,1-2 240-16,1-1 0 0,2 2 0 0,0-2 0 15,0-2 192-15,2 1-64 0,2-2 0 0,0 0-128 16,1 0 592-16,2-1 16 0,0 0 0 0,1-1 0 15,0 1 336-15,0 0 64 0,2 0 16 0,-1 1 0 16,-9 3 16-16,0 0 16 0,30-1 0 0,-30 1 0 0,0 0-176 16,0 0-48-16,39 4 0 0,-39-4 0 0,0 0-400 0,0 0-96 15,0 0-16-15,41 9 0 0,-41-9-320 16,0 0 0-16,0 0 0 0,0 0 0 16,0 0-1152-16,0 0-208 0</inkml:trace>
  <inkml:trace contextRef="#ctx0" brushRef="#br0" timeOffset="12088.12">18715 6187 5519 0,'0'-1'496'16,"0"0"-496"-16,0 1 0 0,0 0 0 0,0 0 896 0,0 0 96 16,-1-2 16-16,1 1 0 0,0-1 176 0,0 1 32 15,0 0 16-15,1-3 0 0,1 3-272 0,0-1-48 16,2-1-16-16,-2 1 0 0,1 0-128 0,0 2-48 15,2-3 0-15,-1 1 0 0,1 0 112 0,1-1 32 16,0 2 0-16,0 0 0 0,0-1-32 0,0 2 0 0,-1 0 0 16,1 0 0-16,-1 2-336 0,0-1-80 0,-5-1-16 0,0 0 0 15,0 0-400-15,0 0 0 0,0 0 128 0,0 0-128 16,0 0 0-16,21 37 0 16,-22-30 0-16,0 0 0 0,-2 0 0 0,-1 2-256 15,-2-1 64-15,0-1 16 16,-2 2-992-16,0-1-208 0,0 1-32 0,-2-2-16 15,-1 1-112-15,-1 0-32 0,0 0 0 0,-1-1 0 16,1-2 528-16,1 1 96 0,1-2 32 0,1 0 0 0,0-2 576 0,2 0 112 16,1 1 32-16,2-3 0 0,-1 0 384 0,2 2 64 0,1-2 32 0,1 0 0 15,1 0-288-15,0 0 0 0,1 0 128 0,1 0-128 16,2-2 368-16,0 0 16 0,1 1 0 0,2-1 0 16,0 0 448-16,1-2 112 0,3 1 16 0,-1 0 0 0,0-1-112 15,0 1-16-15,0 1 0 0,1-1 0 16,-11 3 144-16,25-3 32 0,-25 3 0 0,0 0 0 15,39-3-176-15,-39 3-48 0,0 0 0 0,37 0 0 16,-37 0-432-16,0 0-96 0,0 0 0 0,35 3-16 0,-35-3-240 0,0 0-128 16,0 0 128-16,0 0-12416 15</inkml:trace>
  <inkml:trace contextRef="#ctx0" brushRef="#br0" timeOffset="12437.84">19009 6157 9215 0,'1'-1'816'0,"-1"-1"-656"0,1 2-160 0,-1 0 0 15,0 0 608-15,0 0 96 0,0-1 0 0,0 1 16 16,0 0 288-16,-1 0 48 0,-1 1 16 16,-1 2 0-16,1 2-560 0,-2 1-128 0,0 0 0 0,1 2-16 15,-2 1-64-15,1 2-16 0,1 1 0 0,0 0 0 16,-1 2 352-16,0-2 64 15,2 0 0-15,1-1 16 0,0 1-80 0,1-12-32 0,0 0 0 16,0 0 0-16,8 29-16 0,-8-29 0 0,0 0 0 0,0 0 0 16,0 0-224-16,0 0-48 0,36 7-16 0,-27-10 0 15,0-3-16-15,2-1 0 0,1-3 0 0,0-2 0 16,1 0-96-16,-1-2 0 0,0 1-16 0,-1-1 0 31,-3 0-480-31,-1 2-80 0,-1-2-32 0,-4 1 0 0,0 0 48 0,-4 1 16 0,-1 3 0 0,-5 2 0 31,-2-1-144-31,-3 4-16 0,-2 4-16 0,-1 0 0 0,-1 4-1520 16,-2 2-288-16,4 3-64 0,0 2-2976 0,2 1-576 0</inkml:trace>
  <inkml:trace contextRef="#ctx0" brushRef="#br0" timeOffset="15220.46">18682 6515 5519 0,'-1'0'496'0,"0"0"-496"0,1-1 0 0,0 1 0 16,0 0 304-16,0 0-48 0,0 0 0 0,-1-2 0 15,0 2 272-15,1-1 48 0,-1 0 16 0,1-1 0 0,1 0 432 0,0 1 64 16,1 1 32-16,-1-3 0 16,1 2 80-16,0 0 16 0,1-1 0 0,0 2 0 15,1-2 64-15,-1 2 32 0,2 0 0 0,1 0 0 16,-1-2-368-16,1 1-80 0,-1 1-16 0,0 0 0 0,1 0-480 0,-1 0-112 0,1-2 0 0,-1 2-16 15,1 0-96-15,-2 0-16 0,1 2 0 0,-1-2 0 16,-1 1-128-16,0 1 0 0,1 0 0 0,-2 0 0 16,1 1 0-16,-2 0 0 0,-1 1 0 0,0-2 0 15,0 3 0-15,-2 0 0 0,0-1 0 0,-1-1 0 16,-1 2-368-16,1-1 48 0,-1 1 16 0,0 0 0 31,0-3-224-31,-2 3-48 0,0-2-16 0,0 1 0 0,-1-1 240 0,1 1 48 0,-1-1 16 0,1 0 0 0,-1 0 80 0,1-2 16 16,0 3 0-16,2-3 0 0,-1 1 192 0,1 0 0 31,2 0 0-31,0 1 0 0,0-1 0 0,0 1 0 0,1-1 0 0,0-1 0 0,1 0 0 0,0-1 0 16,1 0 0-16,0 0 0 0,0 0 0 0,1 0 0 15,0 0 0 1,1-2 160-16,-1 2 96 0,2-2 32 0,1-1 0 0,0 1 0 0,1-1 160 0,1 1 16 16,1 0 16-16,-1-1 0 0,-1 1-64 0,0 0-16 0,2 1 0 0,-1 1 0 15,-7 0-48-15,0 0-16 16,0 0 0-16,0 0 0 15,0 0-160-15,0 0-48 0,39 10 0 0,-39-10 0 16,0 0-128-16,0 0 0 0,0 0 0 0,0 0 0 16,0 0 0-16,7 29 0 0,-8-24 0 0,-1 1 0 15,-1-3-192-15,-1 4 192 0,-1-3-160 0,1 1 160 16,-2 0-320-16,1 0 16 0,-2 0 16 0,1 1 0 16,-2-2 0-16,0 2 0 0,1-1 0 0,-2 0 0 15,1-1 32-15,-1-1 0 0,1 2 0 0,1-3 0 16,0 0 256-16,1-2-192 0,0 0 192 0,1 0-160 15,1-1 160-15,1-2 0 0,0 0 0 0,1 1 0 16,2-3-288-16,0 3-32 0,0-1 0 0,0-2 0 16,0 3-1216-16,1 0-256 0,0 0-64 0,1-1-6144 15</inkml:trace>
  <inkml:trace contextRef="#ctx0" brushRef="#br0" timeOffset="15682.14">18979 6546 2527 0,'-1'0'0'0,"1"0"0"0,0 0 144 0,-1 0-144 16,1 0 0-16,0 2 0 0,-1-2 0 0,0 2 0 16,0 0 1056-16,-2 3 96 0,1 0 32 0,-1 0 0 0,-1 2-304 0,0 0-64 15,0 0-16-15,0 0 0 16,-1 0-288-16,1 1-64 0,1-2-16 0,-1-1 0 16,2 2 240-16,0-2 48 0,2 0 16 0,0 0 0 15,1 0-96-15,-1-5 0 0,0 0-16 0,0 0 0 16,0 0-176-16,0 0-16 0,0 0-16 0,0 0 0 0,32 32 64 0,-32-32 16 15,0 0 0-15,0 0 0 16,0 0 128-16,35 5 16 0,-35-5 16 0,0 0 0 16,26-8-80-16,-17 2-32 0,2 0 0 0,-1-2 0 0,-1-1-32 0,0-1-16 15,1 0 0-15,-3-2 0 0,1 0-208 16,-1 1-32-16,-3-1-16 0,-1 0 0 0,-2 3-240 0,-2-1 0 0,-3 0 0 16,-2 4 0-16,-1-2 144 0,-5 4-144 0,-1-1 128 0,-3 2-128 15,-3 1 0-15,1 1-144 16,-1 2 0-16,1 2 0 15,0 2-560-15,3 1-96 0,2 2-32 0,3 1-6400 0,3-2-1296 0</inkml:trace>
  <inkml:trace contextRef="#ctx0" brushRef="#br0" timeOffset="18198.31">18709 6846 2751 0,'0'0'256'0,"0"0"-256"0,0 0 0 0,0 0 0 16,0 0 400-16,0 0 48 0,0-2 0 0,0 2 0 16,0 0 352-16,-1 0 80 0,0 2 16 0,0-2 0 15,-1 0 160-15,1 3 32 16,-1-1 16-16,0 1 0 0,0-1 144 0,-2 1 32 0,1 2 0 0,-1 0 0 16,0 1-128-16,-1 0-32 0,1 2 0 0,-2-1 0 15,-1 3-416-15,2-3-96 0,-2 2-16 0,2 1 0 16,-1 0-256-16,2 1-48 15,-2-1-16-15,1 1 0 0,1-1-128 0,0 0-16 0,1-1-128 16,2-2 192-16,0 0-192 0,1-1 0 0,0 0 0 0,1-3 0 16,1 1 0-16,0-2 0 0,1 1 0 0,1-3 0 15,-1 0 0-15,2 0 0 0,1 0 0 0,0-3 0 0,1 1 0 0,1 0 176 16,0-2-48-16,1 1-128 0,1 0 192 0,-10 3-64 16,19-7 0-16,-19 7-128 0,0 0 176 0,26-7-176 15,-26 7 160-15,0 0-160 0,30-6 176 0,-30 6-176 16,0 0 192-16,29-6-192 0,-29 6 0 0,0 0 0 15,27-2 0-15,-27 2 0 0,0 0 0 16,0 0-144-16,0 0-16 0,26-5-7184 0,-23 5-1424 16</inkml:trace>
  <inkml:trace contextRef="#ctx0" brushRef="#br0" timeOffset="18470.23">18762 6906 4607 0,'0'-2'400'0,"0"2"-400"16,0 0 0-16,0 0 0 0,1 0 1088 0,-1 0 144 15,0-2 32-15,0 2 0 0,0-1-32 0,0 1 0 16,0 0 0-16,0 1 0 0,-1 1-16 0,-1 1-16 0,-1 0 0 0,0 3 0 16,0 0-48-16,0 2 0 0,-1 1 0 0,-1 3 0 15,1 2 48-15,-1 3 0 0,-1-1 0 0,1 1 0 0,0 2-416 0,1-3-80 16,-1 2 0-16,1-2-16 15,2 0-432-15,0-2-64 0,0-2-32 0,0 0 0 0,1-2-336 0,0-1-64 16,1-2-16-16,1 0 0 16,0-2-1040-16,1-2-224 0,-1-1-32 0,1 0-9552 0</inkml:trace>
  <inkml:trace contextRef="#ctx0" brushRef="#br0" timeOffset="19053.33">18958 6977 4607 0,'0'0'400'16,"1"2"-400"-16,0-2 0 0,-1 0 0 15,1 0 384-15,-1 0 0 0,2 0 0 0,0 0 0 0,0 1 368 0,1-2 64 0,0 1 16 0,0-4 0 0,0 3-336 0,-1-1-64 16,1 0-16-16,0-2 0 0,1 0 304 0,-2 0 64 31,2-3 16-31,0 0 0 0,1-1 416 0,0-1 96 16,1 0 16-16,-2-2 0 0,2 0-544 0,-2 0-96 15,1 1-32-15,0-2 0 0,-2 1-352 0,0 1-80 16,1-2-16-16,-3 2 0 0,0 3-208 0,-1-1 144 16,-1 2-144-16,-3-1 128 0,1 5-128 0,-1-1 0 0,-3 3 0 0,1 1 0 15,-3 3 0-15,0-1 0 0,0 6 0 0,-2-2 0 16,-1 3 0-16,0 1 0 15,0 1 0-15,-1 0 0 0,2 0 0 0,1 0 0 0,2-3 0 0,0 1 0 16,3-1 0-16,0-2 160 0,3 1-32 16,0-1-128-16,2 0 128 0,1 0-128 0,-1-7 0 0,0 0 0 15,0 0 304-15,0 0-48 0,0 0-16 0,0 0 0 16,40 18 160-16,-40-18 48 0,0 0 0 0,28-6 0 16,-28 6-176-16,0 0-16 0,31-8-16 0,-22 4 0 15,-1-1-240-15,0 0 0 0,-1 1 128 16,-1 1-128-16,-2-2 0 0,0 1 0 0,-1 1 0 0,-1 1 0 0,-2 2 0 0,0-2 0 15,-1 4 0-15,-1-2 0 0,0 2 0 0,-1-1 0 16,1 3 0-16,-1-2 0 0,-1 4 0 0,0-1 0 16,1 1 0-16,-2 0 0 0,2 2 160 0,-1-2-16 15,1 1 0-15,0 1 0 16,0 2 192-16,0 0 48 0,1-1 0 0,-1 1 0 16,0 2 0-16,0 1 16 0,0 2 0 0,-1-1 0 0,-1 1-32 0,1 1-16 15,-1 0 0-15,-1 1 0 0,1 0-224 0,-1-3-128 16,2 0 160-16,-1 0-160 0,2 0-192 0,0-4-128 15,1 2-16-15,1-3-12784 0</inkml:trace>
  <inkml:trace contextRef="#ctx0" brushRef="#br0" timeOffset="21268.09">18791 7291 4607 0,'0'-5'400'0,"0"2"-400"16,0 0 0-16,0 1 0 0,1 2 880 0,-1-2 80 0,0 2 32 15,0-3 0-15,1 1 736 0,-1-1 128 16,0 0 48-16,-1 2 0 0,0-1-688 0,-1 4-128 0,1-1-16 0,-1 0-16 16,0 4-480-1,-1 0-80-15,-1-1-32 0,1 4 0 0,-1-1-80 0,-1 1 0 16,2 0-16-16,-3 2 0 0,0 1-64 0,0 1-16 16,-1 3 0-16,0-1 0 0,0 0-64 0,0 0-16 0,1 1 0 0,0-3 0 0,2 0 0 0,1-1 0 31,0-2 0-31,1 0 0 0,2-1 0 0,0-2 0 0,1-2 0 0,1 1 0 15,1-2-208-15,0-2 0 0,1 1 0 0,0-2 0 16,1 0 0-16,-1-2 0 0,1 0-160 0,0 0 160 0,1-3 0 0,0 2 176 16,1-1-16-16,-1-3 0 15,2 2 96-15,-1-2 0 16,0 2 16-16,-1-2 0 0,1 0-64 0,-1 0-16 16,0 2 0-16,-3 0 0 0,1 2-192 0,-2 0 0 0,0 2 0 0,-2-1 0 15,0 0 0-15,-1 1-208 0,-1 1 64 0,0-2 16 16,0 2-112-16,-1-3-16 0,1 3 0 15,-1-2 0-15,0 1 80 0,-1 0 16 0,2-2 0 16,-2 1 0-16,1 0 160 0,0 1-160 0,0-1 160 0,-1 2-160 0,0 0 160 0,0 0 0 16,0 0 0-16,-2 0 0 15,2 2 0-15,-2 1 0 0,1 2 0 0,0-3 0 16,-1 3-192-16,1 2-128 0,0-5 0 0,1 3-16 16,2 0-1424-16,0-3-288 0,0 1-48 0,1-1-6304 15</inkml:trace>
  <inkml:trace contextRef="#ctx0" brushRef="#br0" timeOffset="21621.09">19022 7303 2639 0,'0'-1'0'0,"1"-2"0"0,-1 2 144 0,0 0-16 0,0 1-128 0,1-2 0 0,0-1 0 0,0 1 0 15,0-5 1216-15,1 2 240 0,0 3 32 16,-2-1 16-16,1 1-32 0,0 0 0 0,-1 2 0 0,1 0 0 16,-2 2 0-16,1 0-16 15,-1 1 0-15,0-1 0 0,1 0-368 0,-2 3-80 16,0 0-16-16,-1-1 0 0,0 2-320 0,0 0-64 15,1-1-16-15,-2 2 0 0,0 1-144 0,1-1-48 0,0 2 0 0,-1 3 0 16,1 0 112-16,0 2 32 0,-1 2 0 0,1 2 0 16,-1 2 96-16,1 3 32 0,-1 2 0 0,-1-1 0 15,2 0-336-15,-1 2-64 0,1-2-16 0,0-1 0 16,1-3-256-16,2-4-192 0,0-16 16 0,4 25-13456 16</inkml:trace>
  <inkml:trace contextRef="#ctx0" brushRef="#br0" timeOffset="24210.74">18571 7710 6447 0,'0'0'576'0,"0"-2"-576"0,1 2 0 0,-1 0 0 15,1-1 832-15,0 1 48 0,1-2 16 0,0 0 0 16,2-1 416-16,1 1 96 0,0-1 0 0,0 1 16 0,2 0-32 0,-2 1-16 16,2-1 0-16,-1 2 0 0,-6 0-416 0,0 0-64 15,0 0-32-15,31-6 0 16,-31 6-208-16,0 0-32 0,0 0-16 0,33-5 0 0,-33 5-304 0,0 0-64 16,0 0-16-16,32-3 0 0,-26 3-224 0,-2-2 176 15,1 2-176-15,-1 0 160 16,1 0-160-16,-1 0 0 0,0 0 0 0,-2 0 128 0,0 0-128 0,-1 0 0 15,1 0 0-15,-2 2 0 0,1-2 0 0,-1 2 0 16,0-2 0-16,-1 2 0 0,0 1 0 0,0 0 0 16,0-1 0-16,-1 0 0 0,1 1 0 0,0 1 0 15,-1 0 144-15,0 0-144 0,0 1 192 0,-1 1-16 16,1 1-16-16,0 0 0 0,-1 1-160 0,1-1 0 0,-1 2 0 0,-1 2 0 16,2 2 0-16,-1-1 0 15,0 0 128-15,0 2-128 0,0 0 0 0,2 2 0 0,-1-1 0 0,0 2 0 16,1-1 128-16,-1 3-128 0,1-2 128 0,-1-1-128 15,1-1 0-15,1 1 0 0,-2-4 0 0,1 0 0 32,0-3-832-32,0-2-128 0,1-2-48 0,-1-3-6480 0,1-1-1280 15</inkml:trace>
  <inkml:trace contextRef="#ctx0" brushRef="#br0" timeOffset="24448.94">18639 7873 1839 0,'-3'0'160'0,"2"0"-160"0,1-2 0 0,-1 2 0 16,1 0 864-16,0 0 144 0,0-2 16 0,1 1 16 0,0-1 896 0,2 0 176 15,1-1 48-15,1-2 0 0,0 3 160 0,2-2 48 16,0 1 0-16,1 0 0 16,1 1-576-16,0-2-96 0,-9 4-32 0,20-7 0 0,-20 7-720 0,0 0-160 15,29-7-16-15,-29 7-16 16,0 0-592-16,0 0-160 0,36-3 0 0,-36 3 0 15,0 0-576-15,0 0-176 0,0 0-32 0,40-5-16 16,-40 5-1040-16,0 0-208 0,0 0-32 0,32-9-8160 0</inkml:trace>
  <inkml:trace contextRef="#ctx0" brushRef="#br0" timeOffset="24802.69">18997 7707 6447 0,'0'-2'272'0,"0"2"80"0,0-2-352 0,0 1 0 0,-1 1 0 0,1 0 0 16,-1 1 1088-16,0 1 128 0,-1 0 48 0,0 1 0 0,-1 3 176 0,-2-1 32 15,2 2 16-15,-3 1 0 0,1 1-464 0,-1 0-80 16,-1 0-32-16,1 2 0 0,-1 1-272 0,0-1-48 16,1-1-16-16,0 1 0 15,0-1 0-15,2 2-16 0,0-4 0 0,0 1 0 0,2 0-80 0,0-2-16 16,1 0 0-16,1-2 0 0,2 0-144 0,-1-3-16 15,2 3-16-15,-3-5 0 0,0 0 48 0,0 0 16 0,0 0 0 0,0 0 0 16,41 9 80-16,-41-9 16 16,0 0 0-16,32-4 0 0,-32 4-64 0,0 0-16 15,34-8 0-15,-34 8 0 0,22-7-368 0,-22 7 128 16,21-8-128-16,-12 5 0 0,-9 3 0 0,0 0 0 16,0 0 0-16,27-7 128 15,-23 7-832-15,1 0-176 0,0 0-16 0,-2 0-11904 16</inkml:trace>
  <inkml:trace contextRef="#ctx0" brushRef="#br0" timeOffset="25002.78">19084 7748 9215 0,'-1'-5'400'0,"0"2"96"0,1 1-496 0,-1 2 0 16,1-2 0-16,0 2 0 0,-1 2 1520 0,0-2 208 15,-1 0 32-15,-1 2 16 0,-1 3 368 0,1 2 80 0,-2 3 16 0,-1 0 0 16,1 2-400-16,-1 4-80 0,0 0-16 0,0 3 0 16,1 0-736-16,-2 3-160 0,1-1-16 0,0 0-16 15,2 1-624-15,-1 1-192 16,0-2 0-16,2-1-9680 0,2-2-2032 0</inkml:trace>
  <inkml:trace contextRef="#ctx0" brushRef="#br0" timeOffset="42235.91">18846 8188 9215 0,'-2'0'816'0,"-1"1"-656"0,1 1-160 0,2-2 0 16,-1 2 368-1,-1-2 32-15,-2 3 16 0,-2 1 0 0,-3 2 240 0,-1 0 48 16,0 2 16-16,1-2 0 0,1 0-32 0,1-1-16 16,1-1 0-16,1 1 0 0,1-2-224 0,-1 0-32 15,2 0-16-15,0-1 0 0,1-1 240 0,0 1 64 16,0 0 0-16,1-2 0 0,0 1-48 0,0 0 0 16,1-1 0-16,-1 0 0 0,1 0-144 0,0 1-48 15,0 0 0-15,0 0 0 0,0-1-144 0,0 2-16 16,1-2-16-16,0 0 0 0,0 0 16 0,1 0 0 0,-1 0 0 0,1 0 0 15,1 0 96-15,-1 0 32 16,1 1 0-16,1 1 0 0,1 1-48 0,-5-3-16 16,0 0 0-16,0 0 0 0,0 0-96 0,36 29-16 15,-36-29 0-15,0 0 0 0,0 0-128 0,40 29-128 16,-40-29 192-16,0 0-192 0,0 0 160 0,38 31-160 0,-38-31 128 0,0 0-128 16,0 0 0-16,25 33 0 0,-25-33 0 0,0 0 0 15,0 0 0-15,7 32-176 0,-8-26 176 0,1 0-128 16,-1-2-112-16,-2 0-16 0,1 1 0 0,-2-3 0 15,0 1 256-15,-1-1-144 0,-1 1 144 0,0-1-128 16,0 0-224-16,-1-2-32 0,-2 0-16 0,1 0 0 16,-1-1 144-16,0 0 16 0,0-1 16 0,1-3 0 15,0 2 224-15,0-1 0 0,1-3 0 0,0 2 0 16,1-3 0-16,0 2 0 0,0-1 0 0,1 0 0 16,1 1 192-16,0 0-64 0,3 1 0 0,-1 0-128 15,1 3 192-15,1-3-192 0,1 2 192 0,1 1-192 0,-1 0 176 0,1 0-176 16,1-1 160-16,0 0-160 0,1 1 144 15,-1 0-144-15,1-3 128 0,2 1-128 16,-1 0 256-16,1 0-48 0,1-1 0 0,0 1 0 0,0-3-208 16,0 2 128-16,1 0-128 0,-1-2 0 0,2 2 224 0,0 0-48 15,0-1-16-15,0-1 0 0,1 2-160 0,-1-3 0 16,0 2 144-16,0-2-144 0,-1 2 0 0,-2-2 144 0,0 3-144 0,-2 0 0 16,-1-1 0-16,-1 1 0 0,-2 2 0 0,-1-1 0 15,0 1 0-15,-2-1 0 0,-2 1 0 0,-1 1 0 16,-2 0-192-16,-1 0-32 0,-1 1-16 0,-1-1 0 31,0 1-320-31,0-1-64 0,0 1-16 0,1-2 0 0,0 0 192 0,0-1 16 0,0 0 16 0,1 0 0 31,2-1-368-31,1 1-80 0,2 2-16 0,1-1 0 16,2 3-464-16,1 0-112 0,1 1-16 0,2 1-6720 0</inkml:trace>
  <inkml:trace contextRef="#ctx0" brushRef="#br0" timeOffset="42518.53">19069 8170 911 0,'0'-2'0'0,"0"1"0"0,0 1 0 0,0 0 0 16,0 0 1120-16,0-2 144 15,0 2 16-15,0-2 16 0,1 1 432 16,-2 1 64-16,1 1 32 0,0 1 0 0,0 0-288 0,0 1-48 16,-1 1-16-16,1 3 0 0,-1-2-272 0,0 5-64 0,0-1-16 15,-1 3 0-15,1 3-352 0,-1 1-64 0,1 2 0 0,-2 3-16 16,2-1-368-16,-2 2-80 0,-1 3-16 0,1-1 0 31,2 2-720-31,-1-2-144 0</inkml:trace>
  <inkml:trace contextRef="#ctx0" brushRef="#br0" timeOffset="46099.18">18843 8624 5519 0,'-1'0'496'0,"0"0"-496"16,1 0 0-16,-1 0 0 0,1 0 832 0,-1 0 80 16,1 0 16-16,-2 0 0 0,-1 0 48 0,0 0 16 15,1 1 0-15,-1-2 0 0,2 1-272 0,-1 0-48 16,0 0-16-16,0-1 0 0,0 1-16 0,-1-1-16 0,0 2 0 0,-1-1 0 16,0 0 16-16,1 1 0 15,-2 0 0-15,-1 1 0 0,2-2 0 0,0 1 0 16,-1 1 0-16,2 0 0 0,-1 0-320 0,0 0-48 0,2 1-16 0,0-1 0 15,0-1-256-15,1 1 128 0,2 0-128 0,-1-2 0 16,1 2 160-16,1-1-160 16,-1 1 128-16,2-2-128 0,-3 0 368 0,0 0-16 0,0 0 0 0,0 0 0 15,0 0 96-15,0 0 32 0,41 33 0 0,-41-33 0 16,0 0-336-16,27 26-144 0,-27-26 128 0,0 0-128 16,24 31 0-16,-24-31 0 0,0 0 0 0,19 28 0 15,-19-28 0-15,0 0-144 0,0 0 144 0,13 29-208 0,-13-29-48 0,0 0 0 16,0 0 0-16,0 0 0 0,4 21 256 0,-5-18 0 15,-1 0-160-15,-1 0 160 0,-1 0 0 16,0-1-144-16,0 2 144 0,-2-1 0 16,0 0-416-16,-1 0 32 0,0 1 0 0,-2-2 0 15,1 0 64-15,0-1 0 0,-3 1 16 0,1-4 0 16,1 1 304-16,-1-1 0 0,0 1-128 0,1-2 128 16,2-2 0-16,-1 0 224 0,2-1-32 0,0 0-16 0,2 2 128 0,-1-1 16 15,2-2 16-15,1 0 0 0,1 2-96 16,1-3-32-16,0 2 0 0,2-2 0 0,0 4-16 0,1-1-16 15,1-2 0-15,0 0 0 0,2 2-176 0,-1-2 0 16,2 0 144-16,-1 0-144 0,2 2 144 0,0-2-144 0,1 1 192 0,-1 0-192 16,1 0 256-16,0 0-64 15,2-1-16-15,-1 0 0 0,0 0-16 0,0-3 0 16,0 3 0-16,-1-1 0 0,-1 2 80 0,0-1 16 16,0-3 0-16,-1 1 0 0,0 2-112 0,-3-1-16 0,-2 2 0 0,0-2 0 15,-3 4-128-15,-1 1 0 0,-1-2 0 16,-3 3 0-16,0 2 0 0,-2 0 0 0,-2 2 0 15,-1 1 0-15,0-1 0 0,0 2 0 0,-2 0 0 0,1 0 0 16,0 1 0-16,1-3-224 0,1 1 80 0,1 0 16 16,1-2-320-16,2-1-48 0,1 0-16 0,1-2-11280 15</inkml:trace>
  <inkml:trace contextRef="#ctx0" brushRef="#br0" timeOffset="46584.69">19023 8578 3679 0,'0'-1'160'0,"0"1"32"0,-1 0-192 0,1 0 0 16,-1 0 0-16,1 1 0 0,0 1 1296 15,0-2 224-15,0 2 32 0,-1 3 16 16,0 0 160-16,0 1 16 0,1 2 16 0,-2-3 0 0,0 2-400 0,0-1-80 0,0 2 0 0,0-1-16 16,0-1-432-16,1 0-64 15,-1 1-32-15,0-2 0 0,0 2-480 0,0-3-112 16,1 2-16-16,0 0 0 0,0-1-128 0,1 0 0 16,0-1 0-16,0 1-176 0,1-1 176 0,0-1 0 15,1 2 0-15,-1-2 0 0,1 1 0 0,1-2 0 16,-1 2 0-16,1 0 128 0,0 0-128 0,-3-4 0 15,0 0 0-15,0 0 0 0,0 0 0 0,0 0 144 16,0 0-144-16,33 24 0 0,-33-24 128 0,0 0-128 0,0 0 0 0,0 0 0 16,0 0 0-16,0 0 0 15,0 0-176-15,0 0 176 0,26 29-368 0,-26-26 48 0,0 1 0 0,-1-2 0 16,0 0 320-16,0 3 0 0,-2-1 0 0,0-1 0 16,0 2 0-16,-1 0 0 0,-1-1 0 0,-1-1 0 15,1 2 0-15,-2-3 128 0,0 3-128 0,0 0 192 16,-1-1-48-16,0-1 0 0,-2 2 0 0,1-3 0 15,-1 0-144-15,0 0 0 0,1-1 0 0,-1-2 0 16,2-1-1216-16,1 0-160 0,1-3-32 0,1-2-7344 16</inkml:trace>
  <inkml:trace contextRef="#ctx0" brushRef="#br0" timeOffset="46752.77">18982 8599 10127 0,'2'-3'448'0,"0"2"96"0,0 0-544 16,0-1 0-16,0 0 0 0,-1 1 0 0,1-1 1504 0,3 0 192 0,1-1 32 0,-6 3 16 16,22-12-16-16,-22 12 0 15,24-11 0-15,-24 11 0 0,0 0-896 0,30-10-192 16,-30 10-48-16,0 0 0 16,0 0-1584-16,0 0-320 0</inkml:trace>
  <inkml:trace contextRef="#ctx0" brushRef="#br0" timeOffset="48136.67">18845 9049 3679 0,'1'0'320'0,"-1"0"-320"0,0-2 0 0,0 2 0 0,1-2 928 0,0 1 112 16,0 1 32-16,0 0 0 0,-1 0 944 0,0 0 192 15,0 0 32-15,0 0 16 0,0 0-528 0,15-7-96 16,-13 3-32-16,0 3 0 0,1-2-704 0,0 0-160 16,-1-2-32-16,0 1 0 0,1-1-448 0,-1-1-80 15,1 2-32-15,-1-1 0 0,-1 0-144 0,0-1 0 16,0 0 144-16,-2 0-144 0,0 1 0 0,-1 1 0 15,-1-1 0-15,-3-1 0 0,1 4 0 0,-2-3-160 16,1 0 160-16,-2 2 0 0,0 2-176 0,0-2 176 16,-1 3-160-16,-1-2 160 15,2 4-768-15,-1-1-48 0,-1 3-16 0,1 1 0 16,1 0 240-16,-1 2 32 0,3 1 16 0,-1 0 0 0,2-1 304 0,0 1 64 0,1 1 16 0,2 0 0 16,0 2 304-16,1-2 64 0,0 0 16 0,2 0 0 15,1-1 32-15,-2-8 16 0,0 0 0 0,0 0 0 16,0 0-48-16,0 0-16 0,0 0 0 0,0 0 0 15,0 0 96-15,42 15 16 0,-34-19 0 0,0-3 0 16,0 0 16-16,1 0 16 0,0-2 0 0,-1 2 0 16,2-1-224-16,-3 1-128 15,1 0 160-15,-8 7-160 0,0 0 0 0,16-10 0 0,-13 8 0 0,-3 2 0 0,0 0 0 0,0 0 0 16,0 0 0-16,0 0 0 0,0 0 0 0,0 0-256 16,-1 22 16-16,-1-18 16 0,-1 4-32 0,1-2 0 15,-2 2 0-15,0 1 0 0,1 0 256 0,-1 0 128 16,-1 0 0-16,1 2-128 0,-2 1 432 0,1 0-32 15,0 2 0-15,-2-2 0 0,2 2 80 0,-1 0 16 16,0-2 0-16,-1 0 0 0,3 0-48 0,-1-2-16 16,0 1 0-16,2-1 0 0,0-3-240 0,1 1-64 15,0-2 0-15,0 1 0 0,2-2-352 0,0 0-80 16,2-3-16-16,-1 0 0 16,0-1-976-16,0-1-208 0,2 2-32 0,-2-2-5376 15,2-2-1088-15</inkml:trace>
  <inkml:trace contextRef="#ctx0" brushRef="#br0" timeOffset="48554.13">19062 8956 7359 0,'2'-2'656'16,"0"0"-528"-16,0 0-128 0,-2 0 0 0,1 2 576 0,-1-1 96 15,1-1 16 1,1-1 0-16,1-1 464 0,0 1 80 15,-2 3 32-15,-1 0 0 0,0 1-432 0,-1 2-96 16,-1 0-16-16,-1 2 0 0,0 2 48 0,-1 1 16 0,-1 1 0 0,0 0 0 16,-3 1 176-16,2 0 48 0,-1 2 0 0,0-1 0 15,0 1-48-15,1 0-16 0,-1 2 0 16,1-2 0-16,0 2-240 0,2 0-64 16,-1-2 0-16,0 2 0 0,2-1-400 0,-1 1-96 15,1 0-16-15,0-2 0 0,2 0-128 0,1-1 0 0,-1-2 144 0,3-1-144 16,1-3 0-16,1-1 128 0,0-1-128 0,-1-1 0 15,2-2 128-15,-1-2-128 0,2-1 128 0,0-1-128 16,-1 0 144-16,1-2-144 0,-1-1 192 0,1 0-192 16,-1 0 208-16,1-3-64 0,-1 1-16 0,-1 2 0 15,2-3-128-15,-2 1 0 0,0 2 144 0,-1-1-144 16,0 1 128-16,-1 2-128 0,-1-1 128 0,0 1-128 16,-1 2 0-16,-1-1 0 0,1 1 0 0,-3 1 0 15,-1 2 0-15,-2 0 0 0,1 2 0 0,-3 3 0 16,-1 0-480-16,0 2-112 0,0 0-32 0,-1 0 0 15,1 5-928-15,1-2-192 0,-1 2-48 0,2 2-9312 16</inkml:trace>
  <inkml:trace contextRef="#ctx0" brushRef="#br0" timeOffset="51730.82">18816 9442 6447 0,'-2'-1'576'0,"2"1"-576"16,0-1 0-16,-1 1 0 0,2 1 1184 0,-1 0 128 15,0-1 32-15,1 1 0 0,0-2 512 0,0 2 128 16,1-1 0-16,0-1 16 0,-1 0-368 0,1 0-80 16,0 1-16-16,-2 0 0 0,2-2-640 0,0 0-128 15,-1 0-16-15,0 1-16 0,0-1-432 0,1-1-96 16,-1 0-16-16,0-1 0 0,-1 0-192 0,0 0 0 0,2 1 0 16,-2-2 0-16,0 0 0 0,0-2 0 15,0 0-160-15,-1-1 160 0,0 2-352 0,-2-2 16 16,1-1 0-16,-2 2 0 0,0-2 176 0,-1 1 160 0,0 1-208 0,-1 0 80 15,1 2 128-15,1 1 0 0,-1-3 0 0,0 4 0 16,1 1 0-16,0 2 0 0,0 1 0 0,1 0 0 16,-1 4 0-16,0 0 0 0,0 1 0 0,-2 3 0 15,0-1-128-15,1 4 0 0,-1 2 0 0,0 3 0 16,-1 0 128-16,2 2-208 0,0-3 80 0,2 1 128 16,1-1-144-16,1-1 144 0,1-4 0 0,1-1 0 15,-1-3 0-15,1 0-128 0,1-4 128 0,1 1 0 16,0-2 0-16,-1-2-192 0,1-2 192 0,1 1-160 15,0-2-80-15,0 0-16 0,1-4 0 0,1 0 0 0,0 0 256 0,1-3 0 16,0 1 0-16,1 0-144 0,0 0 144 0,0 0 0 16,0 1 0-16,-2 2 0 0,1 0 0 0,-7 6 0 15,0 0 0-15,13-8 176 0,-12 8-176 0,0 2 0 16,-1 1 0-16,-1 2 0 0,0-1 0 0,0 4 192 16,-1 1-192-16,-1 1 192 0,-1 1 32 0,2 1 16 15,-3 2 0-15,1-2 0 0,0 2-96 16,0 1-16-16,-2-1 0 0,2 1 0 0,-2 1 32 0,1-2 0 0,0 0 0 0,0-2 0 15,0 0 32-15,0-2 0 0,1-1 0 0,1 0 0 16,0-1-192-16,1-2 0 0,0 0 144 0,0-3-144 16,2 0-256-16,1-3-112 0,0 1-16 0,1-1-7216 15,1-1-1424 1</inkml:trace>
  <inkml:trace contextRef="#ctx0" brushRef="#br0" timeOffset="52134.25">19024 9393 7359 0,'6'-7'320'0,"-4"2"80"0,1 0-400 0,0 3 0 0,-1 0 0 0,-1 0 0 16,0 1 864-16,1-4 96 0,2 1 0 0,1-1 16 0,-1 0-304 0,-1 3-64 16,0-2-16-16,-2 3 0 0,0-1 160 15,0 4 16-15,-1-2 16 0,-1 3 0 0,0-1-16 0,-1 0 0 16,-1 1 0-16,1 1 0 0,0 1-256 0,-2 0-64 15,-1 0-16-15,1-1 0 16,-1 4 256-16,0-1 48 0,0 2 16 0,-1-1 0 0,1 3-192 0,-2 1-48 0,2 0 0 0,-1 2 0 16,0 3-256-1,0 1-48-15,0 0-16 0,2 2 0 0,-1 2-192 0,1-1 176 16,1-3-176-16,-1-1 160 0,2 0-160 16,1-4 192-16,2-2-192 0,0-2 192 0,3-1-32 15,-1-4 0-15,1-2 0 0,1-2 0 0,1 0-32 0,1-3 0 0,0-2 0 0,2-1 0 31,-1-3 64-31,-1 0 0 0,4-3 0 0,-1-2 0 0,1 0-48 0,-1 1 0 0,1-1 0 0,-1 0 0 16,-3 2-144-16,-1 1-192 16,0 2 32-16,-3 1 16 0,-1 5 144 0,-3 1 0 15,-1 0-144-15,-3 2 144 0,-1 2-368 0,-3 0 0 0,0 3 0 16,-2 0 0 0,-1 4-352-16,-3 0-80 0,1 3-16 0,0 1 0 15,0 0-320-15,2 0-64 0</inkml:trace>
  <inkml:trace contextRef="#ctx0" brushRef="#br0" timeOffset="55731.51">18802 9898 4607 0,'-1'-4'400'0,"1"3"-400"0,0 2 0 0,0-1 0 0,0 0 1168 0,0-1 160 16,1-1 16-16,-1 0 16 16,1 1 624-16,1-2 112 0,-1 2 16 0,0-1 16 15,0 1-512-15,0-1-96 0,0 2-32 0,0-3 0 16,0 1-528-16,1 1-128 0,-2-2 0 0,2 0-16 16,1 1-416-16,-1-3-80 0,0 0 0 0,0 0-16 15,-1 1-304-15,1-1 128 0,-1 0-128 0,1-1 0 16,-1 0 0-16,-1 0 0 0,0 0 0 0,-2 2 0 15,0-1-176-15,0 2 176 0,-3 1-192 0,-1 2 192 16,1-2-320-16,-3 2 64 0,1 2 0 0,-2-2 0 16,1 2-448-16,0 1-64 0,-1 2-32 0,0-1 0 15,2 1 480-15,-1 0 112 0,2 2 16 0,-1-1 0 0,2 0 192 16,0-1 0-16,2 2 0 0,0-2 0 0,2-1 0 0,0-1 0 16,1 2 0-16,1-3 0 0,1 0 0 0,0 0 128 15,1 1-128-15,1-3 0 0,1 2 256 0,-2-2-64 16,1 0-16-16,1 0 0 0,-1-2 144 0,2 0 48 15,0-1 0-15,1-1 0 0,0 1 64 0,0-1 16 16,1 1 0-16,-1 1 0 0,0 0-208 0,-1 1-48 16,-1 1 0-16,0 0 0 0,-1 0-192 0,-2 3 0 0,1-1 0 0,-1 0 0 15,0 3 0-15,-1 0 0 0,-1-1 0 0,0 1-160 16,0-1 160-16,-1 2-128 0,0 1 128 0,-2 0-128 16,2-1 128-16,-2 0-160 0,2 1 160 0,-2 1-160 15,0-2 160-15,-1 4 0 0,1-3 0 0,-1 1 128 16,0 1 112-16,1 0 16 0,0 1 16 15,-1 1 0-15,0-1 48 0,0 2 0 0,1 0 0 16,-2 2 0-16,1-2-160 0,1-1-32 0,0-1 0 16,2-1 0-16,0-3-128 0,1-2 192 0,1 0-192 0,1-3 192 15,0-2-448-15,0-1-96 0,1 0-16 0,0-5-11968 16</inkml:trace>
  <inkml:trace contextRef="#ctx0" brushRef="#br0" timeOffset="56152.69">18955 9862 2639 0,'0'-2'0'0,"0"2"0"0,0-2 144 0,1-1-16 0,0 3-128 0,-1 0 0 0,1-2 0 0,0 0 0 15,1-1 432-15,1-1 64 16,0 1 16-16,0-2 0 0,1 3 832 0,0-2 192 15,-1 1 16-15,1 0 16 0,1 1 96 0,-2-2 32 0,2 1 0 0,-1 0 0 16,1-1-320-16,0 0-64 16,0-1-16-16,0 2 0 0,1-2-512 0,-2 0-96 0,3-1-32 0,-2 1 0 15,2 1-128-15,-2-1-16 0,-5 5-16 0,0 0 0 16,0 0-48-16,0 0 0 16,0 0 0-16,0 0 0 0,0 0-240 0,0 0-48 15,0 0-16-15,37 17 0 0,-36-11-144 0,0 1 0 16,-1-3 0-16,0 2 0 0,0 0 0 0,0 2 0 0,-1-1 0 15,0 0 0-15,-1 1 0 0,0 1 0 0,0 0 0 0,-1 1 0 0,1-1 128 0,-1 1 64 16,0 3 0-16,-1-1 0 0,1 1 64 0,-3 1 0 16,1 0 16-16,1 1 0 0,-2-1-80 0,2 0-32 15,0 0 0-15,-1 0 0 0,1-2-160 16,0 0 0-16,0-3 0 0,1 1 0 31,1-1-512-31,1-2-192 0,0 0-48 0,-1-2 0 0,2 0-1184 0,-1-3-240 0,0 0-64 0,2-2-7392 0</inkml:trace>
  <inkml:trace contextRef="#ctx0" brushRef="#br0" timeOffset="56397.78">18956 10007 7199 0,'-2'2'144'0,"2"-2"48"0,-1 1 0 0,1-1 16 0,0 0-208 0,0 2 0 16,1-2 0-16,-1 0 0 0,2 1 2128 0,1 0 384 16,2-1 80-16,-1 0 16 0,3-2-560 0,-1-1-96 15,2-1-32-15,-1 0 0 0,2-2-560 0,1-1-112 16,1 0-32-16,0 0 0 0,0-1-704 0,1 4-160 16,-2-1-32-16,0 0 0 15,-1 3-592-15,-3 0-128 0,1 2-32 0,-1-2 0 16,-6 2-1568-16,0 0-320 0</inkml:trace>
  <inkml:trace contextRef="#ctx0" brushRef="#br0" timeOffset="57247.17">18784 10360 3679 0,'0'0'320'0,"0"-1"-320"0,1 1 0 0,0 0 0 16,-1-1 1024-16,1 1 144 0,0 0 32 0,1-2 0 16,0-1 656-16,1-2 128 0,1 1 16 0,-2-1 16 0,2 0-224 0,0 1-64 15,-1-1 0-15,-1 1 0 0,0-1-960 0,0 0-208 16,0 1-48-16,1 0 0 0,-2 0-368 0,0 0-144 15,0 1 0-15,-1-4 144 16,0 2-144-16,1-2 0 0,-1 2 0 0,1-3 0 16,-1 2 0-16,0-2 0 0,-2 1 0 0,2 0 0 0,-3 0-160 0,0 0 160 0,-1 3 0 0,-1-1-144 31,-1 2 144-31,1 2 0 0,-3 1 0 0,1 1 0 0,0 4-192 0,0-2 64 16,-1 3 0-16,-2 4 0 15,1-1-256-15,0 1-32 0,0 4-16 0,1 0 0 0,1 1 432 0,0-1-128 0,2 0 128 16,1-1 0-16,1 0 160 0,2 0 112 0,1-4 32 15,1-2 0-15,1 0-160 0,1-3-16 0,0 1-128 16,1-4 192-16,2-1 144 0,-1-1 32 0,2-2 0 16,-2 1 0-16,1-2-80 0,-1-1-16 0,3 0 0 0,-1-2 0 15,2 0-48-15,-2-2-16 0,0 1 0 0,2 0 0 16,-2 0-208-16,0 3 0 0,-2-2 0 0,0 2 0 16,-1 0-304-16,-2 3 0 0,0-1 0 0,-1 3 0 15,-1 0-16-15,-1 0 0 16,0 3 0-16,-1-1 0 0,1 3 96 0,-2 0 16 0,-1 0 0 0,1 2 0 15,0 2 336-15,-2 1 80 16,1-1 16-16,0 3 0 0,0-2 176 0,0 2 48 16,0-1 0-16,2 1 0 0,0 0-128 0,-1 0 0 0,1-2-16 15,0 1 0-15,1-1-304 0,0-1 0 0,0-1 128 0,2-2-128 16,0 0-192-16,-1-1-112 0,1-2-16 0,0 0-7200 16,1-1-1440-16</inkml:trace>
  <inkml:trace contextRef="#ctx0" brushRef="#br0" timeOffset="57866.11">18945 10325 7359 0,'3'2'656'0,"-2"-4"-528"0,0 1-128 0,1 1 0 0,-1 0 640 0,0 0 112 16,0-2 16-16,2 1 0 0,1-2 592 0,1 0 128 15,1-2 32-15,0 1 0 0,-2-1-448 0,1 2-96 16,-1 0-16-16,0 0 0 0,1 0-160 0,-1 1-32 16,-1-1-16-16,0 1 0 0,1-2-64 0,-1 3-16 15,-1-1 0-15,1-3 0 0,1 3-96 0,-1-3-32 16,0 2 0-16,2-3 0 0,-1 1-144 0,-1-2-16 16,2 0-16-16,-1 2 0 0,-1-2-96 0,0 0-16 15,-1 2 0-15,0 0 0 0,-1-1-256 0,0 0 0 16,-1 2 0-16,-2-1 0 0,1 2 0 0,-1 0 0 15,-2 0 0-15,1 2 0 16,-3 1-448-16,2 1 16 0,-3 1 0 0,1 2 0 16,0 1-224-16,-1 0-48 0,0 2-16 0,1 0 0 0,-2 1 320 0,0 1 64 15,0 0 16-15,2 1 0 0,-1-1 320 0,2-2-176 0,1 3 176 16,-1-3-128-16,4 0 128 0,0-4 256 0,1 2-64 0,1-1-16 16,0-2 128-16,1-2 16 0,2 2 16 0,0-2 0 15,0 0 48-15,0-2 0 0,2 0 0 0,-1 0 0 16,2-1 32-16,-2-2 16 0,3 1 0 0,-3-1 0 0,2 2-160 0,-1-1-16 15,1 0-16-15,-1 1 0 0,0 0-240 16,-1 1 128-16,1 0-128 0,-2 2 0 16,-1-2 0-16,0 1 0 0,-1 1 0 0,1 0-160 0,-1 0 160 0,-1 0-192 15,-1 0 192-15,0 0-192 16,1 0-32-16,-1 0-16 0,0-2 0 0,0 2 0 0,0 0 240 0,-1 2-144 16,1-2 144-16,-1 0-128 0,0 1 128 0,1 1 0 15,-1 0 0-15,-1-1-128 0,1 2 128 0,0 0 0 16,0 2 128-16,-1-1-128 0,0 4 464 15,0-1 32-15,-1 2 0 0,-1 3 0 0,0 1 176 0,-1 2 32 16,0-2 16-16,1 4 0 0,-2 1-80 0,0-1-32 0,1 2 0 16,-1-3 0-16,1 1-336 0,0-1-64 0,0-3-16 15,3 1 0-15,-1-3-192 0,1-3 128 0,2 1-128 0,0-4-10112 16,0 0-2064-16</inkml:trace>
  <inkml:trace contextRef="#ctx0" brushRef="#br0" timeOffset="58897.56">18843 10688 10127 0,'0'0'896'0,"1"4"-704"0,-1 1-192 0,1-3 0 0,-1-2 944 0,0 0 144 16,1 4 48-16,0 2 0 0,0-1 464 0,0 1 112 15,1-3 16-15,-1 0 0 0,0-1-576 0,1-5-128 16,1 1 0-16,-1-1-16 0,2-1-496 0,-1-1-80 15,0 0-32-15,0-2 0 0,-1-2-272 0,0-1-128 16,0 3 128-16,-1-2-128 16,0 1-128-16,-1-1-128 0,-1 0 0 0,-1 1-16 15,0 2-112-15,-2-2-32 0,-1 4 0 0,-1-1 0 16,-2-1 0-16,1 2 0 0,-3 0 0 0,0 1 0 0,0 2 32 0,0 0 0 16,0-1 0-16,0 2 0 0,0 0 384 0,2 2-160 0,1 2 160 0,-1-1 0 15,4 2 128-15,-1 0 144 16,1 2 32-16,1-1 0 0,2 0 80 0,0 0 32 15,0-1 0-15,1 2 0 0,2 1-48 0,-1-2-16 16,1 2 0-16,0-3 0 0,2 2-128 0,-2-3-32 16,2 2 0-16,1-1 0 0,1-2 0 0,-2 0 0 0,2-1 0 15,0-1 0-15,0 1-192 0,0-4 0 0,0 2 0 0,-1-1 0 16,1-1 0-16,-1-1 0 0,0 1-208 0,0 0 64 16,0-2-16-16,0 0 0 0,0 2 0 0,-1-2 0 15,1 2-80-15,-1-1-16 0,-2 1 0 0,0 1 0 0,-1 1 256 0,0 0-176 16,0 0 176-16,1 1-160 0,-2 1 160 15,-1 1 0-15,0 2 0 0,-1-1 0 16,1 3 0-16,-1 0 0 0,0 2 0 0,-1 1 0 0,0-1 0 0,-1 3 144 16,2 1 0-16,-1 3 0 15,-1-2 48-15,0 0 16 0,1 1 0 0,0 1 0 16,0-1-208-16,0-1 0 0,2-3 0 0,0-4 0 0,0 1-352 16,1-4 32-16,0-2 16 0,1 1 0 0,0-5-912 15,0 1-176-15</inkml:trace>
  <inkml:trace contextRef="#ctx0" brushRef="#br0" timeOffset="59413.39">19000 10699 5519 0,'0'3'496'0,"0"-3"-496"16,1 0 0-16,-1 0 0 0,1 0 992 0,-1 0 96 15,1 0 32-15,1 0 0 0,0 0 288 0,3-2 64 16,1 1 16-16,0-3 0 0,1 1-528 0,-2 1-96 16,1-3-32-16,-1-1 0 0,1 0-304 0,-2-1-64 0,0 1-16 0,1-2 0 15,-2-2 192-15,1 1 16 16,1 0 16-16,-3 0 0 0,0 1-288 0,-2 1-48 0,0-1-16 0,0 2 0 16,-1 1-320-16,-1 0 0 15,1 0 0-15,-2 0 0 0,0 2 0 0,0 2 0 0,-2 1 0 0,1 1 0 16,-1 2 0-16,0 0 0 0,-1 0-144 0,1 3 144 15,-1-1-224-15,0 2 32 0,0 0 0 0,1 1 0 16,0 2-16-16,0-1 0 0,2 0 0 0,-1 0 0 16,1 1 368-16,2-1 80 0,0-2 16 0,2 1 0 0,0-4-112 0,2 1-16 15,1 0 0-15,-1-4 0 16,2 0 128-16,0 1 0 0,1-2 16 0,0-2 0 0,1 0-48 16,0 0-16-16,1-1 0 0,-2-2 0 0,2 1-336 15,-1-1-80-15,1 0-16 0,-2 1 0 16,1 1-336-1,-2-2-64-15,1 3-16 0,-3-3 0 0,-1 3-304 0,0-1-64 0,-1-1-16 0,0 1 0 16,-1 1 336-16,0 0 64 0,-1 1 16 0,0 1 0 16,0 1 608-16,1 1 0 0,-1 1 0 0,1 1 0 0,-1-1 512 0,0 2 80 15,-1 1 16-15,1-1 0 0,-1 2 400 0,-1 1 80 0,1 1 0 16,0 2 16-16,-1 2 48 0,0 1 16 0,1 2 0 0,-1 1 0 16,0-1-528-16,0 2-96 0,-1 2-32 0,1-1 0 31,0-2-752-31,0-1-144 0,-1-1-48 0,1 1-11536 0</inkml:trace>
  <inkml:trace contextRef="#ctx0" brushRef="#br0" timeOffset="59778.67">18801 10988 9215 0,'-1'1'400'0,"0"1"96"0,0-2-496 0,0 2 0 0,1-2 0 0,0 0 0 0,-1 0 1088 0,0 1 128 16,-1 2 32-16,0 0 0 0,-1 2 16 0,2 0 0 16,-2 0 0-16,1 3 0 0,-1 3-320 15,1 1-64-15,1 2-16 0,0 2 0 16,-1 3-432-16,0 0-96 0,0 3-16 0,-1-1 0 0,1 0-320 0,1 3 144 16,0 2-144-16,0-4 0 0,0 1 0 0,1-23 0 15,1 35 0-15,-1-35-144 0,0 0-1008 16,0 0-192-16</inkml:trace>
  <inkml:trace contextRef="#ctx0" brushRef="#br0" timeOffset="60477.7">18916 11090 911 0,'0'8'0'0,"0"-6"0"0,-1-2 0 0,0 0 0 0,0 2 0 0,0-1 0 16,0 1 1024-16,0 0 112 0,-2 1 16 0,0 0 16 15,0 1-128-15,0 1-16 0,1 1-16 0,-1-1 0 16,1 1-528-16,1 0-96 0,0 0-32 0,0 2 0 16,1-1-128-16,1 1-32 0,0-2 0 0,1 0 0 15,1 0 224-15,1 2 32 0,1-4 16 0,1 1 0 16,0 0 288-16,1-4 48 0,1 0 16 0,1-3 0 16,0 0-48-16,-1-4-16 0,2 0 0 0,-2-2 0 15,0-1-336-15,0 0-64 0,-1-3-16 0,-1 0 0 16,-2 1-336-16,0-2 0 0,-1 3 0 0,-1 1 128 0,-2 2-400 15,-2 0-80-15,-1 1-16 0,-1 1 0 16,0-1-80-16,-2 4 0 0,0-2-16 0,-2 1 0 16,0 1-96-16,-2 1-16 0,-1 1 0 0,0-2 0 15,0 2-160-15,0 0-32 0,2 2-16 0,0-1 0 0,2 1 528 0,0 0 96 16,4 1 32-16,-1 1 0 0,3-2 496 16,1 1 96-16,1 0 32 0,1-1 0 0,1 0 32 0,0 0 16 0,2 3 0 15,1-2 0-15,0-1-80 0,0-2-16 16,0 0 0-16,2-2 0 0,0 0-96 0,0 1-32 15,1-3 0-15,0 1 0 0,1 1-192 0,0-3-128 0,0 2 160 0,1-1-160 16,-1-3 0-16,-1 2 0 0,0 0 0 0,0-2 0 16,1 1 0-16,-2 0 0 0,0 4 0 15,-2-3 0-15,0 3 0 0,-2-1 0 0,-1 1 0 0,1 2 0 16,-1 2 272-16,-1-1 16 16,-1 1 0-16,1 0 0 0,-1-1 240 0,0 1 48 0,-1 0 16 0,0 1 0 15,1 1-128-15,-2 1-16 0,1-1-16 16,-1 1 0-16,1 0-48 0,-1 0-16 0,1 2 0 0,0 0 0 15,0-1-48-15,0 0 0 0,0 1 0 0,0-2 0 16,0 2-96-16,1-3-32 0,1 2 0 0,0-2 0 16,0 1-64-16,0-2-128 0,0 1 176 0,0-2-176 0,0 0 160 15,1-1-160-15,1-1 128 0,-1 0-128 16,1-1 288-16,0-1-32 0,0 1 0 0,1-2 0 16,0-2 144-16,0-2 32 0,0-1 0 0,0-1 0 15,0 2-208-15,1-3-32 0,-2 1-16 0,0 0 0 16,0-2-176-16,-1 2 0 0,1 0 0 0,-2 0 128 0,0-1-128 0,-2 1 0 0,-1 0 0 15,0 1 0-15,-3 1 0 16,1 0 0-16,-2 2-144 0,-1-1 144 16,0 3 0-16,-1 0-160 0,1 3 160 0,-2 3-128 15,1 1-512-15,-1 2-80 0,-2 3-32 0,-1 2-11344 0</inkml:trace>
  <inkml:trace contextRef="#ctx0" brushRef="#br0" timeOffset="61049.64">18744 11500 7359 0,'-1'4'656'0,"2"0"-528"16,-1-6-128-16,-1-1 0 0,1 0 960 0,0 1 176 16,-1 2 16-16,0 2 16 0,-1-2 608 0,1 3 112 0,0 2 32 0,0 0 0 15,1 4-304-15,-1 1-48 0,1 2-16 16,0 4 0-16,0 0-688 0,2 4-144 0,-2 3-16 16,0 3-16-16,0 1-496 0,0-1-192 15,0-3 176-15,0-2-176 0,1-3 0 0,-1-18 0 16,2 26-176-16,-1-18 176 15,1 0-1504-15,0-4-176 0</inkml:trace>
  <inkml:trace contextRef="#ctx0" brushRef="#br0" timeOffset="61730.67">18878 11529 5519 0,'0'1'496'0,"0"-1"-496"15,0 2 0-15,0-2 0 0,-1 0 832 0,0 2 64 16,0 2 0-16,-2 2 16 0,0 3 384 0,0 1 80 15,2 3 16-15,-2 2 0 0,1 4-304 0,1-2-64 16,0 2-16-16,1-1 0 16,0-18-288-16,2 32-48 0,-2-32-16 0,0 0 0 0,0 0-320 0,14 35-64 15,-14-35-16-15,0 0 0 0,0 0 0 16,0 0 0-16,27-5 0 0,-21-4 0 16,1 2 128-16,0-3 32 0,0-2 0 0,0-7 0 0,0-2 16 0,0 1 0 0,-1 4 0 0,0 2 0 15,-1 0-432-15,-2 3 0 0,-1 0 0 16,-2 2 0-1,-1 2-784-15,-2-1-48 0,0 2 0 0,-2-1 0 16,-1 4 272-16,-4-4 48 0,0 2 16 0,0 3 0 0,0 0 304 0,0 2 48 16,-2 2 16-16,2-1 0 0,0 2 384 0,2 2 64 0,-1 0 32 0,2 2 0 15,0 0 240-15,2 0 48 16,1 0 16-16,0-2 0 0,3 1-240 0,1 0-48 16,0 1-16-16,1-2 0 0,2 1 112 0,0 0 32 0,1-1 0 0,0-3 0 15,2 0-192-15,-1 0-48 16,3-2 0-16,0 0 0 0,2 0-32 0,0-2-16 0,0 0 0 0,2-3 0 0,0 0-208 15,0 1-192 1,1-3 48-16,0 2 0 16,-1-2-240-16,0 2-32 0,0-2-16 0,-1 1 0 0,0 1 240 0,-1 1 64 0,-1 2 0 15,-2 0 0-15,2 0 128 0,-4-1 0 0,-1 3 0 0,-1 0 0 0,-1 0 0 16,-1 0 192-16,0 3-32 0,-1 0-16 0,-1 1 224 0,0 1 32 16,0-1 16-16,-1-2 0 15,1 1-128-15,-1-1-32 0,1 3 0 0,0-3 0 0,1 0-64 0,-1 1-32 16,1 0 0-16,-1-1 0 0,1 0-32 0,0 1 0 15,0 1 0-15,0 1 0 16,0 0 64-16,0 0 0 0,1-1 0 0,0 1 0 0,0 2-64 16,2 0-128-16,-1 5 192 0,0-2-64 15,-2-10-128-15,0 0 160 0,0 0-160 0,12 37 160 0,-12-37 0 0,0 0 0 0,0 0 0 0,0 0 0 16,0 0-160-16,0 0 160 0,0 0-160 0,38 6 160 16,-31-18 32-16,1-5 16 0,-1-2 0 0,0 0 0 15,-1 0 32-15,1 2 0 16,-2-2 0-16,1 3 0 0,-4-1-240 0,0 5 0 0,-1 1 0 0,-1 3 0 15,-2 1 0-15,0 0 0 0,-3 3 0 0,-1 3 0 0,1 1 0 0,-4 4 0 16,0 4-128-16,-1 2 128 16,-1 4-832-16,0 0-48 0,0 0-16 0,0 1-8224 31,3-3-1648-31</inkml:trace>
  <inkml:trace contextRef="#ctx0" brushRef="#br0" timeOffset="68533.85">20510 3679 2751 0,'0'0'256'0,"-1"-2"-256"16,1 2 0-16,-1 0 0 0,1 0 432 0,-1 0 32 16,0 0 16-16,-1 0 0 0,-1 0 176 0,1 0 48 15,-1 2 0-15,0 0 0 0,-1-1-64 0,2 1 0 16,0 0 0-16,-1 1 0 0,0 1 64 0,0-1 0 15,0-1 0-15,-1 2 0 0,0-1-128 0,1 0-32 0,-1 1 0 0,1-2 0 16,0 3 32-16,0-2 16 0,1 0 0 16,0 0 0-16,0 3 144 0,1-2 32 0,1 1 0 0,0 1 0 15,1 0-224-15,-1 1-32 0,2 0-16 0,0 0 0 16,-2-7-176-16,0 0-48 0,0 0 0 0,0 0 0 16,0 0-144-16,0 0-128 0,0 0 144 0,28 33-144 15,-24-30 160-15,2-3-160 0,1-3 160 0,1-1-160 16,0 0 352-16,1-2-32 0,0-1 0 0,2-2 0 15,-1 0-16-15,1-1-16 0,0-1 0 0,-1-1 0 0,1 1-128 16,-3-1-32-16,1 1 0 0,-2 1 0 0,-1 1-128 0,-2-1 0 16,-2 1 0-16,-2 2 128 0,-2 2-128 0,-3-1 0 15,0 2 0-15,-4 0 0 0,1 3 0 0,-2-1 0 16,-1 4 0-16,-2-1 0 16,-1 3-304-16,0-1 64 0,0-1 16 0,2 1 0 15,1 1-224-15,0-1-32 0,3-1-16 0,3 0-6272 16,0 0-1248-16</inkml:trace>
  <inkml:trace contextRef="#ctx0" brushRef="#br0" timeOffset="69650.45">20657 3798 2751 0,'0'-3'256'0,"0"1"-256"0,0 0 0 0,0 1 0 16,0 1 544-16,0 0 64 0,1 0 16 0,0-2 0 16,-1 2 848-16,1 0 192 0,1-2 16 0,-1 2 16 15,1 0 32-15,-1 0 16 0,0 2 0 0,0-2 0 0,0 2-240 0,0 1-48 16,1 0-16-16,-1 1 0 0,0-2-640 0,1 0-128 16,0 1-32-16,-1-1 0 15,2-1-1088-15,0-1-208 0,2 0-48 0,-2-1-9648 16</inkml:trace>
  <inkml:trace contextRef="#ctx0" brushRef="#br0" timeOffset="70014.75">20831 3705 4479 0,'0'-2'0'0,"0"1"192"0,0 1-48 0,-1 0-16 0,1 0-128 0,-1 0 0 0,1 0 0 0,-1 1 0 16,-1 1 832-16,0 1 144 0,0 1 32 0,0-1 0 15,-1 4-256-15,0-2-48 0,0 2-16 0,1-1 0 16,0 2-272-16,0-1-48 16,1 0-16-16,0 0 0 0,1-1 160 0,0 0 48 0,1-1 0 15,1-1 0-15,0-1-240 0,1 0-64 0,2 1 0 0,-1-4 0 16,2 1-112-16,0-2-16 0,-2 1-128 16,1-2 192-16,-1 0-64 0,2-1-128 0,1 0 176 0,-1-1-176 15,1 1 160-15,-1-4-160 0,0 2 128 0,0 0-128 16,-1-1 0-16,-1-2 0 0,0 1 0 0,-1 0 0 15,0 0-448-15,-2 1 48 0,-2 0 0 0,-1-1 0 0,-1 3 400 0,-1-1-160 16,-1 1 160-16,-2-1 0 0,-1 2-128 0,0-2 128 16,-3 3 0-16,0 0 0 0,1 1-144 0,-1 2 144 15,2 1 0-15,-1 0-144 16,3 3 464-16,0-2 80 0,3 2 32 0,0-2 0 0,2 1-256 16,1 0-48-16,1 0-128 0,2 1-6784 0</inkml:trace>
  <inkml:trace contextRef="#ctx0" brushRef="#br0" timeOffset="70338.75">21057 3664 6447 0,'-1'0'576'0,"-1"0"-576"0,1 0 0 0,1 0 0 15,-1 0 432-15,0 1-32 0,0 1 0 0,-1-2 0 0,-1 3 368 0,-1-1 64 16,0 2 0-16,1-1 16 15,0 2-368-15,0-1-80 16,0 1-16-16,1 1 0 0,0 0 368 0,1 0 64 0,-1 2 16 0,2-2 0 16,0 0-96-16,1 1-16 15,0-2 0-15,2 1 0 0,-1 0-416 0,1-1-96 16,1-2-16-16,1-2 0 0,-1 1-192 0,2-1 128 16,-1-2-128-16,1-1 0 0,0 1 224 0,1-2-48 15,0-2-16-15,0 0 0 0,-1 0 224 0,0-2 32 0,-1 1 16 0,0-1 0 16,-1 1-64-16,-2-1-16 0,-2 0 0 0,0 1 0 15,0 0-96-15,-3-1 0 0,-2 0-16 0,0 2 0 16,-3 1 160-16,1-1 48 0,-3 4 0 0,-3 2 0 16,1 1-656-16,-1 3-128 0,0 0-32 0,0 3-10224 15</inkml:trace>
  <inkml:trace contextRef="#ctx0" brushRef="#br0" timeOffset="70880.53">20389 4080 9215 0,'-1'-5'816'0,"0"2"-656"0,2 1-160 0,-1 2 0 16,1 0 576-16,-1 0 64 0,1 0 32 0,-1 0 0 16,2 2-256-16,0-2-48 15,0 3-16-15,0-3 0 0,-1 5-224 0,2-3-128 0,-1-2 160 0,1 3-160 0,0-1 128 0,-1 1-128 16,1 1 0-16,0-2 0 15,1 1 448-15,-2 1 0 0,1 1 0 0,-1 2 0 0,1-2-64 0,-3-5 0 16,0 0-16-16,0 0 0 0,8 34-112 0,-8-34 0 16,0 0-16-16,0 0 0 0,9 38 0 0,-9-38 0 15,0 0 0-15,0 0 0 16,0 0 224-16,0 0 48 0,0 0 16 0,38 21 0 16,-31-24-112-16,-1-2-32 0,3-2 0 0,-1-2 0 0,1 2-16 0,-2-3-16 15,2-2 0-15,0 0 0 0,-2-2-352 0,0 0 144 16,-1 0-144-16,-2 2 0 0,-2-2 0 0,0 2 0 15,-2-2 0-15,-2 2 0 0,0 0 128 0,-3 0-128 16,-1-1 0-16,-2 4 0 0,1 0 128 16,-3 2-128-16,1 5 192 0,0 0-192 15,0 5 304-15,-2 1-48 0,2 5-16 0,0-2 0 0,1 2 0 0,1 2 0 0,1 0 0 0,0 1 0 16,1 0-416-16,2-2-80 16,2 1 0-16,1-1-10512 0</inkml:trace>
  <inkml:trace contextRef="#ctx0" brushRef="#br0" timeOffset="71125.22">20664 4162 4607 0,'0'0'192'0,"0"0"64"0,1 1-256 0,0 1 0 0,-1-2 0 0,0 2 0 16,0-1 816-16,0 2 112 0,1 0 32 0,0 2 0 16,1 2-448-16,0-1-64 0,0 0-32 0,0-1 0 31,-2-5-736-31,0 0-128 0,0 0-48 0,0 0 0 16,0 0-512-16,0 0-96 0,0 0-32 0,0 0 0 0</inkml:trace>
  <inkml:trace contextRef="#ctx0" brushRef="#br0" timeOffset="71898.86">20822 4082 2751 0,'0'0'256'0,"-1"0"-256"15,1 0 0-15,0 0 0 0,0 2 464 0,-1-2 48 16,1 0 16-16,-1 1 0 0,0 1 192 0,0 0 48 15,-1 1 0-15,1 0 0 0,0-2-144 0,0 2-32 16,0 1 0-16,0-1 0 0,0 1-80 0,1-1-32 0,0 2 0 0,1-3 0 16,0 0-480-16,1 1 0 0,0-1-208 0,1-1 64 31,-1 1-1072-31,1-2-192 0,0 0-64 0,1 0 0 0,0 0 1312 0,0-2 160 0,0 1 224 0,-1-2-48 16,1 1-176-16,0 0 0 0,1-2 0 0,-2 1 0 15,1 0 0-15,-1-1 0 0,-1 1 0 0,-1-2 0 16,1 1 0-16,0-1 0 0,-1 1 0 0,0 1 0 15,0-2 0-15,0 1 0 16,-1 1 0-16,0-1 0 0,0 1 0 0,0 1 0 0,1 1-144 0,-1-1 144 16,1 0 656-16,-1 2 176 0,0 0 16 0,-1-2 16 15,1 4 448-15,-1-2 96 0,-1 0 0 0,0 0 16 0,0 0-112 0,0 0-32 16,0 0 0-16,-1 0 48 0,1 0-544 16,-1 0-96-16,1-2-32 0,1 2 0 0,0 0-224 0,0 0-48 15,0 0-16-15,0 0 0 0,0 0 192 0,1 0 32 16,0 0 16-16,0 0 0 0,0 2-64 0,0-2-16 15,0 2 0-15,0 0 48 0,0-1 64 0,0 1 32 16,-1 3 0-16,1-3 0 0,-1 1 80 0,0 2 16 16,0-1 0-16,0-1 0 15,-1 2-384-15,1 1-80 0,1-1-16 0,-2 1 32 0,1 0-128 16,-1 1-16-16,1-2-16 0,0 2 0 0,1-3-160 0,0 2 0 16,0 0 0-16,0-1 0 0,0 0 144 0,1 0-144 0,0 2 160 0,0-3-160 15,0 1 128-15,1 0-128 0,-1-3 0 0,0 1 0 16,1 2 0-16,0-3 0 0,1 0 0 0,-1 0 0 15,0-2 128-15,-1 1-128 0,2-1 0 0,-1 0 0 16,1 0 0-16,-1-1 0 0,1 1 0 0,0-2 0 16,0 0 144-16,1 0-144 0,0-1 0 0,0 0 144 15,1-1-144-15,-1 0 0 0,0-1 0 16,1 2 128-16,-1-2-128 0,2-2 192 0,-1 1-192 16,2-2 192-16,-1 1-64 0,-1 0 0 0,0-1 0 15,-2 2 0-15,1-2-128 0,-1 2 160 16,-1 0-160-16,-1 0 160 0,0-2-160 0,-2 4 0 0,0-4 0 0,0 2 0 15,-1-2 0-15,-1 1 0 0,0 0 0 0,-1 0 0 16,0 0-128-16,-1 0 128 0,1 2 0 0,-1 0 0 16,1 1 0-16,0 3 0 0,-1 1 0 0,1 0 0 15,1 1 0-15,-2 1 0 0,1 3 0 0,-1-1 0 16,0 1-144-16,0 2 144 0,-1 0 0 0,0 0 0 16,-1 3-144-16,2-3 144 0,-2 2 0 0,2-1-144 15,3-1-656-15,-1 0-128 0,2 0-32 0,2-2-13568 0</inkml:trace>
  <inkml:trace contextRef="#ctx0" brushRef="#br0" timeOffset="72313.42">21068 4042 911 0,'0'0'0'0,"-1"0"0"16,1 0 0-16,-1 0 0 0,1 0 912 0,0 0 112 0,0 0 0 0,-1 0 16 0,0 0 352 0,0 0 64 15,0 1 16-15,0 0 0 16,-1-1 0-16,0 2 0 0,-1 1 0 0,0 0 0 16,1 1 48-16,-1 0 16 0,-1 2 0 0,0 1 0 15,1 2-160-15,0 1-32 16,-1-1 0-16,1 1 0 0,2 1-736 0,0 1-160 15,1-2-16-15,0-10-16 0,0 0-416 0,0 0 0 0,0 0 0 16,16 40 0-16,-16-40 0 0,0 0 0 16,0 0 0-16,0 0 0 0,40 7 0 0,-30-10 0 0,1-1-144 0,-1-3 144 15,-1 2 144-15,1-2 96 0,0 0 16 0,0-3 0 16,-1 1 160-16,0 0 32 0,0-1 16 0,-1-2 0 16,-2 2-128-16,0-1-16 0,-1 2-16 0,-3-1 0 15,0-1 16-15,-2 0 16 0,-2 0 0 0,-1 2 0 16,-3 1-160-16,-2 1-48 0,-2 1 0 0,-2 3 0 15,-1 2 16-15,-2 2 0 0,-1 2 0 0,0 1 0 16,0 3-848-16,3 2-192 0</inkml:trace>
  <inkml:trace contextRef="#ctx0" brushRef="#br0" timeOffset="73995.97">20536 4410 911 0,'-1'0'0'0,"0"-1"0"16,1 1 0-16,-1 0 0 0,1 0 560 0,0 0 16 15,0 1 16-15,-1-1 0 0,-1 2 176 0,0-2 48 0,0 3 0 0,1-2 0 16,-1 1-96-16,0 1-16 0,1 0 0 0,0-1 0 15,0-1-96-15,-1 2-32 0,1 0 0 0,0-1 0 16,0 1 128-16,1-1 32 16,-2 1 0-16,0 1 0 0,0 1 32 0,1-1 0 15,-1 2 0-15,0 0 0 0,0 2 64 0,-1 1 0 16,0 1 16-16,-1 1 0 0,1-1-144 0,0-1-48 0,-1 3 0 0,1 0 0 16,1 0-320-16,1-2-64 0,0 1-16 0,1-1 0 15,0-10-80-15,0 0-32 0,0 0 0 0,0 0 0 16,0 0-144-16,0 0 0 0,0 0 144 0,0 0-144 0,0 0 336 0,0 0 0 15,0 0 0-15,0 0 0 0,0 0-32 0,0 0-16 16,40 7 0-16,-37-12 0 0,1 1-96 0,1 1 0 16,-1-2-16-16,2 1 0 0,-2-1-176 0,1 0 192 15,1 0-192-15,-2 0 192 16,1 1-192-16,-1-3 0 0,0 2 144 0,1-2-144 16,0 0 0-16,-1-3 0 0,1 1 0 0,-1-1 0 0,1-1 0 0,-1-1 0 15,-1 2 0-15,0-2 0 16,-1 1 0-16,-1-1 0 0,-1 2 0 0,-2-2 0 0,-2 3 0 0,0 1-128 15,-1 4 128-15,-1 0 0 16,-1 3 0-16,0 1-160 0,-1 3 160 0,0 0 0 0,1 1-368 0,-1 3 48 16,1-2 0-16,0 2 0 15,1-1-416-15,1 2-80 0,1 1-16 0,3-4-9360 16</inkml:trace>
  <inkml:trace contextRef="#ctx0" brushRef="#br0" timeOffset="74189.08">20634 4576 6447 0,'2'-1'272'0,"-1"1"80"0,0 0-352 0,-1 0 0 0,0 0 0 0,0 0 0 16,1 0 1152-16,-1 0 144 0,2 1 48 0,-2 3 0 15,2-2-432-15,-1 1-80 0,-1 4 0 0,1-3-16 16,-1 2-624-16,1 0-192 0,0-1 128 0,0 1-128 15,0-2 0-15,1 0 0 0,0 0 0 0,-1-3-6416 16</inkml:trace>
  <inkml:trace contextRef="#ctx0" brushRef="#br0" timeOffset="74614.81">20851 4427 6447 0,'0'-1'272'0,"0"1"80"0,0 0-352 0,-1 0 0 0,1 0 0 0,-1 1 0 16,0 0 672-16,0 1 64 0,-1-1 16 0,0 3 0 16,-2 1 464-16,0 2 80 0,-1-1 32 0,0 2 0 15,0-3-144-15,1 3-32 0,0 0 0 0,-1 2 0 16,1 0 32-16,0-1 0 0,-1 0 0 0,2 0 0 15,-1 0-272-15,0 0-48 0,3 0-16 16,0-2 0-16,1-2-416 0,1-2-96 0,2 1-16 0,1-1 0 16,0-3-320-16,0 0 0 0,2-2 0 0,-1-1 0 15,2 0 0-15,-1-1 0 16,3-1 0-16,0-2-128 0,-2 2 128 0,2-2 192 0,-1-2-32 0,1 1-16 16,1-1-144-16,-3-1 128 0,1 1-128 0,-2 0 128 15,0 1-128-15,-3 1 128 0,0 0-128 0,-1 2 128 16,-2 0-128-16,-1 1 0 0,0-1 0 0,-1 1 0 0,-1 1 0 15,0-1 0-15,-1 1 0 0,-2-2 0 0,1 3 0 16,-2 0 0-16,1-3 0 0,-1 4 0 0,1 1 0 16,0-2 0-16,2 2 0 0,0 0 128 0,0 2-128 0,1 1 0 15,0 0 0-15,1-1 0 16,0 0-848-16,1 3-112 0,1 0 0 0,0-3-10208 16</inkml:trace>
  <inkml:trace contextRef="#ctx0" brushRef="#br0" timeOffset="74999.33">21048 4401 5519 0,'1'-1'496'0,"-1"1"-496"16,0 0 0-16,-1 0 0 0,1 0 784 0,-1 0 64 0,1 0 16 0,-1 1 0 16,-1 0 352-16,0 1 64 15,0-1 0-15,-1 1 16 0,1 1-656 0,-1 1-144 0,0-2-32 0,0 0 0 16,1 2 256-16,0 0 48 0,-1-2 16 0,-1 3 0 15,1 0 80-15,0-1 16 0,0 1 0 0,-1 2 0 0,0 0-272 0,0 1-48 16,-1 1-16-16,0 1 0 16,0 1-96-16,0-1 0 0,2 1-16 0,0-1 0 0,0 2-224 0,2-2-32 31,1-3-16-31,0-7 0 0,0 0-160 0,0 0 192 16,0 0-192-16,0 0 192 0,0 0-48 0,37 23 0 0,-27-24 0 0,1-2 0 0,0-2 304 0,1 0 64 15,0-2 16 1,0 0 0-16,0-1-208 0,1 0-32 0,0-1-16 0,0 0 0 15,0-2 144-15,-1 2 32 0,-2 1 0 16,-1-1 0-16,-2 2-16 0,-3-1 0 0,-2 1 0 0,-1-1 0 16,-2 2-112-16,-3-1-32 0,-4 0 0 0,-2 2 0 0,-2 1-96 0,-2 1-32 0,-1 1 0 0,-1 2 0 31,-1 2-944-31,0 1-192 0,3 0-48 0,1 1-12864 16</inkml:trace>
  <inkml:trace contextRef="#ctx0" brushRef="#br0" timeOffset="77211.36">20551 4843 5519 0,'-1'-3'496'0,"-1"1"-496"16,1 0 0-16,0 2 0 0,1 0 624 0,-1 0 16 15,0-2 16-15,0 2 0 0,-1 0 352 0,-1 0 64 16,1 0 16-16,-2 2 0 0,1 0 0 0,-1 0 16 16,0 1 0-16,0 0 0 0,0 3-288 0,-1-3-64 0,0 4-16 0,1-2 0 15,-1 0 32-15,0 1 0 16,0 2 0-16,1-3 0 0,0 0 0 0,1 1 16 16,0 4 0-16,-1-3 0 0,1 2-80 0,2 1-32 15,0-1 0-15,0 1 0 0,1-3-304 0,0-7-64 16,0 0-16-16,0 0 0 0,0 0-64 0,0 0-16 15,16 40 0-15,-16-40 0 0,0 0-208 0,0 0 128 0,0 0-128 0,0 0 0 16,0 0 160-16,0 0-160 0,0 0 160 0,36 10-160 16,-32-15 224-16,1 0-48 15,0-1-16-15,2-2 0 0,-1 1 96 0,2-2 32 0,0-1 0 16,-1 0 0-16,0 1-288 0,0 0 128 0,-1-3-128 16,2 0 0-16,-3 0 0 0,1-2 0 0,-3 2 0 15,0-2 0-15,-2 3 0 0,-1 0 0 0,-1 0 0 0,-2 3 0 16,0 0-432-16,-1 2-32 0,-1 2-16 0,1 1 0 0,-2 5 144 0,0-1 16 31,0 3 16-31,0 1 0 0,0 2 128 0,-1 0 32 0,2 1 0 0,0 0 0 16,2 2-288-16,1-2-48 0,1 1-16 0,2-1-10992 0</inkml:trace>
  <inkml:trace contextRef="#ctx0" brushRef="#br0" timeOffset="77417.42">20661 4931 14799 0,'0'0'320'0,"0"-2"64"0,1 2 0 0,0-1 64 15,-1 1-448-15,1 0 0 0,0 0 0 0,0 0 0 0,-1 1 2224 0,2 1 352 0,1 0 80 0,-1 1 16 16,0 1-1584-16,0 1-320 16,0 1-64-16,-2 0-16 0,0 1-688 0,1 1 0 0,0 0-176 0,-1 0 48 31,0-8-880-31,0 0-160 0,0 0-48 0,0 0-9312 15</inkml:trace>
  <inkml:trace contextRef="#ctx0" brushRef="#br0" timeOffset="77784.74">20882 4829 4607 0,'0'0'192'0,"0"0"64"0,0 0-256 0,-1 0 0 0,0 0 0 16,0 0 0-16,0 2 816 0,0-2 112 0,-2 3 32 0,0 1 0 16,-1 1 128-16,-2 2 48 0,1 0 0 0,-1 0 0 15,1 1-240-15,-1 1-64 0,1 0 0 0,1-1 0 16,0 1 176-16,1-2 16 0,0 3 16 0,2-1 0 16,1-9-272-16,0 0-64 0,0 0-16 0,0 0 0 15,0 0-416-15,13 34-80 0,-13-34 0 0,0 0-16 16,0 0-176-16,0 0 0 0,0 0 0 0,36 1 128 15,-30-3-128-15,0-2 0 0,0 1 0 0,0-2 0 16,-1-1 128-16,1 1 0 0,-1 0 0 0,-1-2 0 16,1 0 128-16,0 0 0 0,-1 0 16 0,0-1 0 15,0 1-16-15,-2-2-16 0,0-1 0 0,0 3 0 16,-2 0-240-16,-1-2 0 0,-1 2 0 0,0 1 0 0,-2 2-144 0,-1-1 144 16,1 3 0-16,-2 0-144 0,-1 4-112 0,2 0-32 15,-2 1 0-15,1 0 0 16,0 1-608-16,2 1-112 0,0-3-16 0,2 0-8192 0</inkml:trace>
  <inkml:trace contextRef="#ctx0" brushRef="#br0" timeOffset="78114.58">21102 4721 12895 0,'1'-1'576'0,"0"-1"112"0,0 2-560 0,-1 0-128 0,-1 2 0 0,0-2 0 15,0 2 960-15,0 0 176 0,0 3 16 0,-3 0 16 16,-2 2-448-16,0 3-80 0,-1 1-32 0,-1 0 0 16,0 1-464-16,-2 1-144 0,0 1 0 15,0 1 0-15,0 1 304 0,0-1-48 0,-1 1-16 0,3-2 0 0,2-2 384 0,1-2 80 16,2-1 0-16,1 0 16 0,3-1 176 16,-1-8 48-16,0 0 0 0,0 0 0 15,0 0-592-15,0 0-112 0,0 0-32 0,42 21 0 16,-42-21 128-16,0 0 32 0,33-3 0 0,-33 3 0 0,24-3-144 0,-24 3-32 15,25-3 0-15,-25 3 0 0,23-3-32 0,-23 3-16 16,0 0 0-16,30 0 0 0,-30 0-144 0,0 0 160 16,0 0-160-16,0 0 160 15,33 3-608-15,-33-3-112 0,0 0-16 0,0 0-7920 16,0 0-1568-16</inkml:trace>
  <inkml:trace contextRef="#ctx0" brushRef="#br0" timeOffset="78273.66">21186 4831 10127 0,'-6'-2'448'0,"3"0"96"0,-1 2-544 0,0 2 0 16,2-2 0-16,0 2 0 0,1-1 1344 0,-3 3 144 15,-2 0 48-15,-1 4 0 0,-2 1 432 0,-3 4 80 0,2 3 32 0,-1 0 0 16,1 3-224-16,0 2-64 0,0 3 0 16,0 0 0-16,1 1-304 0,2 0-64 15,0 1-16-15,2-5-15968 0</inkml:trace>
  <inkml:trace contextRef="#ctx0" brushRef="#br0" timeOffset="79810.61">20640 5196 3679 0,'0'0'320'0,"-1"0"-320"0,1 0 0 0,-1 0 0 0,1 0 640 0,-1 0 64 16,0 0 16-16,-1 0 0 0,0 0 432 0,-1 1 64 16,0 1 32-16,-1 0 0 15,0 1 16-15,1-1 0 0,1-1 0 0,-1 0 0 0,0 2-368 16,0 1-64-16,1-1 0 0,-1-1-16 0,0 3-32 0,-1-2 0 0,2 2 0 0,-2-1 0 15,0 3-128-15,-1-2-16 16,2 4-16-16,-2-4 0 0,1 3 48 0,0 0 16 0,-1 2 0 0,0-1 0 16,2 2-48-16,-1 0-16 0,2-2 0 0,0 0 0 31,1 0-128-31,0-1-32 0,2-1 0 0,0 1 0 16,-1-8-304-16,0 0-160 0,0 0 160 0,0 0-160 0,0 0 0 0,0 0 128 0,0 0-128 0,0 0 0 15,0 0 0-15,0 0 0 0,0 0 128 0,35 26-128 16,-33-29 0-1,2-1 176-15,0 1-176 0,0-2 160 16,0 0-160-16,2-1 192 0,-1 0-192 0,2-3 192 16,-2 2-192-16,2-3 128 0,1-2-128 0,1 1 128 0,-1-1 0 0,-1-2 0 15,1 2 0-15,-3 0 0 0,1 0-128 0,-1-1 0 16,-3 3 0-16,0 0 0 0,0 0 0 0,-2 4-192 16,-2-2 64-16,0 4 128 15,0-1-528-15,-3 2 16 0,0 1 0 0,-1 1 0 16,-2 0-192-16,1 1-48 0,0 1 0 0,-1 0 0 15,1 1 192-15,-1-2 48 0,1 3 0 0,0-1 0 16,2-1-704-16,0 1-144 0,1 1-32 0,3-2-8176 0</inkml:trace>
  <inkml:trace contextRef="#ctx0" brushRef="#br0" timeOffset="80063.48">20728 5292 11967 0,'-2'2'528'0,"1"-2"112"0,0 0-512 0,0 2-128 0,0-2 0 0,0 2 0 16,0 0 256-16,0 1 32 0,0 0 0 0,-1 3 0 0,0 2-144 15,0-1-16-15,0 1-128 0,1-2 192 0,0 1-192 0,0-2 0 16,1 0 0-16,1-2 0 15,1 0-720-15,0-3-96 0,1-2-16 0,1 2 0 0</inkml:trace>
  <inkml:trace contextRef="#ctx0" brushRef="#br0" timeOffset="80539">20901 5206 2527 0,'-3'0'0'0,"1"1"0"0,1 0 144 0,0-1-144 0,0 2 0 0,0-2 0 0,0 1 0 0,-1 1 0 15,-2 3 1280-15,0-1 128 0,-1 2 48 0,0 0 0 16,-1 2-64-16,0-1-16 0,2 2 0 0,-1-2 0 0,1 0 208 16,1 1 32-16,-1 1 16 0,1-1 0 0,0 0-384 0,1 0-80 15,0 1-16-15,1-1 0 16,1-8-576-16,0 0-112 0,-1 25-16 0,1-25-16 0,0 0-304 16,0 0-128-16,0 0 128 0,0 0-128 15,0 0 0-15,0 0 0 0,0 0 0 0,33 24 0 0,-28-24 224 0,0-3 16 0,-1 1 0 16,1 0 0-16,-1 0 160 15,1-3 48-15,0 1 0 0,0-1 0 0,0-1-32 0,1 2 0 16,-1-4 0-16,0 2 0 0,0-1-32 0,0-1-16 0,1 1 0 0,-2-2 0 16,0 2-208-16,-1-1-32 15,-2 1-128-15,0-1 192 0,-1 0-192 0,-1 3 0 0,1-4 0 0,-3 4 0 16,-2-3-192-16,1 4 0 0,-3-1 16 0,0 3 0 16,-1-1-768-16,2 3-144 0,-1 0-48 0,1 1 0 31,0 3 192-31,1-1 48 0,0-1 0 0,1 0 0 0,1 0-272 0,3 1-48 15</inkml:trace>
  <inkml:trace contextRef="#ctx0" brushRef="#br0" timeOffset="81378.95">21039 5180 7359 0,'-1'0'656'0,"0"0"-528"16,1 0-128-16,0 0 0 0,0 0 1472 0,0 0 272 0,0 0 48 0,0 0 16 16,0-2 496-16,0 1 112 0,0-1 16 0,1 0 0 15,2-1-816-15,0 1-144 0,2 0-48 0,-2-3 0 16,2 2 560-16,0-1 96 0,1 1 32 0,1-1 0 15,-1 1-1872-15,1 1-368 0,0-2-80 0,0 3-16 16,0-2 480-16,-1 3 80 0,1-2 32 0,-2 2 0 16,-5 0-208-16,0 0-32 0,0 0-128 0,0 0 192 15,0 0-192-15,0 0 0 0,0 0 0 0,27 31 0 16,-27-31 0-16,0 0 0 0,-2 19 0 0,0-12 0 16,-2 0-384-16,-1-1 16 0,-1 0 16 0,-1 1 0 15,1 0-208-15,-2-1-32 0,0 0-16 0,0 1 0 16,0-2 0-16,-1 2 0 0,1-2 0 0,-1 2 0 15,3-4-32-15,0 1-16 16,1-2 0-16,1-1 0 0,0-1 656 0,2-1 0 0,0 1 0 0,0-2 0 16,2 1 176-16,-1 0 16 0,2-1 0 0,0-1 0 0,1 0 0 0,-1 1 16 15,2 0 0-15,0 0 0 0,2 0-80 0,-1 1-128 16,1-1 176-16,0-1-176 0,2 1 576 0,0 2 16 16,1-1 0-16,-1 0 0 0,-7 1 128 0,0 0 32 15,0 0 0-15,34 2 0 0,-34-2-192 0,0 0-48 16,0 0 0-16,0 0 0 0,37 19-192 0,-37-19-64 15,0 0 0-15,0 0 0 0,0 0-256 0,0 0 0 0,7 35 0 0,-11-27 0 16,0-1 0-16,-3 2 0 0,0-1 0 0,-3 1 0 16,-1 1 0-16,1-1 0 0,0-1 0 0,-2 0 0 15,-2 2 0-15,-3 2 0 0,1-3 0 0,-2 1 0 32,2-2-720-32,1-2-48 0,3-1-16 0,3-3-15104 0</inkml:trace>
  <inkml:trace contextRef="#ctx0" brushRef="#br0" timeOffset="83661.48">20549 5630 4607 0,'1'-2'400'0,"0"2"-400"0,-1-2 0 15,0 2 0-15,0-2 656 0,0 1 48 0,1-1 16 0,0-1 0 16,2 1 672-16,-1-3 128 16,1 0 16-16,0 1 16 0,-1-1-16 0,0 2-16 0,0 1 0 0,0 0 0 15,-1 0 16-15,0 2 0 0,0-2 0 0,-1 2 0 16,0 0-400-16,-1 0-80 0,0 2-16 0,0 0 0 16,-1 0-272-16,-1 0-64 0,0 2-16 0,0 1 0 15,-1-1-144-15,-2 3-32 0,1-2 0 0,-2 2 0 16,0 2 32-16,0-2 0 0,-1 3 0 0,0-1 0 15,-1 0-80-15,1 1-16 0,1 0 0 0,0-1 0 16,3 0-160-16,0-1-32 0,2 1-16 0,2-2 0 16,0 0-240-16,0-7 128 0,0 0-128 0,0 0 0 15,0 0 0-15,0 0 0 0,0 0 0 0,0 0 0 16,0 0 0-16,37 27 0 0,-30-27 0 0,0 0 0 16,0-1 0-16,1 1 0 0,-1-2-128 0,2 2 128 0,-2 0 0 15,0-2 0-15,1 2 0 0,-2 0 0 0,-6 0 0 0,0 0 0 16,0 0 0-16,0 0 0 0,29-1 0 0,-24-1 0 15,-2 0 0-15,1-2 0 0,-2 1 0 0,0-2 0 16,0 1 0-16,-1-2 0 16,1 2-448-16,-2-4 0 0,0-1 16 0,0 1 0 15,-1-1-208-15,-1-2-32 0,-1 2-16 0,-1-1 0 16,0 0 160-16,-3 1 16 0,1 2 16 0,-1-1 0 0,0 4 288 0,-1-1 48 0,1 3 16 16,-1 1 0-16,2 4-48 0,0 0-16 0,1 1 0 0,0 1 0 31,1 0-512-31,1-1-112 0,1 1 0 0,0 0-11232 0</inkml:trace>
  <inkml:trace contextRef="#ctx0" brushRef="#br0" timeOffset="83895.37">20696 5768 5519 0,'1'0'240'0,"-1"0"64"0,0 0-304 0,0 0 0 0,0 0 0 0,0 0 0 16,0 1 1040-16,0 0 160 0,0 1 16 0,-1 1 16 0,0 4 416 0,0-3 80 15,0 0 0-15,0 2 16 0,0 1-112 16,0-2-32-16,0 0 0 0,1 0 0 0,-1-1-912 0,1-1-192 16,1 0-48-16,-1-1-7232 15,2 0-1440-15</inkml:trace>
  <inkml:trace contextRef="#ctx0" brushRef="#br0" timeOffset="84933.53">20890 5628 7359 0,'0'-2'656'0,"0"2"-528"0,-1 0-128 0,1 0 0 16,-1 2 1104-16,0-2 192 16,0 0 48-16,0 1 0 0,-1 0 224 0,0 2 48 15,-1 1 16-15,-1-1 0 0,1 1-464 0,-1 1-80 0,0 0-32 0,0 0 0 16,1 3-304-16,-1 0-64 0,1 2-16 0,-1 1 0 16,2-1-80-16,-1 3-16 15,0-1 0-15,0 1 0 0,3-13-144 0,-2 21-48 0,2-21 0 0,0 0 0 16,0 0-128-16,0 0-16 0,12 33-16 0,-12-33 0 15,0 0-224-15,0 0 0 0,0 0 0 0,0 0 0 16,33-4-256-16,-27-1 48 0,1-1 16 0,-1-2 0 16,-1 1 16-16,1-1 16 0,-2 0 0 0,1 0 0 15,-1 1 160-15,-2 0-192 16,0-1 192-16,0 0-192 0,-1 0 192 0,-1 3 0 0,0-3 0 0,-2 2-128 16,1-1 128-16,-1 2 0 0,-2-2 0 0,0 1 0 15,-1 2-368-15,0 0 16 0,-1 2 0 0,0-1 0 16,0 3-32-16,-1 1-16 0,1 1 0 0,1 0 0 15,0 2 112-15,1-1 32 0,2 2 0 0,-1-3-6672 16,2 3-1328-16</inkml:trace>
  <inkml:trace contextRef="#ctx0" brushRef="#br0" timeOffset="85387.58">21090 5624 6447 0,'-1'2'576'0,"0"-2"-576"16,1 0 0-16,0 0 0 0,-1 2 1216 0,0-2 144 16,0 2 32-16,-2 0 0 0,0 1 800 0,-1 0 176 0,2 1 16 0,-2 1 16 0,0 0-784 0,1-2-144 15,1 1-48-15,-1 1 0 16,1-1-384-16,-1-1-80 0,1 2 0 0,0-1-16 0,1 1-240 0,-1-2-64 15,1 1 0-15,0-2 0 0,0 3-304 0,1-2-64 32,0 1-16-32,0-1 0 0,1 2-96 0,-1 0-32 15,2-1 0-15,-2-4 0 0,0 0 16 0,0 0 0 16,0 0 0-16,0 0 0 0,20 38 32 0,-20-38 0 16,0 0 0-16,0 0 0 0,0 0-48 0,26 38-128 15,-26-38 192-15,0 0-64 0,0 0 16 0,0 0 0 0,22 38 0 0,-22-38 0 16,0 0-144-16,0 0 0 0,0 0 144 0,8 31-144 15,-8-27 0-15,0-2 0 0,-2 1 0 0,0 0 0 16,0-1 0-16,0 0 128 0,-1-1-128 0,-1 0 0 16,0-1 144-16,0 2-144 0,-3-1 192 0,1 1-192 15,-3-1 128-15,1 1-128 0,-1 0 0 0,-1-1 0 16,1 0 0-16,0-1 0 0,-1 2 0 0,-1-2 0 0,0 0-176 16,1-2-32-16,1 0-16 0,2-2 0 15,-1 0-1888-15,3-2-368 0</inkml:trace>
  <inkml:trace contextRef="#ctx0" brushRef="#br0" timeOffset="85549.85">21051 5635 19343 0,'8'-5'848'0,"-3"1"192"0,2 1-832 0,-2 0-208 16,-1 2 0-16,-1 0 0 0,1 1 1648 0,3-2 272 15,6-3 64-15,4 0 16 0,2-1-944 0,1 1-192 0,-20 5-32 0,32-3-16 16,-32 3-816-16,0 0-320 15,0 0 0-15,37 8-12480 0</inkml:trace>
  <inkml:trace contextRef="#ctx0" brushRef="#br0" timeOffset="88245.81">20577 6081 4607 0,'0'0'400'0,"-1"-1"-400"0,1 1 0 0,-1 0 0 15,1 0 592-15,-1-2 48 0,-1 2 0 0,-1-1 0 16,0 0 288-16,0-1 64 0,-1-1 16 0,0 3 0 0,0 0 128 0,1 0 16 16,-1 0 16-16,0 3 0 0,1-1 48 0,-1 0 16 15,1 0 0-15,-1 2 0 0,1 1-192 0,-2-1-32 16,0 3-16-16,0 0 0 0,0 0-384 0,1 0-80 15,-1 3-16-15,0 1 0 0,2 1 96 0,-1 2 16 16,1 0 0-16,0 1 0 0,1 0-304 16,0 1-64-16,1-4-16 0,1-12 0 0,0 0-80 0,2 28-16 15,-2-28 0-15,0 0 0 0,0 0-144 0,0 0 0 16,0 0 0-16,0 0 0 0,0 0 0 0,0 0 0 16,36 10 0-16,-30-15 0 0,1-2 0 0,-1-1 0 0,3-1 0 0,-2 0 0 15,0-1 0-15,0-2-176 0,-1 2 176 0,0-1-128 16,0 1-224-1,-3 1-32-15,1-1-16 0,-2-1 0 16,0 1-240-16,-1 1-32 0,-1-1-16 0,-1 3 0 16,-1-2-80-16,-1 1 0 0,0 1-16 0,-1 0 0 15,-1 1-192-15,-1 0-48 0,0 4 0 0,0 0 0 0,1-1 608 0,-1 3 112 0,2 0 32 0,-1 3 0 32,2-1-256-32,0 0-48 0,1 3-16 0,1 1-6144 0</inkml:trace>
  <inkml:trace contextRef="#ctx0" brushRef="#br0" timeOffset="88483.49">20656 6211 4607 0,'0'0'400'0,"0"0"-400"0,1 0 0 0,-1 0 0 16,0 1 880-16,0 1 80 0,1-2 32 0,0 2 0 0,-1 2 320 0,1 1 64 15,0 0 16-15,-1 2 0 16,1 0-928-16,0 1-176 0,-1-2-32 0,1 0-16 16,-1-6-544-16,0 0-96 0,0 0-32 0,0 0 0 0,0 0 432 15,0 0-160-15</inkml:trace>
  <inkml:trace contextRef="#ctx0" brushRef="#br0" timeOffset="88833.47">20820 6102 7199 0,'0'0'144'0,"-1"0"48"0,0 0 0 0,0 0 16 0,0 2-208 0,0-2 0 16,0 3 0-16,-1-1 0 0,-2 3 1040 0,0 2 176 16,-3 3 16-16,1 1 16 0,-1 3-128 0,0 1-32 15,0 0 0-15,1 1 0 0,-1-1-272 0,2 0-64 16,0-1-16-16,2 1 0 0,2-3 144 0,1-12 16 15,0 21 16-15,0-21 0 0,0 0-320 0,0 0-64 16,0 0-16-16,0 0 0 0,23 31-640 0,-18-31-144 16,3-3-32-16,-1 0 0 15,2-2-96-15,1-2-32 0,-1-1 0 0,0-2 0 0,0 1 432 0,1-3 0 0,-2 2 0 0,-1-4 176 16,-1 2-176-16,0-2-224 0,-3 0 48 0,0 2 16 16,-2 0 160-16,-1 0 0 0,-1 0 0 0,-1 1 0 15,0 2 0-15,-3 1 0 0,-1 2 0 0,1 2 0 16,-2 1 0-16,0 2 0 0,-2 2 0 0,2 0 0 15,0 4 256-15,0 0 16 0,1 0 16 0,0 2 0 16,2-3-288-16,3 1 0 0,0 1 0 0,1-3-6352 16,0-3-1296-16</inkml:trace>
  <inkml:trace contextRef="#ctx0" brushRef="#br0" timeOffset="89399.66">21025 6092 11967 0,'-1'0'528'0,"1"0"112"0,0 0-512 0,-1 0-128 0,1 0 0 0,-1 0 0 16,1 0 1008-16,-1 1 160 0,0 1 48 0,-1 0 0 15,-1-1 32-15,1 1 16 0,0-1 0 16,0 2 0-16,-1 0-368 0,1-1-64 16,0 1 0-16,1 0-16 0,-1 0 160 0,1 0 48 0,1-1 0 0,0 1 0 15,0-2-256-15,0 0-64 16,1 1 0-16,0-1 0 0,1 1-256 0,0-2-64 15,1 2-16-15,1 1 0 0,-4-3-16 0,0 0 0 16,0 0 0-16,0 0 0 0,0 0-192 0,35 21-32 0,-35-21-128 0,0 0 192 16,0 0-192-16,0 0 144 0,34 29-144 0,-34-29 128 15,0 0-128-15,0 0 0 0,24 35 0 0,-24-35 128 16,0 0-128-16,0 0 0 0,16 35 144 0,-16-35-144 0,0 0 0 0,0 0 128 16,0 0-128-16,5 34 0 0,-7-30 128 15,-1 1-128-15,-1 1 128 0,1-2-128 0,-2 3 0 0,-1-5 144 16,1 3-144-16,-2 0 0 15,0-1 128-15,-1-1-128 0,2 0 0 0,-1-1 0 0,-1 0 0 0,1-2 0 16,-1 0 0-16,0-2 0 0,1-1 0 0,0-1 256 16,1 1-48-16,1-4-16 15,0 0 160-15,1-3 32 0,1 1 0 0,1-1 0 0,1-1-384 0,2 1 0 16,2 0 0-16,0 2 0 0,1 2 0 0,0-1 0 16,2 0 0-16,2 2 0 0,-1-3 0 15,2 0 0-15,0 1 0 0,0-1 0 0,1 1 0 0,1-1 0 0,0 0 0 0,0-2 0 16,0 1 0-16,0-1 144 15,0 3-144-15,-1-2 0 0,0-1 144 0,-3 1-144 16,1 2 0-16,-4-1 144 0,0 0-144 0,-1 1 0 0,-2 1 0 0,-2-1 0 16,-2 0 0-16,-2 1 0 0,-2 0 0 15,-2 1 0-15,-1 1 0 0,0-1 0 0,-3 2 0 0,0 3 0 16,0 3-288-16,-2 0 64 16,0 3 16-16,2 2 0 0,0-2-1072 0,1 3-224 0,3 0-32 0,2 2-12720 15</inkml:trace>
  <inkml:trace contextRef="#ctx0" brushRef="#br0" timeOffset="91844.31">20589 6538 1839 0,'-1'-1'160'0,"0"0"-160"15,0 1 0-15,1-2 0 0,-1 2 848 0,1 0 144 16,-1 0 32-16,1-2 0 0,-1 2 704 0,-1 0 128 16,0 0 48-16,0 2 0 0,1-2-624 0,-1 2-128 15,0 0-32-15,0 0 0 0,-1 4-400 0,0-2-80 16,1 1 0-16,-1 2-16 0,0-2-112 0,-2 3-32 0,2 0 0 0,-1 2 0 16,0 2 160-16,1 0 16 0,-1 2 16 0,0-2 0 15,1 4-32-15,1-4-16 0,0 2 0 0,1-2 0 16,1 0-80-16,0-12-16 15,0 0 0-15,0 0 0 0,0 0-256 0,0 0-48 16,0 0-16-16,0 0 0 0,0 0-80 0,0 0-128 0,38 23 176 0,-32-27-176 16,1-3 256-16,-1 0-64 0,2-1-16 0,-1-1 0 15,1 2-48-15,-2-2-128 0,0 2 192 16,-1-1-64-16,1 1-128 0,-2-2 0 0,1-1 0 0,-1 1 0 16,-1-1 0-16,-1 1-224 0,-1-1 80 0,-1 1 16 15,0 2-192-15,-1-3-16 0,0 1-16 0,-2 2 0 16,0-1 32-16,0 2 0 0,-1-2 0 0,0 1 0 0,0 2 16 0,-1 1 16 15,3-1 0-15,-1 2 0 16,0 3 64-16,1-2 16 0,1 4 0 0,0-1 0 16,0 3-944-16,2-1-176 0,0 2-32 0,0 2-8096 15</inkml:trace>
  <inkml:trace contextRef="#ctx0" brushRef="#br0" timeOffset="92062.11">20754 6617 11967 0,'-1'-1'528'0,"0"1"112"0,1-2-512 0,-1 2-128 16,1 0 0-16,0 0 0 0,0 0 1408 0,-1 0 256 0,1 2 64 0,0-2 0 16,0 1-384-16,0 3-64 15,1-1 0-15,-1 1-16 0,0-4-192 0,0 0-48 16,0 0 0-16,0 0 0 0,6 32-416 0,-6-32-96 15,0 0 0-15,0 0-16 0,0 0-496 0,0 0-320 16,0 0 64-16,27 30-12032 0</inkml:trace>
  <inkml:trace contextRef="#ctx0" brushRef="#br0" timeOffset="92313.77">20947 6522 8287 0,'0'1'368'0,"-1"0"80"0,0-1-448 0,0 2 0 0,0 1 0 0,0-1 0 16,0-1 832-16,-1 3 64 0,-1 3 32 0,1 2 0 16,-3 4 768-16,1 1 160 0,0 0 16 0,-1 1 16 0,1 1-752 0,0-2-160 15,0 0-16-15,0-1-16 0,1 0-640 0,1-1-128 16,0-2-32-16,1-1 0 15,1-9-816-15,0 0-160 0,0 0-48 0,0 0-5200 16,0 0-1056-16</inkml:trace>
  <inkml:trace contextRef="#ctx0" brushRef="#br0" timeOffset="92708.94">21050 6538 5519 0,'0'0'496'0,"1"0"-496"15,0 0 0-15,-1 0 0 0,0 0 608 0,0 0 32 16,1 0 0-16,-1 0 0 0,1 2 448 0,-1 1 112 0,0 0 16 0,-2 1 0 16,0 3-592-16,1-2-112 0,-2 5-32 0,-1-3 0 15,1 2 256-15,-1 3 48 0,0-2 16 0,0-1 0 16,1 0 224-16,0 1 64 0,0 0 0 0,0-1 0 15,1 0-352-15,1-1-64 0,1-2-16 0,0 2 0 16,0-4-384-16,0-4-80 0,0 0 0 0,0 0-16 0,0 0 0 16,0 0 0-16,0 0 0 0,0 0 0 15,0 0 144-15,32-2 16 0,-26-5 16 0,-1 2 0 16,1-2-48-16,-1 0-16 0,2-2 0 0,-2 2 0 0,2-1 80 0,-3 1 16 16,2 0 0-16,-1 0 0 15,-1 2 96-15,-1-2 32 0,0 2 0 0,-2 1 0 0,0 1-224 16,-1-2-32-16,0 2-16 0,-2-1 0 0,1 2-240 15,-1-1 0-15,-1 0 0 0,0 0 0 16,0 0-128-16,-1 1 128 0,-1 0-192 0,1 1 192 16,-1-1-1024-16,0 2-112 0,1-2-16 0,-1 0-11152 0</inkml:trace>
  <inkml:trace contextRef="#ctx0" brushRef="#br0" timeOffset="95681.75">20591 6868 4607 0,'0'0'400'16,"-1"-2"-400"-16,1 2 0 0,0-2 0 0,0 2 896 15,0 0 80-15,-1-1 32 0,0-1 0 0,0 0 176 16,-1 1 32-16,1-1 16 0,-1 2 0 0,1 0-400 0,0 0-96 15,1 0-16-15,-1 0 0 0,0 0-192 0,1 2-32 16,-1-2-16-16,1 1 0 16,0 1-160-16,-1 0-48 0,0 1 0 0,0-1 0 15,0 0-96-15,0 3-32 0,-1-2 0 0,0 1 0 0,0 3 48 0,0-2 0 16,1 2 0-16,-1 0 0 0,0 0 160 0,0 1 32 16,1 1 16-16,0 1 0 0,0 1 48 0,0-2 0 15,0 1 0-15,1 2 0 16,0-4-176-16,0 0-16 0,0 1-16 0,0-1 0 0,0-8-32 0,0 0 0 0,0 0 0 0,4 24 0 15,-2-19-16-15,0-1-16 16,0-1 0-16,0-1 0 0,-1 1-176 0,2-3 0 16,-1 0 0-16,0 0 0 0,1 0 0 0,-1-2 0 15,0 1 128-15,1-1-128 0,0-1 128 0,0 1-128 16,0 0 0-16,0-1 128 0,0-2 64 0,1 2 0 16,-1 0 0-16,1-2 0 0,0 1-64 0,-1 1 0 15,0-2 0-15,0 2 0 0,0-1 32 0,1-1 0 16,-1-1 0-16,1 0 0 0,0 1-160 0,-1-1 0 15,1 0 144-15,-1 0-144 0,0 1 0 0,-2 0 0 0,1 0 0 0,-1-2 0 16,1 3 0-16,-1-2-160 0,0 2 16 16,0-1 0-16,-1 1-144 0,0 1-32 0,0 1 0 0,0-1 0 15,0 1 0-15,-1-1 0 0,0 1 0 0,0 0 0 16,-1 2 128-16,0-2 32 0,1-1 0 0,-2 1 0 0,1 1-96 0,-2-1-32 16,1 0 0-16,0-2 0 0,0 1 32 0,-1 0 16 15,1 1 0-15,0 0 0 16,-1-1-80-16,1 1-32 0,0 2 0 0,2 0 0 31,-2 0-832-31,1 2-160 0</inkml:trace>
  <inkml:trace contextRef="#ctx0" brushRef="#br0" timeOffset="96015.74">20753 6932 3855 0,'-1'0'160'0,"0"0"48"0,0 1-208 0,1 0 0 15,0-1 0-15,0 0 0 0,0 2 912 0,-1-1 144 16,1 3 32-16,0 0 0 0,0 2 848 0,0-6 176 0,0 0 48 0,0 0 0 16,1 23-592-16,-1-23-112 0,0 0-32 15,0 0 0-15,0 0-576 0,3 24-112 16,-2-19-32-16,-1-2 0 0,1 1-512 0,-1-2-192 0,0 3 144 16,1-2-144-16,-1 0 0 0,0-1-176 0,0 0 16 0,1 0-10096 15</inkml:trace>
  <inkml:trace contextRef="#ctx0" brushRef="#br0" timeOffset="96412.47">20948 6832 1839 0,'0'-1'160'0,"0"0"-160"16,0 1 0-16,0-2 0 0,0 2 1024 0,0 0 160 15,0 0 32-15,0 0 16 0,0 0 208 0,0-2 32 0,-1 2 16 0,1 2 0 16,0 0 176-16,-2-1 48 0,1 2 0 0,-1 0 0 16,0 2-16-16,0-1 0 15,0 2 0-15,0 0 0 0,0 2-160 0,-1 1-48 0,0 3 0 0,-1-1 0 0,2 4-576 0,-3-1-112 16,1 3-32-16,0 1 0 0,0-1-416 0,0 0-96 16,1 0 0-16,0-1-16 0,1-2-240 0,1-1 0 15,1-13 0-15,0 0 0 16,3 30-688-16,-3-30-80 0,0 0 0 0,0 0-8480 15,0 0-1696-15</inkml:trace>
  <inkml:trace contextRef="#ctx0" brushRef="#br0" timeOffset="96998.18">21073 6884 12895 0,'0'1'1152'0,"1"-1"-928"0,0 0-224 0,-1 0 0 15,0 2 1232-15,0-2 208 0,0 0 32 0,1 2 16 16,1-1 624-16,0 1 128 0,1 0 32 0,-1 0 0 16,1-2-944-16,-2 2-192 15,2-2-48-15,0 0 0 0,0 0-432 0,0-2-80 16,0-2-32-16,2-1 0 0,-1-1-224 0,2-2-32 0,0 1-16 0,-1-3 0 16,2-2-80-16,-1 2 0 15,1-1-16-15,-2 1 0 0,0-1 16 0,-1 1 16 0,-1 3 0 0,0-2 0 0,-2 1-208 0,-1 2 176 16,-1 0-176-16,-1 0 160 15,-1 3-160-15,0-2 0 16,-2 3 0-16,0 0 0 0,-1 0 0 0,-1 4 0 0,0 0-128 0,-1 0 128 0,-1 3-224 0,1 2 32 31,0 0 0-31,-1 0 0 0,2 0 16 0,-1 1 16 0,0 1 0 0,1 3 0 0,1-3 160 16,2-2-208-16,0 3 80 16,0-2 128-16,2 0-128 0,1-2 128 0,1 0 0 0,0-6 0 15,0 0 0-15,0 0 0 0,0 0 0 0,0 0 0 0,0 0-128 0,0 0 128 0,0 0 0 0,0 0 0 31,0 0 0-31,0 0 0 0,39 17 0 0,-34-19 0 16,-5 2 0-16,0 0 0 0,0 0 0 0,20-5 0 16,-15 1 128-16,0 3-128 0,1-3 128 0,0 1-128 0,-1 1 192 0,0-1-32 0,-1 1-16 0,-1-1 0 31,1 0-144-31,-1 2 0 0,-1-1 144 0,-1 0-144 16,0 1 0-16,0 1 0 0,-1-2 0 0,0 2 0 15,-1 2 0-15,1-1 0 0,-1 1 0 0,-1 0 0 16,0 2 0-16,-2 1 0 0,1 2 0 0,-1 1 128 15,0-1 0-15,-1 4 0 0,1 0 0 0,-2 2 0 0,2 4 288 16,0-1 64-16,-1 1 16 0,0-1 0 0,0 1-144 0,-1-3-32 16,2 1 0-16,-2-1 0 0,0 3-320 0,-1 0 0 15,1 1 0-15,0-4 128 16,2-2-848-16,1 0-176 0,0-2-16 0,2 1-14832 16</inkml:trace>
  <inkml:trace contextRef="#ctx0" brushRef="#br0" timeOffset="99641.47">20666 7274 8287 0,'-2'-1'736'0,"0"-1"-592"16,0 2-144-16,1 0 0 0,0 0 208 0,1 0 16 0,-1 0 0 0,0 0 0 0,-1 2 896 0,1-1 176 16,-2 3 48-16,0-2 0 0,1 1 0 0,-1 0 0 31,0 2 0-31,0 1 0 0,-1 0-240 0,0 2-32 0,1 0-16 0,-2 3 0 15,0 0-208-15,0 2-32 0,0-1-16 0,0 2 0 16,-1 0-512-16,1 1-96 0,0 1-32 16,1-2 0-16,1 1 48 0,-1-3 16 0,2 2 0 0,0-4 0 15,2 1 64-15,0-4 16 0,2 0 0 0,0-2 0 16,1-3-144-16,-1 1-32 0,3-1 0 0,0-2 0 16,1 0-256-16,1-3-64 0,-1 0-16 0,1-3 0 15,-2 1-160-15,3-2-16 0,0-2-16 0,0-1 0 16,2-2-240-16,-1 0-32 0,0-1-16 0,-1 0 0 15,2-1 80-15,-2 2 16 0,0-2 0 0,-3 0 0 0,1 0 240 0,-3 2 48 16,-1-1 16-16,-1 1 0 16,-2 1-128-16,-1-1-32 0,0 3 0 0,-1 0 0 0,-1 1 128 0,-1 2 0 15,1 1 16-15,-1 2 0 0,1 1 304 0,-1 2 0 16,-1 1 0-16,2 0 0 16,-1 1 0-16,0 1 0 0,1 2 0 0,1-3 0 15,-1 5-448-15,1-2 0 0,2 2 16 0,-1-1-7056 16</inkml:trace>
  <inkml:trace contextRef="#ctx0" brushRef="#br0" timeOffset="99894.14">20775 7427 3679 0,'0'-1'320'0,"0"1"-320"16,0 0 0-16,0 0 0 0,0 0 1216 0,0 0 160 0,0 1 32 0,0-1 16 16,0 3 304-16,0-1 48 0,0 3 16 0,0 0 0 15,-1 0-496-15,1 2-80 0,0 0-32 0,0 1 0 0,-1 0-736 0,1 1-128 16,0-1-48-16,0-8 0 16,0 0-272-16,0 0 0 0,0 0 0 0,0 0-9136 15</inkml:trace>
  <inkml:trace contextRef="#ctx0" brushRef="#br0" timeOffset="100132.11">20945 7306 10127 0,'0'0'896'0,"0"0"-704"16,0 1-192-16,0 1 0 0,0-2 1440 0,-1 2 256 0,0-1 48 15,0 3 16-15,-1 1 352 0,-1 3 80 0,0 1 16 16,-1 0 0-16,0 2-1184 0,0-1-256 0,0 2-32 0,0-2-16 16,-1 2-48-16,2-1-16 0,-1 1 0 0,1 0 0 15,0-2-320-15,0 1-64 0,0-1-16 0,0-1 0 16,0 0-432-16,2-1-80 16,1-3-32-16,0 0-8512 0,0-1-1696 0</inkml:trace>
  <inkml:trace contextRef="#ctx0" brushRef="#br0" timeOffset="100546.79">20998 7344 911 0,'0'-2'0'0,"0"0"0"0,0 0 0 0,0 1 0 0,1 1 3808 15,0-2 672-15,0 2 144 0,1-3 32 16,1 1-1440-16,1 0-272 0,0-3-64 0,2 1-16 15,0 1-624-15,0-1-128 0,-6 4-32 0,0 0 0 32,21-8-2080-32,-21 8-272 0,0 0-128 0,0 0-32 0,34-6 688 0,-34 6 128 0,0 0 16 0,0 0 16 15,0 0-144-15,39 4-16 0,-39-4-16 0,0 0 0 16,0 0-240-16,0 0 144 0,0 0-144 0,0 0 128 16,0 0-128-16,18 31 0 0,-22-22 0 0,0-1 0 0,-1 0-144 0,-2 2-16 15,0 0 0-15,-1 0 0 16,0-1-480-16,-2 2-80 0,1-1-32 0,-2 0 0 15,1 1-32-15,-1-1-16 0,0 1 0 0,0-1 0 16,0 3 112-16,0-2 32 0,1-2 0 0,1-1 0 0,2 1 1328 0,1-4 272 16,3 2 48-16,0-5 16 0,3 1-240 0,1-1-32 15,2-2-16-15,0 0 0 0,4-3-48 0,0-1-16 16,1 1 0-16,1-2 0 0,-9 5 96 0,24-11 16 16,-24 11 0-16,29-12 0 0,-29 12-320 0,29-9-64 0,-29 9-16 15,28-6 0-15,-28 6-192 0,0 0-48 0,36-3 0 0,-36 3 0 16,0 0-128-16,0 0 0 15,35 1 0-15,-35-1-18240 0</inkml:trace>
  <inkml:trace contextRef="#ctx0" brushRef="#br0" timeOffset="103232.06">20709 7728 1839 0,'-2'-2'160'0,"1"2"-160"16,0-1 0-16,1 0 0 0,0 1 688 0,-1 0 96 0,0 0 32 0,0 0 0 15,0 1 528-15,-2 0 96 0,0-1 32 0,0 2 0 16,-1-1-128-16,0 1-32 0,0 0 0 0,1-1 0 15,0 1-80-15,-1 0-16 0,0 0 0 16,1 1 0-16,-1 0-192 0,-1 1-64 0,1 0 0 0,-1 1 0 16,0-1 0-16,-1 2 0 0,0 1 0 0,-2 0 0 15,1 2 128-15,-2-1 32 0,3 1 0 0,-1 0 0 16,2 1-480-16,0 0-112 0,1-1-16 0,1 1 0 16,0-1-128-16,2-1-16 0,1 0-16 0,0 0 0 15,1-3-208-15,1 2-144 0,1-3 192 0,-1 2-192 16,-2-6 0-16,0 0 0 0,0 0 0 0,0 0 0 0,0 0 0 15,0 0 0-15,32 31 0 0,-32-31 0 16,0 0 0-16,0 0 0 0,0 0 0 0,0 0 0 0,0 0 128 0,39 18-128 16,-39-18 0-16,0 0 0 0,0 0 0 15,0 0 0-15,30-5 0 0,-24 3 0 0,1-5 144 16,-1 2-16-16,1-5-128 0,1 1 192 0,-1-3-32 0,0 1-16 16,1-1 0-16,-1 0 0 0,-1 0-144 0,-1-2 0 15,-1 2 0-15,-1-2 0 0,-1 2 0 0,-2-3-192 16,-1 1 0-16,-2 2 16 15,1 0-336-15,-4-1-80 0,-1 3-16 0,1-1 0 16,-1 2-352-16,-1 5-80 0,0 2-16 0,-1 0 0 16,0 2-48-16,1 2-16 0,0 2 0 0,1-1 0 15,1 2 480-15,1 1 80 0,0 2 32 0,1-2 0 16,3 2-224-16,-1-1-32 0,2 0-16 0,0-7-8208 0</inkml:trace>
  <inkml:trace contextRef="#ctx0" brushRef="#br0" timeOffset="103479.14">20818 7848 5519 0,'1'-1'240'0,"-1"-1"64"15,1 1-304-15,-1 1 0 0,0 0 0 0,0 0 0 16,0 0 1536-16,0 1 256 0,0 1 64 0,0 1 0 0,-1-1 544 0,1 2 112 15,0 2 32-15,-1 0 0 0,0 0-880 0,1 0-160 16,-1 2-32-16,1-1-16 0,0 2-960 16,0-9-192-16,0 0-48 0,0 0 0 15,0 0-416-15,7 26-96 0,-5-21 0 0,-2-5-7744 16,0 0-1536-16</inkml:trace>
  <inkml:trace contextRef="#ctx0" brushRef="#br0" timeOffset="103779.07">20963 7754 1839 0,'1'0'0'0,"-1"0"160"0,0 0-160 0,0 0 0 0,0 0 0 0,0 0 0 0,0 1 1472 16,-1 1 272-16,0 0 48 15,0 2 16-15,0 2 592 0,-1-1 112 16,-1 1 32-16,1 2 0 0,-1-3-848 0,0 4-160 0,1-4-48 0,-1 3 0 16,-1 0-608-16,1 0-128 0,0 3-32 0,0-1 0 15,0-1-208-15,0 1-64 0,2-1 0 0,-1 2 0 0,0 0-112 0,1-2-16 16,0 0-16-16,0 1 0 0,2 0-304 0,-1-3 160 16,1 1-160-16,-1-8 128 15,0 0-832 1,0 0-192-16,0 0-16 0,0 0-10784 0</inkml:trace>
  <inkml:trace contextRef="#ctx0" brushRef="#br0" timeOffset="104331.01">21077 7738 14735 0,'2'-2'640'0,"-1"0"160"0,0 1-640 0,0 1-160 15,-1-2 0-15,0 2 0 0,0 0 896 0,1 0 160 16,0-2 32-16,1 1 0 0,0 1 160 0,-2 0 32 16,2 0 16-16,0 0 0 0,0 1-272 0,0-1-48 0,0 0-16 0,1 2 0 15,-3-2 64-15,0 0 0 0,0 0 0 16,0 0 0-16,0 0-32 0,0 0 0 0,0 0 0 0,0 0 0 16,35-3-544-16,-35 3-96 0,0 0-32 0,0 0 0 15,0 0-80-15,0 0-32 16,0 0 0-16,35 5 0 0,-35-5-80 0,0 0-128 0,0 0 176 15,0 0-176-15,0 0 0 0,0 0 0 0,0 27 0 0,-6-21 0 16,1 2-144-16,-3-1-96 0,1 1-16 0,-1 0 0 16,-1-3-480-16,1 3-96 0,0 0-32 15,-2-2 0-15,1 0 96 0,-1 2 32 0,1-2 0 0,0 0 0 16,3-2 368-16,-1 1 80 0,3-2 16 0,-1 1 0 16,1-2 1552-16,2 1 304 0,1-1 64 0,-1-1 16 15,2 1-1664-15,0-2-320 0,1 0-64 0,1 0 0 0,0-2 752 0,2 1 144 16,1-3 48-16,-1 1 0 0,3 1-96 0,-1-3-16 15,1 2 0-15,-7 3 0 0,0 0-80 0,22-6-32 16,-22 6 0-16,0 0 0 0,0 0 64 0,32-3 16 16,-32 3 0-16,0 0 0 15,0 0-160-15,0 0-48 0,39 15 0 0,-39-15 0 0,0 0-208 0,0 0 0 16,0 0 128-16,10 30-128 0,-13-23 0 0,-1 0 0 16,-1 1 0-16,-3-2 0 0,0 2 0 0,0-1 0 15,-3 0 0-15,0 0 0 0,0 0 0 0,-1 0 0 0,2-2 0 16,0 0 0-16,-1 0 0 0,2-2 0 0,0 0 0 15,0-2-160-15,1 3 160 0,2-3 0 0,-2 3 0 0,1-1-128 32,0 1-784-32,1 1-160 0,0-1-16 0,1-1-15584 0</inkml:trace>
  <inkml:trace contextRef="#ctx0" brushRef="#br0" timeOffset="106716.17">20714 8172 911 0,'0'-2'0'0,"0"0"0"0,0 1 0 0,0 1 0 0,0 0 448 0,0 0 16 16,0-2 0-16,0 2 0 0,-1 0 432 15,0-2 64-15,0 1 32 0,-1-1 0 16,0 2 80-16,0 0 16 0,-1 0 0 0,-1 2 0 15,0 1-80-15,1-1-16 0,-2 1 0 0,0 1 0 16,1 1 0-16,-2 0 0 0,1-1 0 0,-2 4 0 16,1-2 0-16,-1 2 0 0,2-1 0 0,-2 0 0 15,1 3-528-15,0-1-96 0,-1 0-32 0,2 1 0 16,0 0-48-16,1-1-16 0,1 0 0 0,1-1 0 16,1 2 176-16,0-1 48 0,1 2 0 0,1 0 0 0,-1-11-192 0,3 21-48 15,-3-21 0-15,0 0 0 0,6 32-32 0,-6-32-16 16,0 0 0-16,0 0 0 0,11 34-208 15,-11-34 144-15,0 0-144 0,0 0 128 0,0 0-128 16,0 0 0-16,0 0 0 0,0 0 0 0,0 0 160 0,0 0-160 16,0 0 192-16,40 14-192 0,-32-24 320 0,1-1-32 15,1-1-16-15,1-3 0 0,2 0-272 0,-1-2 160 0,0-1-160 0,-1 2 128 16,-1-1-704 0,-1 1-128-16,-1-1-48 0,-3 1 0 0,0 0-144 15,-2 3-16-15,-3-1-16 0,0 0 0 0,-2 2 464 0,-1 2 80 0,-3-1 32 0,1 1 0 16,-1 3-224-16,0 1-32 0,-1 3-16 0,1 0 0 15,0 3 624-15,1 3 0 0,0 1 0 0,0 1 192 16,1 0 128-16,0 2 16 16,0 1 16-16,2 0 0 0,0-1-352 0,1 3-240 15,1-2 48-15,1 0-8656 0</inkml:trace>
  <inkml:trace contextRef="#ctx0" brushRef="#br0" timeOffset="106925.18">20820 8324 8287 0,'0'0'368'0,"0"-2"80"0,1 2-448 16,0 0 0-16,-1 0 0 0,0 2 0 0,1-2 784 0,0 2 80 16,1 0 16-16,0 1 0 0,-2-3 208 0,0 0 32 15,0 0 16-15,7 29 0 0,-7-29-544 0,0 0-96 16,0 0-32-16,6 30 0 0,-6-30-464 0,0 0 0 15</inkml:trace>
  <inkml:trace contextRef="#ctx0" brushRef="#br0" timeOffset="107314.68">20948 8238 5519 0,'-1'2'240'0,"0"-1"64"0,0 1-304 0,0-1 0 0,0 0 0 0,0 0 0 16,1 1 864-16,-2-1 112 0,0 2 32 15,-1 2 0-15,1 1 224 0,-1 0 48 16,1 1 16-16,-1 0 0 0,2 0-64 0,0 3-16 0,0-2 0 0,1 1 0 16,0 2-384-16,0 0-64 0,1 0-32 0,0 1 0 0,-1-12-224 15,0 0-32-15,7 28-16 0,-7-28 0 0,0 0-224 16,0 0-48-16,0 0-16 0,0 0 0 15,22 31-176-15,-22-31 0 0,0 0 0 0,0 0 0 0,19-6 0 0,-15 2-224 16,2-3 80-16,-2 0 16 0,0 2 128 0,1-2 144 16,0-1-16-16,1-3-128 15,-1 0 160-15,0-1-160 0,0-1 128 0,-1 0-128 16,0 1 0-16,-1-2 0 0,-1 1 0 0,-1-1 0 16,0 0-256-16,-2 1-48 0,-1 0 0 0,-1 1 0 15,0 2-480-15,0 4-112 0,-1-2 0 0,0 5-16 0,-1 2 592 0,0 1 112 16,-2 4 16-16,1 1 16 15,-1 4-256-15,0-1-48 0,1 2-16 0,0-1-4576 16,1 0-928-16</inkml:trace>
  <inkml:trace contextRef="#ctx0" brushRef="#br0" timeOffset="107714.76">21066 8162 9215 0,'-2'0'400'0,"1"0"96"0,0 0-496 0,1 0 0 16,0 0 0-16,0 0 0 0,0-2 1184 0,1 2 144 0,0 0 16 15,2-2 16-15,0 0-256 0,1-1-48 0,0 0-16 0,2 1 0 16,0-2-304-16,1 1-64 16,0 0-16-16,-7 3 0 0,17-6 48 0,-17 6 16 15,0 0 0-15,30-8 0 0,-30 8-32 0,0 0-16 0,31-9 0 0,-31 9 0 16,0 0 176-16,28-9 48 0,-28 9 0 0,0 0 0 15,0 0-128-15,26-8 0 0,-21 6-16 0,-1 2 0 0,-1-2-208 16,0 2-32-16,-2 0-16 0,0 2 0 0,-1-2-176 0,-1 2-48 16,0 1 0-16,-1 0 0 15,0 2-64-15,-1-1-16 0,0 3 0 0,-1 0 0 0,0 2 0 0,-1 3-16 0,2 0 0 0,-2 0 0 32,0 2-176-32,0 0 128 0,-1 3-128 0,2 0 128 15,-1 1-128-15,0-1 0 0,1 2 0 0,-1 1 128 16,1-2-128-16,-2 3 0 0,0-2 0 0,1 3 0 0,0-4 0 0,0 2-144 0,1-4 144 0,0-1-208 31,1-2-576-31,1-3-112 0,1-2-32 0,0-2 0 16,0-4-992-16,1 1-192 0,0-3-32 0,1 0-9856 15</inkml:trace>
  <inkml:trace contextRef="#ctx0" brushRef="#br0" timeOffset="107938.01">21107 8321 8175 0,'-3'0'176'0,"2"0"32"0,0 0 16 0,0-2 16 0,1 2-240 0,0 0 0 0,0 0 0 0,1-2 0 16,1 1 2816-16,1-1 512 0,2-2 96 0,0-1 32 16,3 2-576-16,0-3-128 15,2 0 0-15,2-1-16 0,0 0-960 0,2 0-192 0,0 0-48 0,1-2 0 16,-2 2-928-16,0-1-192 0,-1 4-32 0,-12 4-16 15,20-10-368-15,-20 10 0 0,0 0 0 0,25-4-192 16,-25 4-1648-16,0 0-336 0</inkml:trace>
  <inkml:trace contextRef="#ctx0" brushRef="#br0" timeOffset="110356.43">20639 8610 5519 0,'-1'-2'496'0,"0"2"-496"15,1 0 0-15,0 0 0 0,0 0 896 0,-1 0 64 16,0 2 32-16,-1-2 0 0,0 0 288 0,-1 3 64 0,0-1 16 0,-1 1 0 0,1-1-240 0,0 3-48 31,-2 0-16-31,1 1 0 0,0-1-224 0,-1 2-64 16,1 1 0-16,1-1 0 0,-1 2 32 0,1 3 0 15,0 0 0-15,0 1 0 0,2 1-288 0,-1-1-64 0,0 1-16 0,1 0 0 0,1-2-288 0,1-2-144 16,0-2 160-16,-1-8-160 0,0 0 0 0,0 0 0 16,0 0 0-16,0 0 0 0,0 0 128 0,0 0-128 15,0 0 0-15,38-7 0 16,-33 1 128-16,2-3-128 0,-1-2 0 0,2 0 144 0,-1-1-368 0,0 0-80 16,0-2-16-16,-1 0 0 31,-1 2-192-31,0 1-32 0,-2-1-16 0,-1 2 0 0,-1-1 48 15,-1 2 16-15,-1-1 0 0,0 2 0 0,-2 1 304 0,-1 1 48 0,-1 2 16 0,0 0 0 16,-1 2 320-16,1-1 64 0,-1 3 0 0,0 0 16 16,-1 3 288-16,1 1 48 0,-1 1 16 0,2 0 0 15,0 0-368-15,2 0-80 0,0-1-16 0,3-1 0 16,0 1-1232-16,1-1-240 0</inkml:trace>
  <inkml:trace contextRef="#ctx0" brushRef="#br0" timeOffset="110564.65">20745 8724 9215 0,'2'-1'816'0,"0"0"-656"16,0 1-160-16,-1 0 0 0,0 0 1280 0,1-2 240 16,0 2 32-16,3-2 16 0,-5 2 512 0,0 0 96 0,0 0 32 15,0 0 0-15,0 0-928 0,0 0-176 0,37 20-32 0,-37-20-16 16,0 0-608-16,0 0-112 0,0 0-16 0,15 36-16 31,-15-36-592-31,0 0-112 0,0 0-32 0,0 0-11456 0</inkml:trace>
  <inkml:trace contextRef="#ctx0" brushRef="#br0" timeOffset="110948.78">20944 8622 9215 0,'1'-2'400'0,"-1"2"96"0,0 0-496 0,0-2 0 0,0 2 0 0,0 0 0 0,0 0 1168 15,0 0 144-15,-1 0 32 0,0 2 0 16,0-2-288-16,-1 2-48 0,0 0-16 0,-1 2 0 16,1 1-384-16,-2 1-80 0,0 0-16 0,1 0 0 0,-2 3 64 0,2 1 16 15,0-1 0-15,1 1 0 0,1 2 256 16,-1-1 48-16,2 1 16 0,0 0 0 0,0-12-400 0,0 0-96 15,5 28-16-15,-5-28 0 0,0 0-208 0,0 0-64 16,0 0 0-16,0 0 0 0,0 0-128 0,0 0 0 0,0 0-160 16,42 17 160-16,-35-22-288 0,-1-2 32 15,1-2 16-15,1-1 0 0,0-1 0 0,-2 1 0 0,-1 3 0 0,-1-5 0 16,0 2 48-16,-1 1 16 16,-1-3 0-16,-1 3 0 0,-1-1 176 0,-2 3 0 15,0-1 0-15,-2 0 0 0,-1 3 0 0,0-3 0 0,-2 4 0 0,1 0 0 16,-1 3 0-16,1-1 0 0,-1 4 0 15,1 1-128-15,0-1-192 0,1 0-48 0,0 3 0 16,0 0 0-16,3-1-448 16,-1 1-80-16,1 0-32 0,1-2-5232 0,1 1-1056 15</inkml:trace>
  <inkml:trace contextRef="#ctx0" brushRef="#br0" timeOffset="111314.59">21127 8589 14735 0,'5'-5'640'0,"-3"3"160"16,1 1-640-16,-1 0-160 0,-1-1 0 0,-1 1 0 15,1 1 1152-15,0-2 192 0,1 2 32 0,-1-3 16 0,1 1-240 0,-1 2-32 16,-1 0-16-16,0 2 0 16,-1-1-208-16,-1 3-32 0,-1 0-16 0,0 2 0 15,-1-1-144-15,0 1-16 0,-1 3-16 0,-1-1 0 0,0-1-96 0,1 3-32 16,-2 2 0-16,1-2 0 0,0 2-112 0,1 1-32 15,-1-3 0-15,2 1 0 0,2-1-208 0,0 0-64 16,2-4 0-16,0 2 0 0,0-8-128 0,0 0 0 0,0 0 144 0,0 0-144 16,0 0 0-16,0 0 128 15,0 0-128-15,43 7 0 0,-43-7 272 0,25-9-16 0,-25 9 0 0,27-8 0 16,-27 8-48-16,31-7-16 16,-31 7 0-16,28-5 0 0,-28 5-192 0,0 0 128 15,33-2-128-15,-33 2 0 0,0 0 0 0,0 0 128 0,0 0-128 0,36-1 0 16,-31 0-272-16,-5 1-112 0,0 0 0 15,0 0-16 1,0 0-1904-16,19-8-384 0</inkml:trace>
  <inkml:trace contextRef="#ctx0" brushRef="#br0" timeOffset="111496.38">21284 8582 8463 0,'-3'-2'176'0,"2"0"32"0,0 1 16 0,-1 1 32 0,1 0-256 0,0 0 0 0,0 1 0 0,-1 1 0 0,-1 0 2800 0,-1 5 496 15,-2-1 96-15,1 3 32 0,-2 2-720 0,0-1-144 16,0 4-16-16,0-2-16 16,-1 5-928-16,0-1-192 0,-1 1-48 0,-1 2 0 0,2-1-736 0,1 0-160 15,0 0-16-15,1-2-16 16,1 1-896-16,2-2-176 0</inkml:trace>
  <inkml:trace contextRef="#ctx0" brushRef="#br0" timeOffset="113412.03">20717 9023 1839 0,'0'-3'160'0,"0"3"-160"16,0-2 0-16,0 2 0 0,0-1 544 16,0 1 80-16,0-1 16 0,-1 1 0 0,1-2 240 0,-1 0 48 0,0-1 16 0,0 1 0 15,0-1-128-15,-1 1-32 16,1 0 0-16,-1-1 0 0,0 0 80 0,0 1 16 0,0 1 0 16,-1 1 0-16,1 0 96 0,0 0 32 15,0 1 0-15,-1 2 0 0,-2 1-240 0,1 0-32 0,0 2-16 0,-1 1 0 16,0 0-240-16,0 0-48 15,-1 0-16-15,1 3 0 0,-1-1 96 0,1 1 32 0,0-1 0 0,1 1 0 16,1 1-128-16,1-1-32 0,1 0 0 0,1-1 0 16,1 0-256-16,-1-9-128 15,0 0 0-15,0 0 128 0,0 0-128 0,0 0 0 16,0 0 0-16,0 0 0 0,28 31 144 0,-28-31 0 0,0 0 0 0,0 0 0 16,0 0 80-16,0 0 16 0,35 3 0 15,-35-3 0-15,0 0-80 0,22-8-16 0,-14 6 0 0,0-2 0 0,0-2 48 0,0 2 16 16,0-3 0-1,0-2 0-15,1 0-64 0,-2-2-16 0,1-1 0 0,1 1 0 16,-3 1-128-16,-1-1 128 0,-1 1-128 0,-3 0 128 0,-1 1-128 16,-1 0-224-16,-1 1 48 0,-2-1 16 15,-1 2-112-15,-1-1-32 0,-1 2 0 0,-1-2 0 0,0 4-48 0,-2-1-16 16,0 2 0-16,2 3 0 0,0 0-48 16,0 1-16-16,1 3 0 0,-1 1 0 15,4 0 160-15,-1 0 16 0,0 1 16 0,3 0 0 16,0 0-512-1,0 2-96-15,2-2-32 0,0 2-8336 0</inkml:trace>
  <inkml:trace contextRef="#ctx0" brushRef="#br0" timeOffset="113627.33">20889 9093 7359 0,'1'-1'320'0,"-1"1"80"0,1 0-400 0,-1 0 0 0,0 0 0 0,0 1 0 16,1 2 1152-16,0 0 160 0,1 4 32 0,-2-7 0 16,0 0-208-16,7 29-48 0,-7-29 0 0,0 0 0 15,8 34-560-15,-8-34-112 0,0 0-32 0,0 0 0 16,12 32-384-16,-12-32-144 0,0 0 0 0,0 0-7504 16</inkml:trace>
  <inkml:trace contextRef="#ctx0" brushRef="#br0" timeOffset="114343.13">21045 9018 4143 0,'0'0'0'0,"-1"-1"176"0,1 0-48 0,-1 1 0 0,1 0-128 0,0 0 0 15,0-2 0-15,0 2 0 0,0 0 1424 0,-1-2 272 0,1 2 48 16,0-1 16-16,0 1-640 0,-1 1-128 0,1-2-32 0,0 2 0 16,0 1-624-16,-1-2-128 0,1 2-16 15,0-2-16-15,0 2-176 0,0-2 192 0,0 0-192 0,0 2 192 16,0-2 400-16,0 0 96 0,0 0 16 0,0 0 0 15,0 0 256-15,0 0 48 0,0 0 16 0,0 0 0 16,1 0-144-16,-1 0-32 0,0-2 0 0,0 2 0 16,0 0-336-16,0-1-80 0,0 1-16 0,0 0 0 0,0 0-112 0,-1 0-32 15,1 0 0 1,0 0 0-16,0 1-272 0,0-1 0 0,-1 0 0 16,1 0 0-16,0 2 0 0,-1-2 0 0,1 0 0 0,0 0 0 15,-1 0 0-15,1 1 0 0,0-1 0 0,0 0 0 16,0 0 0-16,0 0 0 0,0 0 0 0,0-1 0 15,0 1 0-15,0 0 0 0,0 0 0 0,0 1 0 16,0-1 0-16,0 0 0 0,0 0 0 0,-1 0 0 0,1 0 128 0,0 0-128 0,0 0 0 0,0-1 0 31,0 1 0-31,-1 0 128 0,1 0-128 0,0 0 0 16,0 0 192-16,0-2-192 0,0 2 192 0,-1 0-192 0,1 0 128 0,0 0-128 16,0 0 0-16,0 0 0 0,0 0 0 0,-1-1 160 15,1 1-160-15,0 0 128 0,-1-1 16 0,1 1 0 16,0 0 0-16,0-2 0 15,0 2 176-15,0-3 48 0,1 3 0 0,-1-2 0 0,0 2-48 0,1-2 0 0,-1 1 0 0,0 1 0 16,0-2 0 0,1 2-16-16,-1 2 0 0,0-2 0 0,-1 1-64 0,1 3-16 15,-1-1 0-15,0-1 0 0,0 2 16 0,0 0 0 16,-1 1 0-16,0 1 0 0,0-1-48 0,2 0 0 16,-2 2 0-16,0 0 0 0,0 2-48 0,-1-1-16 15,1 0 0-15,0 2 0 0,2 0 64 0,-2-1 16 16,1 0 0-16,0 0 0 0,1-1-32 0,0-1-16 15,0 3 0-15,0-3 0 0,0-1-160 0,0 0 0 16,0-1 0-16,1-2-176 16,0 0-544-16,0-3-112 0,0 1-32 0,0-2 0 15,1-1-1152-15,0 0-224 0,0 0-64 0,0-3-9824 0</inkml:trace>
  <inkml:trace contextRef="#ctx0" brushRef="#br0" timeOffset="114761.85">21146 8959 2751 0,'1'0'0'0,"-1"-2"128"0,0 2-128 0,0 0 144 0,0 0-144 0,0 0 0 15,0 0 0-15,0 0 0 0,0 0 816 0,0 0 128 16,0 0 16-16,-1-1 16 0,1 1 800 0,0 0 144 0,-1-2 48 0,1 2 0 16,0-1-224-16,-1 0-32 0,1 1-16 0,0-2 0 15,0 0-464-15,0 1-80 0,0-1-32 0,0 2 0 16,-1-2-160-16,1 2-16 0,0 0-16 0,0-1 0 15,0 2-176-15,0 1-48 16,0 0 0-16,-1-1 0 0,0 3-144 0,1 0-48 0,-1 0 0 16,0 2 0-16,0 1 16 0,0 1 0 0,0 2 0 0,0 1 0 15,0 1-160-15,0 2-48 0,0 0 0 0,-1 3 0 16,0 2-112-16,0-1-16 16,1 4-16-16,-1-1 0 0,0-2-176 0,0 3 0 0,1-4 0 0,-1 2-10256 15,1-4-2160 1</inkml:trace>
  <inkml:trace contextRef="#ctx0" brushRef="#br0" timeOffset="117797.53">20749 9457 911 0,'-1'-2'0'0,"0"1"0"0,0-1 0 0,1 1 0 15,0 0 768-15,-1 1 80 16,1-2 16-16,-1 2 0 0,0-3 352 0,-1-1 80 0,0 1 16 0,-1-2 0 16,1 3-160-16,-1-3-48 0,1 3 0 0,0-1 0 15,-1 1 96-15,0-1 16 0,0 1 0 0,1 2 0 16,0-1 128-16,-1 2 48 0,1-1 0 0,0 2 0 15,0 1-240-15,0 0-32 0,-1 1-16 0,1 1 0 16,-1 0-224-16,1 1-48 0,0 2-16 0,0 1 0 16,0 1-80-16,-1 1-16 0,1 1 0 0,-1 0 0 15,2-1-464-15,-1 1-80 0,-1 2-32 0,1-1 0 16,0 1-144-16,1-2 0 0,-1 0 0 0,2 1 128 0,0-2-128 0,0-2 0 16,0-9 0-16,0 0 0 0,0 0-128 0,5 29 128 15,-5-29 0-15,0 0 0 0,0 0 0 0,0 0 0 16,0 0-144-16,0 0 144 0,32-7 0 0,-26 2-192 15,2-5 192-15,2-1-160 0,-2 1 160 0,1-2 0 16,1 0-144-16,0-2 144 16,-1-2-160-16,-1 1 160 0,0-1-208 0,-1 2 80 0,0-1 0 0,-3 2 0 0,0 1 0 0,-2 2 0 15,-1-2-32-15,-1 1 0 16,-1 0 0-16,-2 2 0 0,0 2-96 0,-3 0-32 16,0 2 0-16,0 3 0 15,-1 0-144-15,1 4-16 0,-1 0-16 0,1 0 0 16,-1 1-112-16,2 4-32 0,0-3 0 0,1 2 0 15,0 0-16-15,2 2 0 0,1-3 0 0,1 2-6432 0,2-1-1296 16</inkml:trace>
  <inkml:trace contextRef="#ctx0" brushRef="#br0" timeOffset="118013.62">20893 9559 13823 0,'1'-3'608'0,"-1"1"128"0,1 0-592 0,0 2-144 0,-1-2 0 0,0 2 0 16,0 2 1312-16,0-2 224 0,1 2 64 0,1 3 0 0,-2-5-256 0,0 0-64 15,0 0 0-15,8 35 0 16,-8-35-896-16,2 22-192 0,-2-22-48 0,3 21 0 16,-3-21-416-16,0 0-96 0,0 0-16 0,9 27-10208 15</inkml:trace>
  <inkml:trace contextRef="#ctx0" brushRef="#br0" timeOffset="118480.27">21088 9466 5519 0,'0'0'240'0,"0"0"64"0,0 0-304 0,0 0 0 0,0 0 0 0,0 0 0 16,0 0 1376-16,-1 0 224 0,0 1 32 0,0 3 16 16,-1-1 16-16,-1-1 16 0,1 2 0 0,-1 0 0 15,1 1-560-15,-1 1-112 0,0 1-32 0,-1 0 0 16,2 0-96-16,-1 3-32 0,2-1 0 0,-1 0 0 0,1 1-48 15,0 0-16-15,1-1 0 0,0-9 0 0,0 0-336 0,0 0-64 16,0 0 0-16,0 0-16 16,14 33-176-16,-14-33-48 0,0 0 0 0,0 0 0 15,0 0-16-15,25-6 0 0,-19 1 0 0,0 0 0 16,1-2 0-16,-2 0-128 0,1-1 192 0,-1-1-64 16,1-2-320-16,-2 1-64 0,-1-1 0 0,-1 0-16 15,0 0-336-15,-1 1-64 0,-1 3-16 0,0-4 0 16,-1 1 176-1,-1 2 48-15,-1-1 0 0,0-1 0 0,-1 3 16 0,0 0 0 0,0 1 0 16,0 3 0-16,-1 2 16 0,0-1 16 0,0 4 0 0,0-1 0 0,0 2 16 16,0 2 0-16,1-1 0 0,-1 3 0 0,1-1 48 0,2 2 16 15,-1-1 0-15,1-1-8192 16</inkml:trace>
  <inkml:trace contextRef="#ctx0" brushRef="#br0" timeOffset="118864.39">21252 9408 6447 0,'0'0'576'0,"0"-1"-576"16,1 1 0-16,-1 0 0 0,0 0 672 0,0-2 32 0,0 2 0 0,1-2 0 16,-1 1 176-16,0-1 32 15,0 2 16-15,0 0 0 0,0-2-448 0,0 2-96 0,0 2 0 0,0-2-16 16,0 2 80-16,-1 1 0 0,0-1 16 15,-1 3 0-15,1-1 96 0,0 1 16 0,-1 2 0 0,0 1 0 16,0 1 576-16,1 1 128 0,0 2 32 0,-1 2 0 16,2-14-384-16,-1 31-80 0,0-16-16 0,0 0 0 15,1-15-512-15,0 31-96 0,0-31-32 0,0 0 0 16,5 32-192-16,-5-32 0 0,0 0 0 0,0 0 0 0,0 0 0 16,0 0 0-16,0 0-208 0,36 3 64 0,-29-9 384 0,2-4 80 15,-1 0 0-15,1-1 16 0,1-4 48 0,0 1 0 0,-2 0 0 16,-1-2 0-16,1 1-384 0,-1-2 0 0,-1 1 0 0,-2 2 128 15,-2 0-128-15,-1-1 0 0,-2 1 128 16,-1 2-128-16,-1 1 0 0,-3 3 0 16,1 2 0-16,-3 3 0 0,0 3 208 0,-2 3-16 0,-1 3-16 0,-2 4 0 31,0 2-880-31,1 2-160 0,0-1-32 0,3 1-11024 0</inkml:trace>
  <inkml:trace contextRef="#ctx0" brushRef="#br0" timeOffset="120978.55">20807 9858 6447 0,'0'-2'576'0,"-1"1"-576"0,0 1 0 0,0 0 0 16,0 0 816-16,-1 0 48 0,-1 0 16 0,-1-2 0 0,-2 2 368 0,-1 0 80 16,1-2 16-16,-1 1 0 0,2-1-384 15,0 2-64-15,1-1 0 0,-1 1-16 0,1 0-416 0,1 1-80 0,-1-1 0 0,0 3-16 16,0 1-32-16,0 1 0 16,-1 2 0-16,1-1 0 0,0 2 336 0,0-1 64 0,0 3 16 0,1 0 0 15,0 1 96-15,1-1 32 16,0 1 0-16,1-1 0 0,1 2-432 0,0-12-64 15,0 0-32-15,4 26 0 0,-4-26-352 0,0 0 144 0,0 0-144 0,0 0 0 16,0 0 144-16,0 0-144 0,0 0 0 0,0 0 144 16,37 19 96-16,-37-19 16 0,0 0 0 0,0 0 0 15,0 0-64-15,34-3-16 0,-34 3 0 16,0 0 0-16,0 0-176 0,0 0 0 0,35-8 0 0,-29 3 128 16,0 2-128-16,-1-6 192 0,1 2-192 0,-1-3 192 15,-1 0 16-15,0-2 16 0,0 1 0 0,-3 1 0 16,1-1-224-16,-2 1 0 0,0 0 0 0,-2 1 0 15,0 0 0-15,-2 1 0 0,-2 1 0 16,0 2-160-16,-2 1-96 0,-2 2-32 16,0 0 0-16,1 3 0 15,0 2-384-15,0-1-80 0,2 5-16 0,0-2 0 16,1 2-128-16,1 0-16 0,1 0-16 0,2-2-6352 0,0 2-1264 0</inkml:trace>
  <inkml:trace contextRef="#ctx0" brushRef="#br0" timeOffset="121247.58">20938 9988 8287 0,'2'-5'736'0,"-1"1"-592"15,-1 1-144-15,1 2 0 0,-1 1 1152 0,0 0 208 16,1-1 48-16,0 1 0 0,0 0 64 0,0 0 0 15,0 1 16-15,-1 2 0 0,0 0-80 0,0 4 0 16,0 0-16-16,0 0 0 0,-1 1-768 0,1-1-160 16,-1 2-16-16,1-2-16 0,1-2-656 0,0 0-128 15,-1-5-32-15,0 0-10464 16</inkml:trace>
  <inkml:trace contextRef="#ctx0" brushRef="#br0" timeOffset="121629.72">21086 9862 15663 0,'1'-2'688'0,"0"0"144"0,-1-1-656 0,0 1-176 0,0 2 0 0,0 0 0 0,0 0 816 15,0 0 128-15,1 2 16 0,-2 1 16 0,1-1 112 0,-1 3 0 16,-1 2 16-16,0-2 0 15,-1 2-784-15,0 0-176 0,1 2-16 0,-1 1-128 0,0-1 0 0,1-1 0 16,0 2 0-16,0-1 0 0,1 0 0 0,1 0 0 16,0 2 0-16,0-3 0 15,0-8 144-15,0 0-144 0,0 0 0 0,0 0 144 0,0 0-144 0,0 0 0 16,22 29 0-16,-22-29 0 0,0 0 240 0,0 0-48 16,0 0 0-16,28-8 0 0,-22 4 416 15,1-3 80-15,-1 0 16 0,1-1 0 0,-2 0-240 0,1 0-32 16,-2-4-16-16,1 2 0 0,-1-1-416 0,-1-1 0 0,-2 3 128 0,0-1-128 15,-1 0 0-15,-2 1 0 0,0 2 0 16,-3 0 0-16,-1 0-192 0,0 0 192 0,-1 2-160 16,0 1 160-16,0 1-256 0,-2 2 32 15,2 1 16-15,-1 1 0 0,1 2-368 0,0 1-80 0,0-2-16 0,1 3 0 16,0 0 64-16,2-1 16 0,2 1 0 16,0 0 0-16,0 0-560 0,2-1-96 0</inkml:trace>
  <inkml:trace contextRef="#ctx0" brushRef="#br0" timeOffset="121881.11">21279 9806 2751 0,'4'-8'256'0,"-2"2"-256"0,1 1 0 0,-1 1 0 0,0 1 2480 0,-2 0 448 15,2 0 80-15,1-1 32 0,2-5-592 0,0 1-112 16,2-1-32-16,-2-1 0 0,-1 6-448 0,-1-1-80 15,0 3-32-15,-2 1 0 16,0 4 208-16,-2 0 32 0,0 2 16 0,-1 1 0 16,0 3-1760-16,-2 3-240 0,1 0-288 0,0 3 64 0,-1 4 688 0,-1-1 144 15,1 4 32-15,-1 2 0 16,0 4-320-16,-2-2-48 0,1 2-16 0,0 1 0 0,0-1-256 0,1-4 0 0,1 0 0 0,2-4-16896 31</inkml:trace>
  <inkml:trace contextRef="#ctx0" brushRef="#br0" timeOffset="127446.91">20788 10310 6447 0,'0'-2'576'0,"0"2"-576"0,0 0 0 0,0 0 0 15,0 0 832-15,-1-1 48 0,1 1 16 0,-2-1 0 16,1 1 96-16,-2 1 32 0,2 0 0 0,-2 1 0 15,-1 1-16-15,0 2 0 0,0-1 0 0,-2 1 0 16,2 0-112-16,-3 0-32 0,2 2 0 0,-2-2 0 0,1 2 288 0,1-1 48 16,-1 2 16-16,2-3 0 15,0 4-256-15,0-4-64 0,1 3 0 0,1 0 0 0,0-1-416 0,0 3-96 16,2-3 0-16,0 0-16 0,0-7 0 0,0 0 0 16,0 0 0-16,11 28 0 15,-11-28-192-15,0 0-48 0,0 0 0 0,0 0 0 0,0 0 64 0,40 10 0 16,-40-10 0-16,0 0 0 0,31-12 128 0,-20 5 48 15,1 0 0-15,0-5 0 0,-1 2-48 0,0-4 0 16,-1 2 0-16,0-2 0 0,-2 2-128 0,-1 0-48 0,0-1 0 0,-3 0 0 16,1 1-144-16,-2 1 0 0,0-3 0 15,-2 2 0-15,0 2 0 0,-1-1 0 0,-1 1 0 0,0 0 0 16,-1 3 0-16,-2 0 0 0,0 0 0 0,0 0 0 16,-1 2 0-16,1 3 0 0,-1-1 0 0,1 3 0 15,0 1-192-15,1 3 192 0,-1-1-160 0,0 2 160 16,1 2-304-16,-1-1 48 0,0 2 0 0,0-1 0 15,2 2 0-15,-2-1 0 0,2 1 0 0,0-2 0 16,2 1-896-16,0 0-160 0,0-8-32 0</inkml:trace>
  <inkml:trace contextRef="#ctx0" brushRef="#br0" timeOffset="127664.6">20965 10398 6447 0,'0'2'272'0,"0"-2"80"0,1 0-352 0,0 1 0 0,0-1 0 0,0 0 0 0,0 0 1440 0,0 2 224 15,1 0 32-15,-2-2 16 0,0 0 160 0,0 0 48 16,0 0 0-16,0 0 0 16,0 0-912-16,0 0-176 0,0 0-48 0,0 0 0 15,0 0-576-15,25 29-208 0,-25-29 144 0,1 1-144 16,0 0-528-16,0-1-192 0</inkml:trace>
  <inkml:trace contextRef="#ctx0" brushRef="#br0" timeOffset="128080.28">21101 10313 3679 0,'0'0'320'0,"0"2"-320"15,0-2 0-15,0 0 0 0,0 0 608 0,-1 1 48 16,0 1 16-16,0 0 0 0,-1 0 864 0,-1 3 192 0,1-2 16 16,0 1 16-16,1 1-400 0,-1 0-80 0,0 0 0 15,-1 2-16-15,1-1-480 0,0 2-80 0,0 1-32 0,1-1 0 0,0 1-64 16,0 0-16-16,0-2 0 0,0 3 0 0,0-2 96 0,1 0 16 16,0 0 0-16,0-1 0 0,0 0-176 0,0-7-16 15,0 0-16-15,0 0 0 0,0 0-240 0,0 0-32 16,10 26-16-16,-10-26 0 15,0 0 48-15,0 0 0 0,0 0 0 0,0 0 0 16,15-10-112-16,-12 6-16 0,1-3 0 0,-2 2 0 0,2-3-128 0,1 2 128 16,-1-5-128-16,1 0 128 15,0-1-128-15,0 0-192 0,1-1 32 0,-2 0 16 16,0-1 0-16,-2 2 0 0,0-2 0 0,-1 2 0 16,-2 1-496-16,-1 3-112 0,-1-1-16 0,-1 2 0 15,1 0 64-15,-3 2 0 0,1 2 0 0,-3 1 0 16,1 2 64-16,-2 2 0 0,1 1 16 0,0 2 0 0,-2 0 272 0,2 2 48 15,1 0 16-15,-1 1 0 0,2 0 112 0,1-1 32 16,0 1 0-16,2-2 0 16,0 0-976-16,1-2-192 0</inkml:trace>
  <inkml:trace contextRef="#ctx0" brushRef="#br0" timeOffset="128430.89">21192 10303 13823 0,'3'-2'608'0,"-1"-1"128"0,1 1-592 0,-1 1-144 0,-1 0 0 0,1 1 0 16,1-2 1712-16,2-1 304 0,2-2 64 0,2-1 16 15,-9 6-320-15,24-8-64 16,-24 8-16-16,0 0 0 0,0 0-864 0,37-2-160 16,-37 2-32-16,0 0-16 0,0 0-384 0,0 0-80 0,0 0-16 0,34 21 0 15,-34-21-16-15,0 0 0 0,0 0 0 0,0 0 0 16,12 27-128-16,-11-21 192 0,-1-1-192 0,-2 2 192 0,0 0 672 0,-2 0 144 15,-1 3 16-15,-1-2 16 16,-1 3-1808 0,-1-2-384-16,-1 3-64 0,0 0 0 0,0 0 832 0,0 0 192 0,0 0 16 0,2-3 16 0,1 0 160 15,2-3 192-15,2 0-32 0,1-3-16 0,2-1 400 0,1-1 80 16,-2-1 16-16,0 0 0 0,0 0-256 16,0 0-32-16,0 0-16 0,33-8 0 0,-33 8 336 0,20-10 64 15,-20 10 16-15,24-12 0 0,-24 12-304 16,25-9-64-16,-25 9-16 0,0 0 0 0,27-12-576 0,-27 12-112 15,0 0-32-15,0 0-10656 16,0 0-2112-16</inkml:trace>
  <inkml:trace contextRef="#ctx0" brushRef="#br0" timeOffset="129895.85">20655 10804 9679 0,'-3'-3'864'0,"1"1"-688"0,1 0-176 0,0 1 0 0,0 1 0 0,1-2-128 16,-1 2 320-16,1-1 64 0,-1 0 0 0,0-1 16 16,0-1-96-16,0 0-32 0,1 1 0 0,-1 0 48 15,1 0-192-15,1 2-256 0,-1-2 64 0,0 1 64 16,0 1 128-16,1-2 0 0,-1 2 0 0,0 0 0 15,0-2 448-15,0 2 48 0,-1 0 0 0,1 0 0 16,0 0 176-16,-1 0 32 0,1-1 16 0,0 1 48 16,0 0 0-16,0 0 16 0,0 0 0 0,0-2 48 15,0 4-624-15,-1-4-208 0,1 2 144 0,1 0-144 16,-1 0 0-16,0 0-272 0,0 0 32 0,0 0 48 16,0 0 0-16,0 0 0 0,0 0 0 0,1 0 48 0,-1-1 144 0,1 1 0 15,0-1-144-15,-1 1 144 16,1-2 0-16,-1 1 256 0,1-1-64 0,0 0-16 0,0 1 160 0,0-2 48 15,0 2 0-15,0-3 0 0,-1 3-384 0,1-3 0 16,0 1 0-16,-1 3 128 0,1-4-128 0,0 1-160 16,0 0 160-16,0-1-208 0,-1 1 48 0,0 1 16 0,0-3 0 0,-1 3 0 15,0-3 144-15,0 3 144 0,0-1-16 0,0 0-128 16,-1 0 464-16,0 2-16 0,-1-1 0 0,0-1 0 16,1 3 16-16,-1 0 0 0,0 0 0 0,0 0 0 15,0 1 48-15,1 1 16 0,0 3 0 0,-1-3 0 16,0 3 0-16,0 0 0 0,1 1 0 0,-1 0 0 15,0 1 16-15,1 2 0 16,1 3 0-16,0 0 0 0,0 0-144 0,1 0-16 0,0 0-16 0,0 0 0 0,0 1-176 0,2-1-16 31,0-3-16-31,-2-9 0 0,0 0-160 0,0 0 192 0,0 0-192 0,0 0 192 16,0 0-192-16,0 0 0 0,0 0 0 0,34 27 128 16,-34-27-128-16,13-7 160 0,-5 0-160 0,0 0 160 15,2-2-32-15,1-1-128 0,-1 0 192 0,0-2-64 16,1 1-128-16,-2-1 160 0,3 0-160 0,-3-2 160 0,0 2-160 0,-1 0 0 15,-1 1 0-15,-1 0 128 0,-4 0-128 16,0 1 0-16,-2 3 0 0,-3-3 0 0,1 3 0 16,-4 0 0-16,0 2 0 0,-1 0 0 0,0 3 0 0,-2 1 0 15,-1 1 0-15,1 3 0 0,-1 0-384 16,0 3 64-16,0 0 0 0,2 2 0 16,-1-2-128-16,2 1-32 0,1 1 0 0,0-2 0 15,2 0-112-15,1-1-32 0,2-1 0 0,1 0-7152 16,0 0-1440-16</inkml:trace>
  <inkml:trace contextRef="#ctx0" brushRef="#br0" timeOffset="130104.35">20828 10801 10127 0,'4'-2'448'0,"-3"-1"96"0,2 1-544 0,-1 1 0 0,-1 0 0 16,0 1 0-16,1 0 1264 0,0-2 144 0,1 2 16 0,-3 0 16 15,0 0-80-15,0 0-16 16,0 0 0-16,0 0 0 0,0 0-432 0,0 0-80 16,0 0-32-16,34 32 0 0,-34-32-576 0,0 0-224 15,0 0 176-15,13 29-176 16,-13-29-384-16,0 0-192 0,0 0-16 0,0 0-9168 0</inkml:trace>
  <inkml:trace contextRef="#ctx0" brushRef="#br0" timeOffset="130563.81">21070 10683 911 0,'-1'2'0'0,"0"-2"0"0,1 0 0 15,-1 0 0-15,1 0 0 0,0 0 0 16,-1 0 640-16,1 0 64 0,-1 1 0 0,1 1 0 0,-1-2 576 16,0 0 128-16,0 2 32 0,1-2 0 0,0 0 432 0,-1 1 96 15,1-1 16-15,-1 1 0 0,0-1-416 0,0 2-80 16,0 1-16-16,-1-1 0 0,1 1-352 0,-1 1-80 16,0 1-16-16,0 2 0 0,0 0-336 0,0 0-80 15,0-1-16-15,1 1 0 0,-1 2-208 0,1 1-32 16,0 1-16-16,1-2 0 0,0 1-336 0,0-10 128 0,0 0-128 0,0 0 0 15,0 0 0-15,9 26 0 16,-9-26 0-16,0 0-192 0,0 0 48 0,0 0 0 16,0 0 0-16,24-12 0 0,-19 6 144 0,0 0-160 15,1-2 160-15,-1 1-160 0,0 1 160 0,0-2 0 0,-2-1 0 16,0 3 0-16,0-2 0 0,-1 2-128 0,-1-2 128 0,0 2 0 16,-1 0-144-16,-1-1 144 0,0 2-160 0,-1-1 160 15,-2 0-416-15,1 2 16 0,0-1 0 0,-2 1 0 16,1 2-112-16,0 1-32 15,-2 1 0-15,1 0 0 0,0 0 272 0,0 2 48 0,0 0 16 0,1 1 0 16,-1 2-928 0,3-3-176-16</inkml:trace>
  <inkml:trace contextRef="#ctx0" brushRef="#br0" timeOffset="131764.24">21307 10647 1839 0,'0'-2'160'0,"0"0"-160"0,0 1 0 15,0 1 0-15,0 0 640 0,0 0 80 0,0 0 32 0,0 0 0 16,0-2 592-16,-1 2 128 0,1 0 32 0,-1-1 0 16,1 1-272-16,0-1-48 0,0 1-16 0,-1 0 0 15,1 0-48-15,-1 0-16 0,1-2 0 0,-1 2 0 16,1-1-144-16,0 1-16 0,-1 0-16 0,1-2 0 16,0 2-224-16,0-2-32 0,0 2-16 0,0-1 0 15,0 1-240-15,0 0-48 0,0-2-16 0,0 2 0 16,0 0-128-16,0 0-32 0,0 0 0 0,0 0 0 0,0 0-64 0,0 0 0 15,0 0-128-15,0 0 192 0,0 0-64 0,0 0-128 16,0 2 176-16,0-2-176 16,-1 0 176-16,1 0-176 0,0 0 160 0,0 0-160 0,0 0 144 0,-1 1-144 15,1-1 128-15,-1 0-128 0,0 2 128 0,1-2-128 16,-1 0 128-16,0 2-128 0,1-2 192 0,-1 1-64 16,0 1 0-16,0-1 0 0,1 0 128 0,-1 1 0 15,-1 1 16-15,1 0 0 0,0 1 80 0,-1-2 16 16,1 3 0-16,0 0 0 0,-1-1 16 0,1 2 16 15,-1 0 0-15,-1 2 0 0,1-1 48 0,-1 2 16 0,1-1 0 16,1 0 0-16,0 1-80 0,0-1 0 0,0-1-16 16,0-1 0-16,1 0-176 0,0-1-48 0,1-2 0 0,0 1 0 15,0-2-144-15,0 1 192 0,0-3-192 0,1 2 192 16,1-2-64-16,0 1-128 0,0-1 192 16,0 0-64-16,0 0-128 0,1-1 192 0,-4 1-192 0,0 0 192 15,0 0-192-15,0 0 192 0,0 0-192 0,30-9 192 16,-23 6-192-16,-1-2 0 0,2-1 0 0,-1-2 128 15,1 1-128-15,-1 0 0 0,0-3 144 16,-2 1-144-16,0 2 128 0,-1-2-128 0,0 0 128 16,0-1-128-16,-1-2 0 0,-2 1 0 0,0 0 0 0,-1 2 0 15,-1 0 0-15,-1 0-160 0,-2 1 160 0,-2 1-160 16,-1 2-256 0,-1 0-48-16,-3 1-16 0,2 4 0 15,-1 0-1088-15,0 2-224 0,0 0-32 0,1 1-16 0,1 4-688 16,-1-3-144-16</inkml:trace>
  <inkml:trace contextRef="#ctx0" brushRef="#br0" timeOffset="132693.68">20768 11055 3679 0,'0'0'320'0,"-1"-2"-320"15,0 1 0-15,0 1 0 0,0-2 1024 0,-1 2 144 0,0-2 32 0,-2 0 0 16,-2-3 528-16,-1 0 96 0,0 1 32 0,-1 1 0 15,1 0-240-15,1 3-32 0,-1 0-16 0,0 0 0 16,1 3-416-16,0 0-96 0,0 1-16 0,2 3 0 16,-2 0-160-16,1 0-48 0,0 3 0 0,0-1 0 15,0 2-320-15,0 0-80 0,0 3-16 0,1-2 0 0,0 0-128 0,1 0-32 16,1-1 0-16,0-3 0 16,2 1-64-16,1-2-32 0,-1-7 0 0,0 0 0 15,0 0-160-15,0 0 0 0,0 0 0 0,0 0 0 16,32 23 0-16,-32-23 0 0,0 0 128 0,0 0-128 15,39-9 208-15,-39 9-32 0,23-11-16 0,-23 11 0 16,24-12 0-16,-24 12 0 0,23-17 0 0,-12 8 0 0,1-1-160 0,-3-2 0 16,0 2 0-16,-1-1 128 0,-2 1-128 0,-1 1 0 15,-2-3 0-15,0 2-176 0,-2-1 176 0,-2 2 0 16,-1 1-144-16,0-2 144 0,-2 3-144 0,-2 0 144 16,1 1-192-16,-3 0 192 0,0 4-304 0,-1 0 48 15,-2 0 16-15,1 4 0 16,1 0-576-16,0 3-112 0,0 0-32 0,2 1 0 15,1 2-320-15,0-1-64 0,1 2 0 0,1-1-16 16,1 1 96-16,1-2 32 0,1 1 0 0,1 0-7120 16</inkml:trace>
  <inkml:trace contextRef="#ctx0" brushRef="#br0" timeOffset="132911.57">20920 11117 11055 0,'0'2'480'0,"0"-2"112"0,1 0-464 0,-1 0-128 0,0 2 0 0,1-2 0 0,-1 1 1568 0,0 2 288 15,2 0 64-15,-2-3 16 0,0 0-528 0,0 0-96 16,12 29-32-16,-12-29 0 0,0 0-752 0,9 23-144 16,-9-23-48-16,0 0 0 0,0 0-336 0,9 24-256 15,-9-24 32-15,0 0-10176 0</inkml:trace>
  <inkml:trace contextRef="#ctx0" brushRef="#br0" timeOffset="133324.1">21092 11062 3679 0,'0'0'320'0,"0"0"-320"0,0 0 0 0,0 2 0 16,0-2 768-16,-1 0 64 0,0 1 32 15,0 1 0-15,0 1 912 0,-1 1 176 0,-1 0 32 16,0 0 16-16,1 2-240 0,-1-1-48 0,1 2-16 0,0-2 0 16,-1 4-480-16,1-1-80 0,0 1-32 15,1-1 0-15,1 1-304 0,-1 0-64 16,1 0-16-16,0-9 0 0,0 0-352 0,4 23-80 15,-4-23-16-15,0 0 0 0,0 0-128 0,0 0-16 16,0 0-128-16,0 0 192 0,0 0-192 0,0 0 128 16,39 0-128-16,-32-6 0 0,0-1 288 0,0-3-32 0,2-1-16 0,-1 1 0 15,1-2-64-15,-2 0-16 0,0-1 0 0,1 0 0 16,-3-1-160-16,0 2 0 0,-1 0 0 0,-3-2 0 0,0 3 0 0,-3 1 0 16,0-1 0-16,-3 3 0 15,1 1-336-15,-3 2 48 0,0 3 16 0,-2 1 0 31,1 4-112-31,-2 2-32 0,0-1 0 0,0 6 0 16,2-3-480-16,0 2-112 0,-1 1-16 0,2 2 0 0,0-3-16 0,2 1-16 16,-1-1 0-16,3-1-8256 0</inkml:trace>
  <inkml:trace contextRef="#ctx0" brushRef="#br0" timeOffset="133579.4">21342 10956 13823 0,'1'-3'608'0,"-1"1"128"0,1 1-592 0,0-1-144 16,0 2 0-16,-1-1 0 0,0 1 1152 0,1-1 192 16,0 1 32-16,0 0 16 0,0 0-112 0,-1 1 0 15,0 2-16-15,-1 0 0 0,0 2-16 0,-1 0 0 0,0 4 0 0,0-2 0 16,0 0-240-16,-2 4-48 0,1 0-16 0,0 3 0 15,-1 0-208-15,-1 2-32 0,1 4-16 0,-2 1 0 16,0 2-352-16,0 1-64 0,-1 0-16 0,2 0 0 31,-1 0-816-31,3-3-160 0</inkml:trace>
  <inkml:trace contextRef="#ctx0" brushRef="#br0" timeOffset="137573.51">20658 11486 3679 0,'-2'1'320'0,"1"-1"-320"15,1-1 0-15,0 1 0 0,0 0 1024 0,-1-2 144 16,0 2 32-16,0-2 0 0,-1 0 352 0,0-1 80 15,-1-2 16-15,2 1 0 0,-1 1 96 0,1-2 32 0,1 1 0 0,-2-1 0 16,1-1-304-16,0 1-64 16,-1 1-16-16,1 1 0 0,-1 2-224 0,1-1-32 0,-2 2-16 15,2 2 0-15,-1 0-256 0,-1 3-48 0,0 1-16 16,0 2 0-16,0 2-192 0,-2 1-32 0,1 2-16 16,1 3 0-16,-1-1-208 0,1 1-32 15,1-2-16-15,1 2 0 0,0-1-112 0,1-1 0 16,1 0-16-16,0-2 0 0,0-2-176 0,2-1 0 15,0 1 0-15,0-6 0 0,-3-4 0 0,0 0 0 16,0 0 0-16,0 0 0 0,0 0-128 0,0 0 128 0,0 0 0 0,37-2 0 16,-32-3 0-16,1-2 0 0,0 0 0 0,2-2 0 15,-1-1 128-15,1-2-128 0,1 0 0 0,-1 0 128 16,1-2-128-16,0 0 0 0,-1 1 0 0,-1 0 0 16,0-1 128-16,-1 0-128 0,-2 0 0 0,-2 0 128 15,-1 4-128-15,-2 0 0 0,-1 0 0 0,-1 2 0 16,-2 2-208-16,-2 0 16 0,0 3 16 0,-1 1 0 15,0 2-240-15,0 4-48 0,-1 0-16 0,-1 4 0 16,3-1-464-16,-1 1-80 0,3-1-32 0,-1 2 0 16,3-1-256-16,-1 0-48 0,2 0-16 0,1-3-10608 15</inkml:trace>
  <inkml:trace contextRef="#ctx0" brushRef="#br0" timeOffset="137783.7">20888 11550 10127 0,'1'-2'448'0,"-1"1"96"0,0 0-544 0,0 1 0 0,0 0 0 0,0 0 0 15,0 0 1248-15,0 0 144 0,0 0 16 0,0 0 16 16,1 2 768-16,0 0 160 16,0 1 16-16,1 0 16 0,0 2-1168 0,0-1-256 0,1 1-32 0,-3-5-16 15,0 0-672-15,0 0-240 0,0 0 144 0,0 0-144 16,0 0-1024-16,0 0-304 0</inkml:trace>
  <inkml:trace contextRef="#ctx0" brushRef="#br0" timeOffset="138228.9">21113 11486 10703 0,'-3'-2'464'0,"1"2"112"0,2 2-448 0,-2-2-128 15,1 0 0-15,0 0 0 0,0 1 1408 0,0 1 272 0,-1 1 48 0,-1 2 16 16,-1 1-384-16,1-1-80 0,1 2 0 0,0 2 1792 47,2-9-1536-47,1 20-320 0,-1-20-400 0,0 0-80 0,7 26-16 0,-7-26 0 0,0 0-144 0,0 0-16 0,0 0-16 0,0 0 0 15,0 0-352-15,0 0-64 0,0 0 0 0,0 0-128 16,0 0 0-16,38 11 0 0,-38-11 0 0,8-13 0 16,-3 6 0-16,-1-1 0 0,-1 1 0 0,-1-1 0 0,1 0 0 0,-2 0-256 15,-1 1 80-15,0-2 16 16,-2 1-96-16,0 1 0 0,0 0-16 0,0 0 0 15,-2 0 16-15,0 2 16 0,-1 0 0 0,-1 3 0 16,1 0-144-16,0-1-48 0,-2 4 0 0,1 3-1040 31,-1-2 128-31,2 4 16 0,0 0 16 0,1-1-688 0,2-3-144 0</inkml:trace>
  <inkml:trace contextRef="#ctx0" brushRef="#br0" timeOffset="138745.76">21339 11427 3679 0,'-2'0'0'0,"1"0"144"15,0 0-144-15,0 1 208 0,0 1-208 0,-1-2 0 0,2 0 0 0,0 2 0 0,-2-1 1152 0,-1 2 176 16,0 0 32-16,0-2 16 0,1 3 720 0,1-3 144 16,-1 0 16-16,1 1 16 0,0-2-800 0,0 1-144 15,0 1-48-15,0-2 0 0,1 0-384 0,-1 2-64 16,0 1-32-16,0-3 0 0,0 2 16 0,0 0 0 0,0 1 0 0,-1-1 0 15,0 3-304-15,0-1-48 0,0 1-16 0,0 2 0 16,0 1 192-16,1-1 16 16,-1 4 16-16,1-1 0 0,0 0 144 0,1-1 16 0,0-2 16 0,0 3 0 15,1-4-304-15,0 2-64 0,-1-8-16 0,0 0 0 16,0 0-256-16,0 0-48 0,0 0-16 0,0 0 0 16,0 0-144-16,0 0 192 0,0 0-192 0,0 0 192 15,41 14 64-15,-36-19 32 0,3-2 0 0,-1-2 0 16,0 2-48-16,1-3-16 0,-3 0 0 0,2 1 0 15,0-3-224-15,1-2 144 0,-1-3-144 0,0 2 128 0,-1-2-128 0,-1 2 192 16,-1-2-192-16,0 3 192 0,-2 2-192 0,0 1 0 16,-3 4 0-16,-1 1 0 15,-1 2 0-15,-1 4 0 0,-1 0 0 0,-2 2 0 16,-1 4-800-16,-2 3-32 0,-2 5-16 0,-1 0 0 16,-1 5-1024-16,2-3-208 0</inkml:trace>
  <inkml:trace contextRef="#ctx0" brushRef="#br0" timeOffset="141178.66">20745 11965 9215 0,'1'-2'816'0,"0"-1"-656"16,0 1-160-16,-1 2 0 15,0 0 1216-15,1-1 224 0,0-2 32 0,1 0 16 0,-1-2 112 0,1 2 0 16,-1 2 16-16,-1 1 0 0,-1 0-112 0,0 2-32 16,0 1 0-16,-1 2 0 15,-1 1-384-15,1 1-64 0,-1 1-32 0,1 3 0 0,0 1-112 0,-1 2-32 16,1 1 0-16,-1 2 0 0,1 0-464 0,-1 1-112 0,-1 1-16 0,2 0 0 16,-1-2-256-16,2 0 160 15,0-2-160-15,0-2 128 0,1-2-320 0,0-1-64 16,1-3 0-16,0 0-16 0,-1 0-1328 0,1-2-272 0,-1-1-48 15,1-1-10592 1</inkml:trace>
  <inkml:trace contextRef="#ctx0" brushRef="#br0" timeOffset="141412.78">20907 12091 13823 0,'2'-6'608'0,"-2"3"128"0,2-2-592 0,-1 2-144 0,1 1 0 0,-1 0 0 0,0 2 1616 0,1-3 304 16,2-2 48-16,-1 2 16 0,2 2 304 0,-1-1 64 0,-1 5 16 0,-3-3 0 15,0 0-864-15,0 0-160 0,14 37-48 0,-14-37 0 16,6 26-976-16,-6-26-192 16,6 28-128-16,-6-28 160 15,0 0-560-15,10 31-112 0,-10-31-32 0,0 0-9328 0,0 0-1872 0</inkml:trace>
  <inkml:trace contextRef="#ctx0" brushRef="#br0" timeOffset="141823.48">21215 12008 911 0,'1'-2'0'0,"-1"0"0"15,1 1 0-15,0-1 0 16,0 2 1408-16,-1-2 208 16,1 1 48-16,1 1 0 0,0-3 688 0,0 0 144 15,0 0 16-15,-1 1 16 0,0 0-128 0,-1 1-32 16,0 1 0-16,0 1 0 0,-1 1-864 0,0 0-176 16,-1 3-48-16,-1-1 0 0,0 1-272 0,0 2-64 15,0 3-16-15,-1 0 0 0,-1-1-240 0,1 3-48 0,1 2-16 16,0 0 0-16,1 1-176 0,1-1-48 0,0 2 0 15,1-1 0-15,1 1-192 0,0-2-32 0,-1-14-16 0,6 25 0 16,-6-25-160-16,0 0 192 0,0 0-192 0,0 0 192 16,0 0-192-16,30 25 0 0,-30-25 0 0,0 0 0 15,19-9 0-15,-12 1 0 0,1-1 0 0,-2-5 0 16,2 0 0-16,0-2 0 0,-1-2 0 0,0-1 0 16,-1 1 0-16,0-2 0 0,-1 4 0 0,-3-1 0 15,0 1-288-15,-2 2 64 0,-2 1 16 0,-1 2 0 16,-2 1-128-16,-2 1-32 0,-2 1 0 0,-1 4 0 15,-1 2-400-15,-1 2-96 0,0 3-16 0,1 3 0 16,0 1-464-16,0 3-112 0,2 0-16 0,3 1 0 16,0 3 320-16,3-2 64 0,2 0 16 0,3 0-9584 15</inkml:trace>
  <inkml:trace contextRef="#ctx0" brushRef="#br0" timeOffset="142268.6">21496 11965 5519 0,'-2'-1'496'0,"0"1"-496"0,1 0 0 0,1 0 0 16,-1 0 1488-16,0 1 208 0,-1 0 32 0,-1 1 16 16,-2 0 1088-16,-2 1 224 0,2 2 32 0,0-1 16 15,0 1-816-15,0 2-176 0,1-2-16 0,1 2-16 16,0 0-944-16,0 2-192 0,1 1-48 0,0-1 0 0,0 1-320 0,2-1-80 16,-1 3-16-16,1 0 0 0,-2 0-208 15,2 0-32-15,1 0-16 0,0 0 0 0,0-1-224 16,0-2 176-16,-1-9-176 0,0 0 160 15,0 0 32-15,0 0 0 0,0 0 0 0,0 0 0 0,35 22 64 16,-29-27 0-16,2-4 16 0,-1-1 0 16,1-1 32-16,0-1 0 0,-1 0 0 0,-1-3 0 0,-1 1-176 0,-1 2-128 15,-1-2 192-15,-2 2-192 0,-1 0 0 0,-3 0 0 16,0 1 0-16,-1 2 0 0,-2 1 0 0,-2 2 0 16,-1 1-144-16,-1 4 144 15,1 1-1104-15,0 0-144 0,0 3-32 0,2 0-9584 16,0 1-1920-16</inkml:trace>
  <inkml:trace contextRef="#ctx0" brushRef="#br0" timeOffset="144863.89">22302 3646 7359 0,'-3'0'656'0,"1"0"-528"0,0 0-128 16,1 0 0-16,0 0 256 0,-2 1 32 15,0 0 0-15,-3 1 0 0,-1 3 336 0,-3 0 64 0,1 0 16 0,0 2 0 16,1-2 256-16,0 2 64 0,2 0 16 0,-1 0 0 15,2 0-128-15,2 0-16 0,-1 1-16 0,2-1 0 16,-1 2 64-16,2 0 16 0,0 1 0 0,0-1 0 16,0 3-128-16,1 0-32 0,1-2 0 0,0 1 0 0,0-1-240 0,-1-10-48 15,0 0-16-15,0 0 0 16,0 0-304-16,19 40-64 0,-13-37-128 0,1 0 192 16,0-3-192-16,2-1-192 0,-1-3 48 0,1-2 0 15,2 0-144-15,-1-2-32 0,-1-1 0 0,0-1 0 16,2-2 128-16,-1 1 0 0,-1-1 16 0,-2-2 0 0,-1 2 176 0,-2 0-192 15,-3 1 192-15,-2 0-192 16,-1 2 192-16,-2 2 0 0,0-3 0 0,-2 1 0 0,0 2 0 16,0-3 0-16,-2 3 0 0,1 1 0 15,1 1 0-15,0 2-192 0,1 0 192 0,2 1-192 16,2 2-576-16,0 2-128 0</inkml:trace>
  <inkml:trace contextRef="#ctx0" brushRef="#br0" timeOffset="145046">22412 3755 16575 0,'0'0'736'0,"0"2"160"0,0-2-720 0,-1 1-176 16,1 1 0-16,0 0 0 0,0 0 992 0,0 0 160 0,0 4 48 15,0 1 0-15,1 2-1072 0,-1 1-128 16,2-1-176-16,-2-9-5952 15,0 0-1184-15</inkml:trace>
  <inkml:trace contextRef="#ctx0" brushRef="#br0" timeOffset="145447.66">22571 3710 11055 0,'-2'1'480'0,"-1"0"112"0,1-1-464 0,0 2-128 0,1-1 0 0,0 1 0 16,0-2 592-16,0 2 112 0,0 3 0 0,-2-2 16 15,0 4 80-15,-1-1 16 0,1 3 0 0,1-1 0 16,0 1-224-16,1-1-32 0,2-1-16 0,-1 0 0 0,1 1-320 16,1-2-64-16,0 1-16 0,1-2 0 15,1 0-704-15,0-2-144 0,0-1-16 16,1 0-16-16,0-1-528 0,1-2-96 0,1-1-32 0,-2-1 0 15,2-2 272-15,-2 1 48 0,2-1 16 0,-2-1 0 16,1 0 448-16,-2-1 96 0,0 2 0 0,-1 0 16 0,0-1 496 0,-1 0 160 16,-1 2 0-16,0-3 0 0,0 2 736 0,-2 0 160 15,0-2 32-15,0 3 0 0,0-3-48 0,-1 2 0 16,-1-2 0-16,0 3 0 0,0-1-64 0,0 1-16 16,-1 0 0-16,0-1 0 0,1 1 256 0,0 1 32 15,0-1 16-15,-1 1 0 0,2 0-416 0,-1 1-80 16,0 2 0-16,0-1-16 0,-1 1-208 0,2 1-32 0,-1 1-16 15,0-1 0-15,0 1-304 0,1 1-48 0,-1 0-16 0,0 0 0 32,2 0-480-32,-1-1-96 0,2 1-32 0,0-1-11040 0</inkml:trace>
  <inkml:trace contextRef="#ctx0" brushRef="#br0" timeOffset="145878.65">22751 3711 4607 0,'3'-4'400'0,"-1"2"-400"0,0-1 0 0,-1 1 0 16,0 2 1376-16,0-1 192 0,-1 0 32 0,1 1 16 0,-1-2 496 0,2-1 112 15,0 1 16-15,-1-1 0 0,0 3-1216 0,-1-2-224 16,0 4-48-16,-1-2-16 0,-1 1-352 0,0 3-80 15,0-3-16-15,-1 3 0 0,-1 0 320 0,0 0 64 16,0 1 16-16,-1 1 0 0,0 1-288 0,-1 0-48 16,1 0-16-16,1 3 0 0,-1-3-160 0,2 2-48 15,0-1 0-15,2-1 0 0,0 0-128 0,2-1 0 16,0 2 0-16,0-4 0 0,-1-4 0 0,0 0 0 0,0 0 0 16,0 0 0-16,0 0 0 0,0 0 0 0,0 0-144 0,42 12 144 15,-34-16 0-15,0-1 0 16,0-1 0-16,2-2 0 0,0 1 0 0,0-1 144 15,0-1-144-15,0 0 192 0,1-1-192 0,-1 0 0 16,-1 1 0-16,-2 2 0 0,0-3 192 0,-1 3-32 0,-3 0-16 16,-1 0 0-16,-1 2-144 0,-3-1 0 0,-1 3 0 0,-3 0 128 15,-1 1-128-15,-2 2 0 0,-1 2 144 0,-1 1-144 16,-2 2-208-16,0 2-112 0,0 0-32 0,0 0-7536 16,2 2-1520-16</inkml:trace>
  <inkml:trace contextRef="#ctx0" brushRef="#br0" timeOffset="146393.96">22380 4084 11967 0,'-2'-2'528'0,"0"0"112"0,1 0-512 0,0 1-128 15,0-1 0-15,0 2 0 0,0 2 640 0,-1-2 112 16,-1 0 16-16,0 0 0 0,-3 3-112 0,1 1-16 0,-2 1 0 0,0 1 0 16,-1 2-352-16,1-1-80 0,-1 4-16 0,2 0 0 15,-1 1 384-15,3-2 80 16,-1 1 16-16,1 1 0 0,2-1-224 0,1-2-32 0,1-1-16 0,1-3 0 16,2 0-176-16,1 0-32 0,2-3-16 0,-1 0 0 15,3-2-176-15,-1-2 160 0,2 0-160 0,1-3 160 16,-1 0 128-16,1-2 32 0,3-2 0 0,0-3 0 15,1 0-112-15,-2-2-16 0,1 0 0 0,-2-1 0 0,-1 1-192 0,-1-1 0 16,-3-1 128-16,-2 3-128 16,-1 0 0-16,-3 0 176 0,-1 2-176 0,-3 0 160 15,-2 3-160-15,-2-1 128 0,-1 2-128 0,-2 3 128 16,-2 1-128-16,0 1 0 0,1 4-192 0,0 2 192 16,1 2 0-16,2 2 0 0,1 2 0 0,1 0 0 15,3 1-336-15,0 1-48 0,1 0-16 0,3 0-6704 16,0-12-1328-16</inkml:trace>
  <inkml:trace contextRef="#ctx0" brushRef="#br0" timeOffset="146596.9">22519 4194 12895 0,'-2'0'576'0,"0"0"112"0,1 2-560 0,0-2-128 15,1 1 0-15,0-1 0 0,0 1 768 0,0 1 112 0,0 1 16 0,-1 0 16 16,1 1-352-16,-1 1-80 16,1 2-16-16,0-2 0 15,0 2-1648-15,1-3-336 0,0-1-64 0,0 2-16 0</inkml:trace>
  <inkml:trace contextRef="#ctx0" brushRef="#br0" timeOffset="146941.51">22687 4072 10127 0,'-5'1'448'0,"1"1"96"0,0 0-544 0,2-2 0 15,0 3 0-15,0-1 0 16,0-2 1104-16,-1 4 112 0,-1 2 32 0,-4 3 0 16,1 1-480-16,-3 3-112 0,3 0-16 0,-1 1 0 15,0 0-272-15,2 1-64 0,0 1-16 0,3-2 0 0,-1 0 272 0,2-2 48 16,2-12 16-16,0 0 0 0,5 33-320 0,-5-33-64 15,0 0-16-15,0 0 0 0,0 0-416 0,0 0-96 16,42 5-16-16,-31-14 0 0,0 2 112 0,2-3 0 16,-1-2 16-16,-1 0 0 0,-2 1 176 0,-1 1 224 15,1-1-48-15,-4 1-16 0,-1 0 96 0,-1 0 32 16,-2 1 0-16,-2 0 0 0,-1-2 336 0,-3 2 64 0,0 1 16 16,-2 0 0-16,-1 3-192 0,-1-2-48 0,0 5 0 0,0 0 0 15,1 2 288-15,-2 2 48 0,1 2 16 0,2 1 0 16,-1-1-304-16,2 2-48 0,1 1-16 0,0-3 0 15,3 2-448-15,0 0-208 16,1 0 16-16,2-2-12800 0</inkml:trace>
  <inkml:trace contextRef="#ctx0" brushRef="#br0" timeOffset="147295.96">22888 4115 12895 0,'-1'-2'576'0,"0"-1"112"0,0 1-560 0,0 0-128 0,0 2 0 0,0 0 0 15,0 0 1136-15,-1 0 192 0,-1 0 32 0,-1 0 16 0,-2 0-656 0,0 2-128 16,-1 1-16-16,1 2-16 0,-1 1 368 16,1 2 80-16,0-2 16 0,1 2 0 15,-1 1 96-15,2 0 32 0,0 3 0 0,1-1 0 0,0 1-576 16,2-1-128-16,1-11 0 0,0 0-16 15,0 0-432-15,10 40 0 0,-10-40 0 0,0 0 0 16,0 0-144-16,0 0-64 0,41 22-16 0,-31-22 0 16,-3-1-160-16,1-1-48 0,3-3 0 0,0-2 0 15,1 0 432-15,-1-3 0 0,0-1 0 0,0-1 0 0,-2 0 256 16,0 0 48-16,-3 0 0 0,-1 0 0 0,-2 1 160 0,-3 1 48 16,-2-2 0-16,-2 2 0 0,-2 1 160 0,-2 1 32 15,1 2 16-15,-3 0 0 0,-1 1-240 0,-2 4-48 0,-1 1-16 0,1 3 0 16,1 1-720-16,0 3-144 15,3 0-16-15,1 4-14160 16</inkml:trace>
  <inkml:trace contextRef="#ctx0" brushRef="#br0" timeOffset="148009.25">22310 4504 11055 0,'-1'-2'976'0,"-1"2"-784"15,1 0-192-15,0 0 0 0,0 0 1344 0,0 0 208 0,0 0 48 16,-3 0 16-16,0 0-80 0,-1 2 0 0,0 0-16 0,-1 1 0 16,1 4-880-16,-1 2-160 0,1 1-32 0,-1 4-16 15,1 0-160-15,0 1-16 0,0 1-16 0,2 0 0 0,1 1-80 0,1 0-16 16,1-3 0-16,0-14 0 0,0 0-144 16,7 34 0-16,-7-34 0 0,0 0 0 15,0 0-576-15,0 0-80 0,0 0-32 0,40-1 0 16,-30-8 368-16,0-3 80 0,2-2 16 0,1-3 0 15,-2 0 224-15,-1 1 208 0,-1-1-32 0,-2 3-16 0,-2 0-304 0,-1-1-64 16,-1 1-16-16,-1-1 0 0,-2 2 224 16,-2 0 0-16,-1 2 0 0,-3-1 0 15,1 3 0-15,-2 2 0 0,0 2 0 0,-1 1 0 0,2 4 320 0,-1 2-32 16,3 1-16-16,-1 3 0 0,1 1-112 0,1-2-32 16,0 3 0-16,2 0 0 15,3 0-512-15,1-1-96 0</inkml:trace>
  <inkml:trace contextRef="#ctx0" brushRef="#br0" timeOffset="148212.75">22456 4602 15663 0,'0'2'688'0,"-1"-2"144"0,1 0-656 0,0 0-176 0,0 2 0 0,0-1 0 16,-1 0 1472-16,0 2 256 0,0 2 48 0,0 1 16 15,0 2-992-15,0 1-192 0,0-2-32 0,1 1-16 32,1-1-1216-32,1 0-240 0,1-3-64 0,0-3-8800 0</inkml:trace>
  <inkml:trace contextRef="#ctx0" brushRef="#br0" timeOffset="148608.34">22613 4476 7359 0,'-1'0'320'0,"0"-2"80"16,0 2-400-16,0 0 0 0,0 0 0 0,1 0 0 0,0 2 1296 0,-1-2 176 15,0 2 48-15,-1 0 0 0,-1 1 352 0,1 2 80 16,-1 1 16-16,2 2 0 0,0-1-304 0,-1 2-64 15,1 2-16-15,0 0 0 0,0 1-656 0,1 0-128 16,0-12-32-16,0 25 0 0,0-25-496 0,0 0-96 16,4 33-32-16,-4-33 0 0,0 0-144 0,0 0 0 15,0 0 0-15,0 0 0 0,20 36 0 0,-15-36 0 16,0-1 0-16,1-3 0 0,0-1 144 0,1-1 0 0,1-2 0 16,0-1 0-16,0-2-144 0,-1 1 0 0,0-2 144 0,-1 1-144 15,-1-2 0-15,0 3-240 0,-3-1 48 0,0 1 0 16,-2-2 192-16,-2 1 0 0,-1-1 0 0,-2 0 0 15,0 2 0-15,-2 3 128 0,0 0 16 16,-1 5 0-16,0 0 384 0,-1 2 80 0,-1 2 16 0,1 2 0 16,1-1-208-16,-1 4-32 0,2-3-16 0,0 2 0 15,2 0-368-15,1 0 0 0,1 0 0 0,2 0-9744 16,1-1-1952-16</inkml:trace>
  <inkml:trace contextRef="#ctx0" brushRef="#br0" timeOffset="149003.85">22825 4482 4607 0,'1'-2'0'0,"-1"2"192"0,0-1-48 0,0 0-16 0,0 1-128 0,-1 0 0 0,1 1 0 0,-1-1 0 15,0 0 1152-15,-1 1 192 0,0-1 32 0,-1 2 16 16,0 1 512-16,-1-2 96 0,0 3 32 0,0-2 0 16,0 1-432-16,-1 1-64 0,0 1-32 0,-1-2 0 15,0 4-160-15,0-1-16 0,-1 0-16 0,1 3 0 16,-1 0-208-16,2 1-32 0,-1 2-16 0,2 0 0 16,-1-1-448-16,2 1-96 0,1 0 0 0,2-12-16 15,0 0-496-15,0 0 0 16,11 39 0-16,-11-39 0 0,0 0 0 0,0 0-336 0,0 0 48 0,41 18 16 15,-30-20-320-15,-1-1-64 0,2-4-16 0,0 0 0 0,1-4 352 0,-1-1 64 16,0 0 0-16,-2 2 16 0,-2 0 64 0,-1-1 16 16,0-1 0-1,1-3 0-15,-3 1 160 0,0 0-208 0,-3 2 80 0,-2 0 128 16,-2 1-256-16,-4 1 80 0,-1 1 16 0,-4 1 0 16,-1 4-960-1,-3 2-192-15,0 4-32 0,0 0-5792 0,1 5-1152 0</inkml:trace>
  <inkml:trace contextRef="#ctx0" brushRef="#br0" timeOffset="150077.2">22271 4907 2751 0,'-2'0'256'16,"0"0"-256"-16,1 0 0 0,0 0 0 0,0 1 1072 0,0 1 160 15,0-2 48-15,-3 2 0 0,-1-1 144 0,0 2 48 16,-1 0 0-16,1 2 0 0,-1-3-400 0,0 5-80 16,1-2-16-16,0 2 0 0,1 0-272 0,0 1-64 15,0 0-16-15,1 0 0 0,2-1-304 0,0-1-64 16,0 0-16-16,2-1 0 0,0-1-240 0,-1-1 0 15,3 0 128-15,0-2-128 0,0-1 192 0,1-1-16 16,1 0 0-16,1-4 0 0,1 3 288 0,0-5 64 16,1 1 16-16,0-2 0 0,1 1-32 0,-1-1-16 15,0 1 0-15,0 0 0 0,-2 0-304 0,-1 0-48 0,0 0-16 16,-2 0 0-16,-1 2-128 0,0-1 0 0,-1 1 0 0,-1-1 0 16,-2 0 0-16,0 0 0 0,-1-2 0 15,1 2 0-15,-2-1 0 0,-1 0 0 0,1 0 0 0,0 2 0 16,-1-1 0-16,1 3 0 0,0 2 0 0,-1-1 0 15,2 2 0-15,0 2 208 0,1 2-16 0,-1 0-16 16,1 0-928-16,1 1-176 16,0 2-32-16,1 1-9088 0</inkml:trace>
  <inkml:trace contextRef="#ctx0" brushRef="#br0" timeOffset="150269.72">22396 4939 11967 0,'3'-1'528'0,"-2"1"112"0,1-2-512 0,-1 2-128 15,-1 0 0-15,0 0 0 0,0 0 1152 0,0 2 192 16,1-2 32-16,-1 2 16 0,0 3-432 0,1 0-64 16,-1-1-32-16,1 2 0 0,0 0-736 0,-1 0-128 15,1 0 0-15,1-1-8944 0</inkml:trace>
  <inkml:trace contextRef="#ctx0" brushRef="#br0" timeOffset="150659.1">22558 4852 6447 0,'0'-2'272'0,"-1"2"80"15,1 0-352-15,0 0 0 0,-1 0 0 0,0 0 0 0,0 0 544 16,0 2 32-16,-1-1 16 0,-1 1 0 0,-1 3 336 16,0-3 64-16,-1 3 16 0,1 2 0 0,-1-3 416 0,0 4 96 15,2-1 16-15,-1 2 0 0,1 1 0 0,0-1 16 16,1 1 0-16,1-1 0 0,1 1-1056 0,1-3-224 16,0 0-32-16,1 0-16 0,0-4-224 0,1 0 128 15,1 0-128-15,0-3 0 0,3 1 0 0,-1-2 128 16,0-1-128-16,1 0 0 0,0-3 192 0,1 0 0 15,0-1 0-15,1-2 0 0,-1 1 96 0,1 0 16 16,0-3 0-16,-2 1 0 0,1 2-144 0,-2-3-32 16,0 1 0-16,-2 0 0 15,-1 1 176-15,-2 1 16 0,-2 0 16 0,-2 0 0 0,0 1 80 0,-1 0 16 16,-3 0 0-16,-1 1 0 0,0 2-144 0,-3-2-32 16,0 3 0-16,-1 2 0 0,1 0-128 0,0 2-128 0,2 1 192 15,0 1-192 1,4 1-320-16,-1 0-192 0,3 2-16 0,1-2-12544 0</inkml:trace>
  <inkml:trace contextRef="#ctx0" brushRef="#br0" timeOffset="150996.76">22770 4829 5519 0,'1'-3'496'0,"-1"1"-496"15,0 1 0-15,0 1 0 0,0 1 1744 0,-1-1 256 16,0 0 48-16,0-1 16 0,-1 1-336 0,0 0-64 16,-1 1 0-16,-2 1-16 0,0 1-864 0,0 2-160 15,-2-1-48-15,2 1 0 0,-1 1 272 0,0 0 48 16,0 1 16-16,1-2 0 0,1 2 32 0,0 0 0 16,1-1 0-16,1 0 0 15,2-1-528-15,0-1-96 0,0 1-32 0,1 0 0 0,2-1-112 0,0-1-32 16,1 2 0-16,0-3 0 0,-4-2-144 0,0 0 160 15,0 0-160-15,0 0 160 0,42 12-160 0,-31-14 192 16,1 2-192-16,1-3 192 0,1-1-192 0,1 1 0 0,2-2 0 0,-4 0 128 31,-2 1-128-31,1-1 0 0,1 0 0 0,-1-1-176 16,1 1-640-16,-3 0-128 0,0 1-16 0,-2 0-16 16,-1 2-1072-16,-2 0-192 0</inkml:trace>
  <inkml:trace contextRef="#ctx0" brushRef="#br0" timeOffset="151148.92">22892 4774 11055 0,'-3'0'976'0,"0"2"-784"15,1-2-192-15,1 1 0 0,1 1 1616 0,-2-1 288 16,-1 3 48-16,-1 0 16 0,-2 6 768 0,-1 2 144 0,-1 1 48 0,0 2 0 0,1 2-1648 16,0 2-320-16,1 0-64 0,-2 0 0 15,3 0-768-15,-2 1-128 0,1 0 0 0,1-2-14144 31</inkml:trace>
  <inkml:trace contextRef="#ctx0" brushRef="#br0" timeOffset="151760.4">22334 5194 9215 0,'-1'-4'816'0,"0"1"-656"0,1 3-160 0,-1 0 0 15,0 0 1520-15,0 0 272 16,-1 0 48-16,-2 0 16 0,-1 2-64 0,-2 1 0 15,-2 0 0-15,1 3 0 0,2 0-752 0,-3 2-144 16,1-1-48-16,0 4 0 0,1 0 128 0,1 1 32 16,-1 0 0-16,1 0 0 0,1 2-544 0,1-3-96 15,0 1-32-15,2 0 0 0,1-2-192 0,1 1-144 0,1-1 192 16,1-3-192-16,-2-7 0 0,0 0 0 0,0 0 0 0,0 0 0 16,0 0 0-16,0 0 0 0,0 0-240 15,37 24 80-15,-31-27-64 0,2-3-16 0,1 0 0 0,0-3 0 16,2-2 112-16,0-1 128 0,1-2-208 0,0 1 80 0,-1-3 128 0,-1 1-128 15,0-1 128 1,-2 0-128-16,-1 1 128 0,-1-1 0 0,-3 1 0 0,-2 1-128 16,-1 0 128-16,-3 0-128 0,0 2 128 0,-3 1-128 31,1 2-272-31,-2 5-48 0,0 2-16 0,-1 4 0 0,1 2 144 0,-1 4 16 0,1 1 16 0,0 1 0 16,-1 2-672-16,3 2-128 0,-1 0-16 15,3-2-9120-15</inkml:trace>
  <inkml:trace contextRef="#ctx0" brushRef="#br0" timeOffset="151978.35">22519 5298 10127 0,'0'0'448'0,"0"0"96"0,-1 0-544 0,0 2 0 15,1-2 0-15,0 1 0 0,0 1 1184 0,-1-2 128 0,0 3 32 0,-1 1 0 16,0 3-560-16,-1-2-96 16,2 2-32-16,0 0 0 0,1 1-352 0,0-2-80 0,0-1-16 0,2-2-8128 15</inkml:trace>
  <inkml:trace contextRef="#ctx0" brushRef="#br0" timeOffset="152341.78">22687 5172 15663 0,'-2'-3'688'0,"2"0"144"0,-1 1-656 0,0 1-176 0,0 1 0 0,0 0 0 16,-1 0 1008-16,0 0 160 0,-2 1 48 0,0 1 0 15,-3 1-752-15,0 1-144 0,-1 3-16 0,0 0-16 0,0 2 96 16,-2 2 32-16,2 2 0 0,1 1 0 0,0 1 48 15,1 1 16-15,1 1 0 0,1-3 0 16,3 0-96-16,1 0 0 0,0-14-16 0,0 0 0 0,8 36-368 0,-8-36-160 16,0 0 16-16,0 0 0 15,0 0-688-15,39 21-144 0,-39-21-32 0,22-5 0 16,-10 1 464-16,0-4 96 0,0 0 0 0,1-1 16 0,-1-2 432 0,-1 1 256 16,-1 1-48-16,-2-2 0 0,-1 2 80 0,-2-2 16 15,-1 2 0-15,-1-2 0 0,-3 1 16 0,-1 0 16 16,-2 3 0-16,-2-2 0 0,-1-1-16 0,-4 3 0 15,1-2 0-15,-2 1 0 0,0 2 32 0,0 0 0 0,1 2 0 16,0 1 0-16,4 3-352 0,-2 0 0 0,3 3 0 0,-1 1 128 31,3 1-1152-31,0 0-208 0</inkml:trace>
  <inkml:trace contextRef="#ctx0" brushRef="#br0" timeOffset="152729.32">22778 5147 11967 0,'0'-3'528'0,"0"1"112"0,1 0-512 0,-1 0-128 0,0 2 0 0,0-1 0 15,0 1 2112-15,1 0 384 0,0-2 64 0,1 1 32 0,1-1-224 0,-1 0-64 16,2 0 0-16,1 0 0 0,0-1-1152 0,2 1-256 16,-1-1-32-16,2 2-16 0,-2-2-528 15,3 2-96-15,-2-3-32 0,1 1 0 16,1 1-192-16,-1 0 0 0,0-1 128 0,0 1-128 0,-4 2 0 0,2-3 0 15,-1 3 0-15,-1 0 0 16,0 0 0-16,0 0 0 0,-2 0 0 0,0 1 0 0,0 1 0 0,-1 0 0 16,-1 1 0-16,0-1 0 15,-1 2 0-15,0-1 144 0,0 0-16 0,-1 1 0 0,2-2 144 0,-2 3 32 16,0 0 0-16,0-1 0 0,0 0-48 0,1 1-16 0,0 1 0 0,-1-1 0 16,1-1-64-16,1 1-16 0,-2 1 0 15,1 0 0-15,-1 1 0 0,-1 0 0 0,0 2 0 0,1 1 0 16,-3 4-160-16,0 0 160 15,0 3-160-15,0 0 160 0,0 0-160 0,-1 2 0 0,0 1 144 0,2 0-144 16,-1-1 0-16,1 0 0 16,2-1 0-16,0-3 0 15,1 0-448-15,0-2-144 0,1-13-48 0,0 0-10048 16,0 22-2000-16</inkml:trace>
  <inkml:trace contextRef="#ctx0" brushRef="#br0" timeOffset="152896.97">22809 5246 6447 0,'-4'0'576'0,"2"0"-576"0,2 0 0 0,0 0 0 15,0 0 2320-15,0 0 368 0,2 2 64 0,0-2 0 16,2 0 1104-16,2 0 224 0,3 0 32 0,3-2 16 16,1 0-2048-16,3-1-416 0,0-1-64 0,-1 1-32 15,-1-1-1392-15,1 1-176 0</inkml:trace>
  <inkml:trace contextRef="#ctx0" brushRef="#br0" timeOffset="155139.29">22379 5673 1839 0,'0'-2'160'0,"-1"1"-160"0,1 1 0 0,0 0 0 16,0 0 656-16,0 0 112 0,-1 0 0 0,0 0 16 0,-1-2 496 0,0 2 80 15,-2-1 32-15,1 1 0 0,-2 0 80 16,0 0 32-16,0 0 0 0,-1 1 0 0,0-1-96 0,0 2 0 15,0-2-16-15,-2 3 0 16,1-1-96-16,-1 1-16 0,1 1 0 0,-1 1 0 0,1 0-160 0,0 2-32 16,1 0-16-16,1 1 0 0,0 1-144 0,2 2-32 15,0-1 0-15,2 0 0 0,1 1-512 0,0-1-128 16,0-10 0-16,0 0-16 0,0 0-240 0,0 0 176 16,0 0-176-16,25 36 160 0,-25-36-160 0,0 0 0 15,0 0 0-15,27-4 0 0,-18 0 0 0,0-3 0 16,0 0 0-16,0-2 0 0,-1 1 0 0,-1-1-144 0,2 0 144 15,-2-1-160-15,1-2-112 0,-2 0-32 0,0 3 0 0,-2-1 0 16,-1 1-32-16,0-1-16 0,-1 1 0 0,-1 2 0 16,-2-1 64-16,0 4 16 0,-1-3 0 0,-1 2 0 15,-1 3 112-15,1-1 32 0,-1 3 0 0,-1-2 0 16,2 2-208-16,-1 2-48 0,0 1 0 0,1-1 0 16,1 1-880-16,0 1-176 0,0 2-32 15,3-2-9232-15</inkml:trace>
  <inkml:trace contextRef="#ctx0" brushRef="#br0" timeOffset="155394.95">22506 5730 5519 0,'0'0'240'0,"-1"0"64"0,1 0-304 0,-1 0 0 16,1 0 0-16,0 0 0 0,0 1 560 0,-1 0 48 0,1 1 16 0,-1 1 0 16,0 2 128-16,0-3 16 15,0 5 16-15,0-2 0 0,0-1 144 0,0 2 32 16,0 0 0-16,0 0 0 0,0 0-176 0,1 2-16 16,-1-4-16-16,0 3 0 0,1-2-496 0,0 0-80 15,1 0-32-15,-1-2-7744 0</inkml:trace>
  <inkml:trace contextRef="#ctx0" brushRef="#br0" timeOffset="155636.26">22653 5623 10127 0,'-2'0'448'0,"0"1"96"15,1 1-544-15,0 0 0 0,1-1 0 0,-1 0 0 0,0 1 752 0,-1 1 32 16,0 0 16-16,-2 3 0 0,1 2-256 0,-2 1-48 0,-1 1-16 0,2-1 0 16,-1 1 16-16,0-3 0 15,1 2 0-15,-2-1 0 0,3 1 368 0,-1-1 80 0,0 0 16 16,1-1 0-16,1 1-592 16,0-2-112-16,1 0-32 0,0-2 0 15,1 1-1120-15,1-2-208 0</inkml:trace>
  <inkml:trace contextRef="#ctx0" brushRef="#br0" timeOffset="156125.73">22760 5606 3679 0,'2'0'320'0,"-2"-2"-320"0,1 2 0 0,0 0 0 15,-1 0 1456-15,1 0 208 0,0-1 64 0,1 0 0 16,1-1 1200-16,0 0 240 0,1 1 48 0,0-2 16 16,1 1-784-16,-2 1-144 0,2 0-48 0,0-1 0 15,1-1-1040-15,0 1-224 0,-1-1-32 0,1 1-16 16,0 2-464-16,0-1-96 0,-1 1 0 0,1-1-16 15,-1 2-48-15,1 0-16 0,0 1 0 0,-2-1 0 0,0 3-112 0,0-1-32 16,-2 1 0-16,1 1 0 16,-2 0-160-16,0-1 0 0,-2 1 0 0,0 0 128 15,-1 2-128-15,0-1 0 0,-2 0 0 0,-2 1 0 0,1 1 0 0,-3 0 0 16,0 0 0-16,-1 1 0 16,-1-2-512-16,-1 3 32 0,-1-3 0 0,0 2 0 15,0 1-288-15,0-3-48 0,2 0-16 0,1-2 0 0,1 2 400 0,2-5 80 16,2 3 16-16,0-4 0 0,3 3 848 0,1-2 160 15,1-2 32-15,1 2 16 0,0-1-32 0,2-1-16 16,0 0 0-16,2-1 0 0,1 1 96 0,2-2 0 16,0 0 16-16,2-2 0 0,0 1-176 0,1 0-32 0,1 1-16 0,-1-3 0 15,1 1-288-15,-1 1-48 0,1 1-16 16,-2 0 0-16,-2-1-208 0,0 3 0 0,0-3 0 0,0 3-12000 31,-1 0-2448-31</inkml:trace>
  <inkml:trace contextRef="#ctx0" brushRef="#br0" timeOffset="157690.19">22401 6040 1839 0,'0'-2'160'0,"0"2"-160"15,0 0 0-15,0-2 0 0,0 2 720 0,-1 0 112 0,0 0 32 0,1-3 0 16,-2 1 464-16,1-1 80 0,-1 3 32 16,0-2 0-16,1 1-96 0,1 0-32 0,-1 1 0 0,0 0 0 15,1 0-496-15,-1 0-112 0,1 0 0 16,0 0-16-16,1 0-240 0,-1 0-32 0,1-2-16 0,-1 2 0 15,1 0 80-15,-1 0 16 0,0 0 0 0,1-2 0 16,0 2-144-16,0-1-32 0,-1 1 0 0,1 0 0 0,-1 0 16 0,0-2 0 16,1 2 0-16,0 0 0 0,-1 0-144 0,0 0-16 15,0 0-16-15,0 0 0 0,0 0-160 0,-1 0 0 16,1 0 0-16,0 0 0 0,0 0 144 0,0 0-144 16,-1 0 160-16,1-1-160 0,-1 1 144 0,1 0-144 15,-1 0 128-15,0 0-128 0,0 1 176 0,0-1-48 16,0 2-128-16,-1-2 192 0,1 1 32 0,-1 1 0 15,0-2 0-15,-1 2 0 0,2 0 48 0,-3 3 16 16,0-2 0-16,0 3 0 0,0-1 48 0,-2 2 16 16,2 1 0-16,-2 1 0 0,2 0 320 0,1 3 64 0,-1 0 16 0,1 1 0 15,0 0-176-15,1 1-48 0,-2 1 0 0,1-1 0 32,2 0-272-32,0-2-48 0,0-1-16 0,1-1 0 0,0 0-192 0,1-5 176 0,1 2-176 0,0-4 160 15,1 0-160-15,-1-3 0 0,2 0 0 0,0-3 0 16,0 0 0-16,-1 0 192 0,2-4-64 0,1 0 0 15,1 0 160-15,0-5 32 16,2 2 0-16,-1-2 0 0,0 3-192 0,1-3-128 0,-1 1 144 0,0 1-144 16,-1-2 128-16,0 2-128 0,-1 1 0 0,0-2 0 15,-1 3 0-15,0-2 0 0,-2 4 0 0,-1-2 0 0,0 1 0 0,-1 0 0 16,-1 1 0-16,0 0 0 0,0 2 0 16,-1-3 0-1,-1 3-160-15,-1-2 160 0,0 1-192 0,-2 1 64 16,0 1 0-16,0-2 0 15,-1 3-384-15,2 0-64 0,-1 2 0 0,1 0-16 16,1 0-608-16,0 1-112 0,1 0-32 0,1 1-7376 16,0 1-1488-16</inkml:trace>
  <inkml:trace contextRef="#ctx0" brushRef="#br0" timeOffset="157908.62">22563 6088 5519 0,'0'-2'496'0,"-1"2"-496"0,0 0 0 0,0 0 0 15,0 0 1072-15,0 0 112 0,1 2 32 0,-1-2 0 16,0 2 928-16,-1 1 192 0,0 1 32 0,0 3 16 16,0-1-784-16,1 0-176 0,-1 2-16 0,1-1-16 0,1 2-752 15,0-2-128-15,1-1-48 0,0 0 0 16,0 0-464-16,1-2 0 0,1 1 0 0,0-1-11088 15</inkml:trace>
  <inkml:trace contextRef="#ctx0" brushRef="#br0" timeOffset="158669.09">22750 5995 7359 0,'1'-2'656'0,"-1"0"-528"0,0 1-128 0,0 1 0 16,0 0 1120-16,0 0 192 0,0-2 32 0,-1 2 16 16,1-1 512-16,-1 0 112 0,1-1 0 0,-2 2 16 15,1 2-528-15,-1-1-96 0,-1 0-32 0,1 2 0 16,-1 1-240-16,1 1-48 0,0 0-16 0,-1 2 0 16,0 0-272-16,0 2-64 0,-1 1-16 0,0 0 0 15,1 1-240-15,0 1-64 0,0 0 0 0,0 0 0 16,1 0-384-16,0 2 0 0,1-4 0 0,0 1-9424 15,0 1-1904-15</inkml:trace>
  <inkml:trace contextRef="#ctx0" brushRef="#br0" timeOffset="161527.21">22609 5993 1839 0,'0'-2'160'0,"0"1"-160"16,-1 1 0-16,1 0 0 0,0 0 224 0,0 0 16 15,0-2 0-15,-1 1 0 0,-1 0 336 0,0-3 64 16,0 1 0-16,0 0 16 0,1 1 560 0,-1 2 96 16,2-2 32-16,-1 0 0 0,1 2 416 0,0-1 96 15,0 1 0-15,0 0 16 0,1 1-208 0,0-1-32 16,1 2-16-16,0-2 0 0,1 0-400 0,0 2-96 15,0-2-16-15,2 0 0 0,0 0-464 0,0 0-80 16,1 0-32-16,0 0 0 0,1-2-80 0,0 0 0 16,2 1-16-16,0-1 0 0,1-1 128 0,-2 1 16 15,1 1 16-15,-3 0 0 0,2 1-224 0,-3 0-48 0,0 1-16 0,-2 0 0 16,0 4-176-16,-2-2-128 16,0 3 192-16,-2-1-192 0,0 2 128 0,0 0-128 0,-1 0 0 0,1 1 0 15,-1-2 128-15,0 2-128 0,-1-1 0 0,0 0 0 16,1-2 0-16,1 2 0 0,-2-2 0 0,1 2 0 15,0-2 0-15,0 2 0 0,0-3 0 0,1 2 0 16,-2 0 0-16,0 1 0 0,-1 0 0 0,0 1 0 16,-1-2-288-16,0 2-16 0,0-1 0 0,-1 0 0 15,2 0-256-15,0-2-48 0,0-1-16 0,1 1 0 0,0-1 432 0,1-1 192 16,0 0-160-16,1-1 160 0,1-1 0 0,0 1 0 16,0 0 0-16,1-2 0 0,0 1 0 0,1-1 0 15,0 0 0-15,0 1 0 0,1-1 144 0,0-1-144 16,0 0 0-16,0 1 144 0,1-2-144 0,1 0 0 15,0 1 0-15,1-1 128 16,0-1 96-16,2 1 16 0,0 0 0 0,1-1 0 0,1 1 208 0,-1-1 64 16,2 0 0-16,0 0 0 0,1-2 176 0,0 2 32 15,0 1 16-15,0 0 0 0,-2-1-144 0,-1 1-16 16,-1 0-16-16,0 1 0 0,-4 1-336 0,0-2-64 16,-1 4-16-16,-1-2 0 0,-1 0-144 0,0 0 0 15,-2 1 0-15,0 1 0 0,-1-2-368 0,0 2 48 16,-1-1 16-16,0 1-10816 0,0 0-2160 15</inkml:trace>
  <inkml:trace contextRef="#ctx0" brushRef="#br0" timeOffset="161928">22878 5996 8287 0,'0'-1'368'0,"0"-1"80"0,0 2-448 0,-1-2 0 15,1 2 0-15,0 0 0 0,0 2 1408 0,-1-2 192 16,-1 0 32-16,0 2 16 0,0-1-112 0,0 2 0 16,-1 0-16-16,2 0 0 0,-1 2-352 0,-1-1-64 15,1 2-16-15,0 0 0 16,0 2 0-16,0 1 0 0,1 0 0 0,-1 1 0 0,1 0-448 0,0 1-112 0,0-1-16 0,1 1 0 16,1-1-128-16,0-2-48 0,1 0 0 0,-2-8 0 15,0 0-160-15,0 0-48 0,0 0 0 0,0 0 0 16,0 0-128-16,0 0 192 15,35 23-192-15,-30-24 192 0,2-4 192 0,-1 0 64 16,1 1 0-16,-1-3 0 0,1 2-32 0,-1-3 0 16,1 0 0-16,-2 0 0 0,1-1-128 0,0 2-32 0,-3-2 0 0,1 1 0 15,-1-1-64-15,-1 1-32 0,-1 1 0 0,-2-2 0 16,0-1-160-16,-2 0 0 0,-1-1 0 0,1 1 0 16,-2-1 0-16,-1 1 0 15,1 5 0-15,-2-2 0 0,1 5-128 0,-2 0 128 16,1 4-160-16,-1 0 160 0,0 3-816 0,1 2-64 0,0 3-16 0,2 1-14016 15</inkml:trace>
  <inkml:trace contextRef="#ctx0" brushRef="#br0" timeOffset="163045.15">22355 6442 7359 0,'-2'0'656'0,"2"0"-528"0,0 2-128 0,0-2 0 16,0 2 176-16,-1-2 0 0,-1 2 0 0,0 0 0 0,-2 3 736 0,0 2 160 16,0 1 16-16,-1-1 16 0,2 2-96 0,0 1-32 15,0-1 0-15,-1 0 0 0,3 1-496 0,-2 0-96 16,1-1-32-16,0 0 0 0,0 1 160 0,1-3 48 16,1 0 0-16,1 0 0 0,1-2 16 0,1 0 16 15,-2 0 0-15,3-3 0 16,0 0-288-16,1 0-64 0,-1-2-16 0,1 0 0 15,0-2-32-15,1 0-16 0,0-2 0 0,1-2 0 0,-1 2 208 16,1-4 64-16,0 2 0 0,1-4 0 0,-1 1-192 0,0 2-16 0,-2-3-16 0,0 0 0 16,0 1-96-16,-3 2-128 15,1-3 176-15,-1 1-176 0,-1 2 0 0,-2-1 0 16,0-1 0-16,-1 2 0 0,-2 2 0 0,0 0 0 16,-2 1 0-16,0-1 0 15,-2 0-512-15,1 3-16 0,0 0 0 0,0 2 0 16,1 0-496-16,-1 0-80 0,1 0-32 0,2 2 0 15,0 0 336-15,2 1 64 0,0 2 16 0,2-3-6960 16</inkml:trace>
  <inkml:trace contextRef="#ctx0" brushRef="#br0" timeOffset="163276.84">22520 6538 9215 0,'2'-2'816'0,"-2"0"-656"0,1 0-160 0,-1 1 0 16,1 1 704-16,-1 0 128 0,0 1 0 0,-1 1 16 15,1 0 1136-15,0-1 208 0,0 2 48 0,-1 3 16 16,0 1-848-16,0 2-160 0,0-2-32 0,1 2-16 16,0-1-816-16,0-1-144 0,0 0-48 0,1 0 0 31,1-2-496-31,0-1-96 0,1-1-32 0,1-3-10432 0</inkml:trace>
  <inkml:trace contextRef="#ctx0" brushRef="#br0" timeOffset="164010.94">22697 6371 6447 0,'-3'-1'272'0,"0"-1"80"0,1 0-352 0,0 1 0 0,1 1 0 0,1 0 0 0,-1 0 1440 15,0 0 224-15,-1-2 32 0,-1 2 16 0,1-2 848 0,-1 2 192 16,1-1 16-16,1 1 16 0,1 0-416 0,-1 0-96 16,1 0-16-16,1 0 0 0,0 0-848 0,2 0-192 15,0 0-16-15,0 0-16 0,1 0-544 0,2 0-96 16,-1 1-32-16,1-1 0 0,1 0-192 0,-1 2-64 0,0-2 0 15,0 0 0-15,0 0-128 0,-1 0-128 16,0 2 144-16,-1-1-144 16,-2 1 128-16,0 0-128 0,0 2 0 0,-2-1 0 0,0 2 0 15,-1-1 0-15,-1-1 0 0,0 2 0 0,-1-1 0 0,-1 1-128 0,-1 0 128 0,1-1 0 16,-2 0-352 0,1 1 32-16,-2-2 16 0,2 2 0 0,-2-2-192 15,2 1-32-15,-2-2-16 0,2 1 0 16,-1 0-160-16,-1-1-48 0,2 0 0 0,0 0 0 0,1 1 320 0,0-1 64 0,1-2 16 15,1 3 0-15,1-3 352 0,0 1 0 16,1-1 0-16,1 1 128 0,1-2-128 0,1 1 160 16,0-1-160-16,0 1 160 0,0 0 32 0,1-2 16 15,1 1 0-15,-1 1 0 0,0 0 48 0,1 0 0 16,-1 0 0-16,1 1 0 0,0 1 64 0,0 0 0 0,0 0 16 0,-1 1 0 16,-4-3-48-16,0 0-16 0,0 0 0 0,0 0 0 0,0 0-272 0,0 0 0 15,0 0 0-15,0 0 0 0,0 0 128 0,0 0-128 16,23 35 0-1,-25-34 0-15,0 1 128 0,0 0-128 16,-1 1 144-16,0-1-144 0,2 0 144 0,-2 0-144 0,-1-1 128 16,0 3-128-16,0-1 0 0,-2-1 0 0,1 0 0 0,-1 1 0 0,1-1-176 0,-2-1-16 0,1 1 0 15,1 0 0 1,0 0-368 0,2 0-80-16,-1-2 0 0,2 1-16 0,0-1-704 0,1-1-144 0,1 1-32 15,0-2-7216-15,1 2-1440 0</inkml:trace>
  <inkml:trace contextRef="#ctx0" brushRef="#br0" timeOffset="164425.22">22856 6410 911 0,'2'-2'0'0,"-1"2"0"16,0-2 0-16,-1 2 0 0,0 0 928 0,0 0 96 15,1 0 32-15,0 0 0 0,1-2 176 0,-1 1 48 16,1 1 0-16,-2 0 0 0,1 0-128 0,-1 0-32 16,0 0 0-16,-2 3 0 0,1-3-240 0,0 3-48 15,-2 0-16-15,1 0 0 0,-1 0 64 0,-1 1 16 16,1 3 0-16,-2-1 0 0,0 0 128 0,2 3 16 0,-1-1 16 0,-1 1 0 16,3 0-320-16,-2 1-64 0,1 0-16 0,1-1 0 15,1 1-416-15,1-1-96 0,0-1-16 0,2-2 0 16,-2-6-128-16,0 0 128 15,0 0-128-15,0 0 128 0,0 0-128 0,0 0 0 0,40 17 0 0,-32-22 0 16,2 1 0-16,-2-1 240 0,-2 1-48 16,1-2 0-16,1-2 224 0,1-1 32 0,0-2 16 0,0 1 0 15,0-2-192-15,1 1-32 0,-3 0-16 0,0 0 0 16,-2 2 128-16,-1 2 32 0,-1-1 0 0,-2 1 0 0,-1 0-48 0,-2 3 0 16,-1 1 0-16,-2-1 0 0,-1 3-80 15,-2 1 0-15,1 3-16 0,-1-1 0 16,-1-1-240-16,0 3 0 0,-1 0 0 0,0 0 0 15,0 2-320-15,3-3-144 0,1 1-48 16,4-1-13616-16</inkml:trace>
  <inkml:trace contextRef="#ctx0" brushRef="#br0" timeOffset="166595.01">22381 6799 11967 0,'1'-4'1072'0,"0"1"-864"16,-1 1-208-16,0 2 0 15,0 0 1296-15,-1 0 224 0,1-2 32 0,-2-1 16 16,0 1 176-16,-1 1 48 0,-2 2 0 0,-1 1 0 0,-1 3-608 0,-1 0-112 16,-1 4-32-16,-2 0 0 0,1 3-480 0,-1 1-112 15,1 3 0-15,0-1-16 0,0 1-240 0,2 1-32 0,1 1-16 0,0-1 0 16,2 0-144-16,3-1 160 0,2-4-160 0,1 0 160 15,-1-12 32-15,0 0 16 16,0 0 0-16,20 40 0 0,-20-40-208 0,0 0 144 16,0 0-144-16,41 17 128 0,-41-17-128 0,0 0 0 0,37-1 0 0,-25-3 128 15,0-1 64-15,-1-2 0 0,0-3 0 0,0 1 0 16,0 0-64-16,-3-1-128 16,0 0 192-16,-1-2-64 0,-1 0-128 0,-1-1 0 15,-2 0 0-15,-1-1 0 0,-1 0 0 0,-1 2 0 0,-1-2-192 0,-2 1 192 16,-1 0-256-16,-2 0 80 0,-1 0 16 0,-1 1 0 0,-2 0 160 0,1 1 0 15,0 3 0-15,-1 1 0 0,1 5-240 0,2-1 48 16,0 4 0-16,1 2 0 16,2 3-528-1,1 1-112-15,1 0 0 0,2 2-7760 0,1 3-1552 0</inkml:trace>
  <inkml:trace contextRef="#ctx0" brushRef="#br0" timeOffset="166796.75">22508 6987 15663 0,'1'-3'688'0,"0"-1"144"0,0 1-656 0,-1 1-176 0,1 1 0 0,-1 1 0 16,1 0 1728-16,-1 0 320 0,1-2 64 0,0 2 16 16,2 0-64-16,-2 2-16 0,-1 1 0 0,0 2 0 15,1 0-1216-15,-1 4-240 0,1-2-48 0,-1 2-16 16,2-1-368-16,-1 1-160 0,2-3 128 0,0 0-128 15,-1-1-1040-15,2-3-304 0</inkml:trace>
  <inkml:trace contextRef="#ctx0" brushRef="#br0" timeOffset="167095.1">22726 6782 13823 0,'-4'3'1216'0,"0"-1"-960"15,1 1-256-15,1-1 0 0,0 0 1248 0,1-1 208 0,0 3 32 0,-2 1 16 16,-2 2-32-16,-1 3-16 16,-1 4 0-16,-1 0 0 0,0 0-832 0,1 0-176 0,1-2-16 0,-2 3-16 15,1-1-192-15,0 0-32 0,1 0-16 0,0-2 0 16,2 0 224-16,1-2 48 0,1 1 16 0,1-4 0 16,3 0-48-16,-2-7-16 0,0 0 0 0,0 0 0 15,0 0-144-15,0 0-48 0,39 18 0 0,-39-18 0 16,0 0 80-16,34-3 16 0,-34 3 0 0,28-5 0 15,-28 5 80-15,26-7 0 0,-12 2 16 0,-2 0 0 0,1-1-208 16,-2 0-64-16,-1 0 0 0,-1 0 0 16,0 0-880-16,-4 0-176 0,1 2-32 0,-1-1-12944 15</inkml:trace>
  <inkml:trace contextRef="#ctx0" brushRef="#br0" timeOffset="167264.79">22795 6842 10127 0,'-4'0'448'0,"1"0"96"0,2 0-544 0,0 0 0 16,0 0 0-16,1 0 0 0,-1 2 1952 0,0 0 288 16,1 3 48-16,-3 0 16 0,0 5-256 0,0 1-64 15,0 2 0-15,-2 1 0 0,1 2-1088 0,-1 1-240 0,-2 2-32 0,1-1-16 16,-1 0-64-16,1 0-16 0,-2-2 0 0,3 1 0 16,-1-2-336-16,2-4-64 15,2-1 0-15,1-1-8992 0,2-4-1792 16</inkml:trace>
  <inkml:trace contextRef="#ctx0" brushRef="#br0" timeOffset="167724.13">22861 6915 13823 0,'1'-2'1216'0,"0"2"-960"15,0 0-256-15,-1-2 0 0,2 2 1472 0,-1-1 240 16,2-1 48-16,1 1 16 15,-1-2 576-15,2 0 112 0,2 0 32 0,-2-1 0 16,1 2-1360-16,-1-3-272 0,1 2-48 0,-1 0-16 0,1-1-288 16,0-1-64-16,-1 1-16 0,2-3 0 15,-2 2-32-15,2-2 0 0,-1 0 0 0,0-3 0 16,0 1-208-16,-1-1-32 0,0 1-16 0,-1-3 0 0,0 0-144 0,-1 2 0 0,-2 1 0 0,-1-2 0 16,-1 2 0-16,-2 1 0 15,-1 1 0-15,-1 2 0 16,1 2-160-16,-2 1 160 0,-2 2-208 0,0 3 80 15,1 1-224-15,-1 1-32 0,0-1-16 0,1 2 0 0,1 0 112 0,1 2 32 16,-1-1 0-16,2 2 0 0,0 1 256 0,1-1 0 0,1-2 0 16,1 3 0-16,0-1 128 0,2-2-128 0,1 1 0 0,1-2 144 15,0 0-16-15,0-3-128 0,2 0 192 0,0-3-64 16,0 1 16-16,1-1 0 0,-1 2 0 0,0-2 0 16,0 0-144-16,-2-2 160 15,0 2-160-15,0 2 160 0,0-2-160 0,-2 2 0 0,0-1 0 16,-1 3 0-16,0-2 0 0,-1 3 0 15,-1 1 0-15,1 0 0 0,-2 1 0 0,0 0 0 16,0 2 0-16,1 1 0 0,-2 0 0 0,1 2 0 16,0 0 0-16,-1 2 0 0,-1 1 288 0,1 0-32 15,0 2 0-15,0 0 0 0,1-3-64 0,1 0 0 0,0 0-16 0,2-2-10736 16,1 0-2128-16</inkml:trace>
  <inkml:trace contextRef="#ctx0" brushRef="#br0" timeOffset="168837.48">22469 7230 6447 0,'0'0'576'0,"0"0"-576"16,0 0 0-16,0 0 0 0,0 0 624 0,0 0 16 15,1 0 0-15,-1 0 0 0,1 0-384 0,-1 0-80 0,0-2-16 0,1 2 0 16,-1 0 96-16,0 0 32 0,0 0 0 0,0-1 0 15,0 1 272-15,0-1 48 16,0 1 16-16,-1 0 0 0,1 0 96 0,0 0 32 0,0 0 0 0,-1 0 0 16,1 0-112-16,-1 0-32 0,1 0 0 15,-1 0 0-15,1 0-144 0,0 0-16 0,-1 0-16 0,0 0 0 16,1 0-288-16,-1 0-144 0,0 0 160 0,0 0-160 16,-1 0 0-16,1 0 0 0,0 0 0 0,-1 0 0 15,1 0 128-15,0 0-128 0,1 0 176 0,-1 0-176 16,0 0 160-16,0 0-160 0,1 0 128 0,-1 0-128 15,0 0 256-15,0 0-16 0,1-2-16 0,-2 2 0 0,1 0 176 0,-1 0 48 16,1 0 0-16,-1 0 0 0,0 2 64 0,-1-1 0 16,0 2 16-16,-1 0 0 15,1 2-96-15,-2 2-32 0,1 0 0 0,-2 0 0 0,0 2-16 0,0 1 0 16,-1 2 0-16,1 0 0 0,-1 0 0 16,2 0 0-16,0 2 0 0,1-4 0 0,1 1-160 0,1-2-32 15,1 1-16-15,1 0 0 0,1-1 16 16,1-2 0-16,0 1 0 0,-2-8 0 0,0 0 80 0,0 0 32 15,0 0 0-15,0 0 0 16,29 33-96-16,-29-33-16 0,0 0 0 0,0 0 0 0,0 0-64 0,39 4-128 16,-30-6 176-16,-2-3-176 15,1 0 256-15,-1 0-48 0,0-2-16 0,0 0 0 0,-2-2 0 0,2-1 0 16,0 1 0-16,-1-3 0 0,-1 5-32 0,0-4-16 16,1-1 0-16,-1-1 0 0,1-4-144 0,-2 1 128 15,-1 0-128-15,-1-1 128 0,-1 0-128 0,-1 1 0 16,-2-3 0-16,-2 2 0 0,1 3-144 0,-3 1-16 15,0 1 0-15,-2 4 0 16,1 3-384-16,-2 3-80 0,2 4-16 0,-1 1 0 16,0 4-384-16,1 0-64 0,-1 4-32 0,1-1 0 15,0 0-160-15,2 1-16 0,1-1-16 0,1-1-5904 16,2-1-1168-16</inkml:trace>
  <inkml:trace contextRef="#ctx0" brushRef="#br0" timeOffset="169055.88">22570 7340 14735 0,'1'-2'1312'0,"1"2"-1056"0,-1 0-256 0,0 0 0 15,-1 2 832-15,1-1 128 0,1 0 0 0,0 1 16 16,-2-2 112-16,0 0 0 0,0 0 16 0,0 0 0 15,16 34-768-15,-16-34-144 0,0 0-48 0,6 26 0 16,-5-19-688-16,0 0-144 0</inkml:trace>
  <inkml:trace contextRef="#ctx0" brushRef="#br0" timeOffset="169471.44">22775 7150 13823 0,'-3'3'608'0,"0"1"128"15,1-1-592-15,0-1-144 0,2 0 0 0,-1-2 0 0,0 2 1232 0,0 3 224 0,-1-1 32 16,-2 2 16-16,0 3-416 0,0-1-96 0,-2 1-16 16,0-2 0-16,3 3-240 0,-3-3-48 15,0 4-16-15,0 0 0 0,1 0 64 0,-1-1 16 0,1 2 0 0,0 0 0 16,0 2 64-16,1 0 16 0,0-3 0 0,0 1 0 15,2 0-208-15,-1-2-48 16,2 2 0-16,0-1 0 0,1-1-272 0,0-1-64 0,1 0-16 0,0-3 0 16,-1-6-224-16,0 0 0 0,0 0 0 0,0 0 0 15,0 0 0-15,0 0 0 0,0 0 0 0,40 11 0 16,-32-18 0-16,-2 1-128 0,2-2 128 0,-1-1 0 0,0 1 0 16,-2-3 0-16,1 1 0 0,-3 1 0 15,0 1 0-15,-2 0 0 0,0 0 0 0,-2 1 0 0,-1-1 0 0,0 2 0 16,-2-2 0-16,0 6 0 0,-1 0 0 0,0 2 0 15,-2 0 0-15,2 4-160 0,-2 1 160 16,1 1-160-16,-1 0 160 0,0 1-160 0,0 3-96 0,0-4-32 16,1 3 0-16,-1-3 0 15,2 1-656-15,2 0-128 0,0-2-16 0,2-3-12080 16</inkml:trace>
  <inkml:trace contextRef="#ctx0" brushRef="#br0" timeOffset="169708.15">22925 7190 8287 0,'1'-2'736'0,"-1"0"-592"0,0 0-144 0,0 2 0 16,0 0 528-16,0 0 80 0,0 0 16 0,-1-1 0 16,1 1 1280-16,-2 0 256 0,1 1 48 0,-1 1 16 15,0 1 528-15,0 0 96 0,-1 3 32 0,0-2 0 16,-1 3-832-16,1 0-144 0,-1 3-48 0,0 2 0 15,0 0-1024-15,1 3-192 0,-1 0-64 0,0 4 0 16,1 0-432-16,-1 3-144 0,1-1 0 0,-1 0 0 0,2 1 0 0,0-1-256 16</inkml:trace>
  <inkml:trace contextRef="#ctx0" brushRef="#br0" timeOffset="171292.02">22448 7690 5519 0,'0'0'496'0,"0"0"-496"0,-1 1 0 0,1-1 0 16,0 0 640-16,0 0 48 0,1 2 0 0,-1-2 0 15,-1 0 80-15,1 0 32 0,-1 0 0 0,1 0 0 16,0 0-336-16,-1 0-64 0,1 0-16 0,-1 0 0 0,1 0 112 0,0 0 16 16,0-2 0-16,-1 2 0 0,0-1-32 0,1 1 0 15,0 0 0-15,-1-2 0 0,-1 2-80 0,1-1-16 16,0 1 0-16,0 1 0 0,0-1-32 0,0 0-16 16,0 2 0-16,-1-2 0 0,1 3-208 0,0-1-128 15,0-1 128-15,-1 2-128 16,0 0 0-16,0 0 144 0,-1 0-144 0,1 1 0 0,1-2 192 0,-2 1-64 15,0 2 0-15,-1-1-128 0,1 3 320 0,-1-2-32 16,0 2-16-16,0 0 0 0,1 1 368 0,-1 1 64 16,1 0 0-16,0 1 16 0,1-1-272 0,-1 3-64 15,1-2-16-15,-1 1 0 0,1 0-128 0,1 0-32 0,-1-2 0 16,1 1 0-16,0-2 112 0,1 0 0 0,1-3 16 0,0 2 0 16,1-2-160-16,0-3-48 0,1 0 0 0,0 1 0 15,0-3 112-15,-1 0 16 0,2-2 0 0,0 0 0 16,0 0 64-16,0-1 32 0,1-4 0 0,0 2 0 15,0-3-112-15,2 0-32 16,0-2 0-16,1-1 0 0,-1 0-208 0,1-1 0 0,0-2 0 0,-1 0 0 16,0-2 0-16,1-1 0 0,-3 2 0 0,0-1 0 15,-1 2 0-15,-1-2 0 0,-3 3 0 0,0 0 0 16,0 3-544 0,-2 2-160-16,-1 1-16 0,-2 2-16 0,1 3 16 0,-1 1 0 0,-1 1 0 0,0 1 0 15,0 4 192-15,0 0 32 16,-1 2 16-16,1 0 0 0,1 0-112 0,0 0-32 0,0 0 0 0,1 0-5664 15,2 1-1136-15</inkml:trace>
  <inkml:trace contextRef="#ctx0" brushRef="#br0" timeOffset="172473.51">22572 7786 15663 0,'3'-3'1392'0,"-2"1"-1120"0,0 1-272 0,-1 1 0 0,0 0 1504 0,0 0 240 15,1-2 48-15,0 2 16 16,0-2 608-16,1 2 112 0,-1 0 32 0,1 1 0 15,0 2-1088-15,0 0-192 0,0 2-64 0,-1-1 0 0,0 2-832 0,-1-6-160 16,0 0-32-16,0 0-16 0,0 0-176 0,6 26-224 16,-5-22 48-16,1-1-10512 0,-1-1-2112 15</inkml:trace>
  <inkml:trace contextRef="#ctx0" brushRef="#br0" timeOffset="172922.92">22698 7631 5519 0,'-1'0'496'0,"0"0"-496"15,1 0 0-15,-1 0 0 0,0 0 1344 0,1 0 192 0,-1 0 16 16,1 0 16-16,-1 0 1088 0,1 1 224 15,0 1 32-15,0-2 16 0,2 1-1024 0,0 0-208 16,0-1-32-16,2 2-16 0,2-2-464 0,-1-2-96 16,-5 2 0-16,0 0-16 0,0 0-336 0,31-5-64 15,-24 1-16-15,1 3 0 0,-1-1-144 0,1 0-16 0,-1 0-16 16,-1-1 0-16,1 3-80 0,-1-2-16 0,-2 1 0 0,0 1 0 16,0 3-208-16,-2-3-48 0,0 3-128 0,0-1 192 15,-1-1-192-15,0 0 0 0,-1 1 0 0,1-1 0 16,-1 1 128-16,1 0-128 0,-1-1 0 0,1 1 144 15,-1-1-144-15,1 0 160 0,-1-1-160 0,0 2 160 16,1 1 16-16,-1-1 0 0,0-1 0 0,0 1 0 16,-1 2-16-16,0 1 0 0,0 0 0 0,0 2 0 15,-1 0-160-15,-1 3 192 0,0 1-192 0,0 1 192 0,-1 0-192 0,0 2 0 16,-1 1 0-16,-1 1 128 0,2 3-128 0,-2 0 0 16,-1 0 0-16,2 0 0 0,0 0 0 0,1 0 0 15,0-3 0-15,1 1 0 16,0-3-768-16,1-1-48 0,0-2 0 0,1-2 0 15,1-1-1760-15,0-6-368 0,0 1-64 0,1-3-10176 16</inkml:trace>
  <inkml:trace contextRef="#ctx0" brushRef="#br0" timeOffset="173156.11">22710 7789 8287 0,'-2'0'368'0,"0"-1"80"0,1 1-448 0,0 0 0 16,0 0 0-16,1 0 0 0,0 0 2320 0,0 0 384 0,0 0 80 0,1-2 16 16,0 2 112-16,2-2 32 0,0 1 0 0,3-1 0 15,-1 1-960-15,2-2-192 0,1 0-48 0,2-2 0 16,-1 0-752-16,-9 5-160 16,21-10-16-16,-21 10-16 0,22-9-448 0,-12 4-96 0,-1 3 0 0,0-3-16 15,-9 5-240-15,0 0 0 0,24-7-144 0,-24 7-11376 16,0 0-2288-1</inkml:trace>
  <inkml:trace contextRef="#ctx0" brushRef="#br0" timeOffset="173508.78">23007 7612 14735 0,'-2'0'640'0,"1"0"160"16,0 0-640-16,0 0-160 0,1 0 0 0,-1 0 0 0,1 0 2080 15,-1 0 384-15,-1 0 80 0,0 1 16 0,0 0-672 0,0 2-128 0,-1-2-32 0,-1 3 0 16,1-2-960-16,0 1-208 16,-1 2-48-16,0-1 0 0,1 1 112 0,0 0 16 0,0-1 0 15,0 2 0-15,0 0-128 0,1 1 0 0,0 0-16 0,0 1 0 16,-1-2-304-16,1 3-64 16,-1-1-128-16,0 1 192 0,0 1-192 0,0 2 144 15,0-4-144-15,1 3 128 0,1-2-128 0,0-1 0 0,1-8 0 16,0 0 0-16,0 0 0 0,0 0 0 15,7 28 0-15,-7-28 0 0,0 0 0 0,0 0 0 0,0 0 0 0,0 0 0 16,37 0 0-16,-37 0 160 0,0 0-16 0,27-7 0 16,-27 7 0-16,0 0 0 15,32-7 0-15,-32 7 0 0,0 0-144 0,33-10 0 16,-33 10 0-16,0 0 0 0,28-4-192 0,-28 4-112 0,0 0-16 16,0 0-16-16,28-5-1712 0,-28 5-320 0,0 0-80 15,0 0-11312-15</inkml:trace>
  <inkml:trace contextRef="#ctx0" brushRef="#br0" timeOffset="173679.2">23106 7603 17503 0,'-4'2'768'0,"2"-2"176"0,1 1-752 0,1 1-192 0,0 0 0 0,-1 0 0 16,1 0 2432-16,-1 4 464 0,0 3 96 0,-1 5 16 15,0 5-720-15,-1 5-144 0,-2 2-32 0,1 0 0 0,-2 0-1552 0,0 0-320 16,2 0-64-16,-1-1-16 15,1-2-608-15,3-5-112 0,0 2-16 0,1-20-15072 16</inkml:trace>
  <inkml:trace contextRef="#ctx0" brushRef="#br0" timeOffset="175358.19">22495 8072 1839 0,'0'0'160'0,"0"-1"-160"0,0 0 0 0,-1 1 0 16,1-2 704-16,0 2 96 0,0 0 32 0,-1 0 0 0,1 0 400 0,0-2 96 15,-2 2 16-15,1 0 0 16,-1 0-272-16,1 2-48 0,-1 0-16 0,0-1 0 16,1 0-400-16,0 1-80 0,-1 1-16 0,0-2 0 0,1 3-112 0,-1-2-16 15,0 0-16-15,-1 1 0 0,2 0 32 0,-2 1 16 0,0 1 0 0,-1 2 0 31,1-2 80-31,-1 3 16 0,-1 1 0 0,1 2 0 0,-1 3 384 0,-1-1 64 16,2 3 32-16,-1 0 0 16,1-1 32-16,1 2 0 0,1 0 0 0,0-2 0 0,1 0-160 0,2-1-32 15,0-3 0-15,2-1 0 0,-3-10-544 16,0 0-112-16,0 0-32 0,0 0 0 0,0 0-144 0,0 0 0 16,0 0-160-16,43 14 160 0,-35-20-240 0,0-3 48 15,0-2 16-15,2-1 0 0,-4 3-16 0,2-3-16 0,0-2 0 0,0-3 0 31,0 1-176-31,-2-1-48 0,0 0 0 0,-3 1 0 0,1 2 208 0,-2-2 32 16,-2 3 16-16,-1-1 0 0,-3 2 176 0,0 0 0 16,-2 3 0-16,-1 1 0 0,-2 2 0 0,1 1-160 15,-1 2 160-15,-1 3-160 0,4 3 160 0,0-1-160 16,1 1 160-16,2 1-160 16,1 1-576-16,1 0-112 0</inkml:trace>
  <inkml:trace contextRef="#ctx0" brushRef="#br0" timeOffset="175558.7">22619 8198 17503 0,'2'0'768'0,"-2"-2"176"0,0 2-752 0,1 0-192 0,-1 0 0 0,0 0 0 15,1 2 2192-15,-1-2 416 0,2 2 80 0,-1 1 0 0,-1-3-1200 0,0 0-240 16,0 0-48-16,6 26-16 15,-5-19-1568 1,-1-7-304-16,1 14-64 0,1-7-16 0</inkml:trace>
  <inkml:trace contextRef="#ctx0" brushRef="#br0" timeOffset="176126.22">22787 8058 18431 0,'1'-1'1632'0,"1"0"-1312"16,-1 1-320-16,0 0 0 0,-2 0 1328 0,2 0 192 16,0 0 32-16,0 0 16 0,1 1-160 0,0 0-48 15,-1 2 0-15,-1 2 0 0,-1 1-816 0,-1 0-160 16,0 2-48-16,-2 2 0 0,1 0-64 0,-2-1-16 0,1 1 0 0,0 1 0 16,0-1-80-16,0-1-32 0,2-1 0 0,1 1 0 15,0-4-144-15,1 2 192 0,2-5-192 16,0 1 192-16,1-1-192 0,-3-2 0 0,0 0 0 0,0 0 128 15,0 0 96-15,0 0 16 0,0 0 0 0,39 9 0 16,-39-9-64-16,0 0-16 0,0 0 0 16,0 0 0-16,36 26-32 0,-36-26-128 0,0 0 192 0,0 0-64 15,19 36-128-15,-19-36 0 0,2 24 0 0,-1-15 0 0,-1 3 0 16,-1-3 0-16,0 1 0 0,-1-3 0 16,-1-2 0-16,0-1 0 0,0 1 0 0,0-2 0 0,0-1 0 0,-1-2 0 15,-1 0 128-15,1 0-128 0,-1 0 0 0,-1-2 0 16,-1 0 0-16,0 1 128 0,-2-3-128 0,2 1 0 15,-1 1 0-15,-1-3 0 0,2 1 176 0,0 1 0 16,2-4 0-16,0 2 0 16,2 0 64-16,1 0 16 0,0-1 0 0,1 1 0 15,2-2-256-15,1 0 128 0,1 2-128 0,2-3 0 0,1 2 160 0,0-2-160 0,1-1 160 16,2 2-160-16,0-3 176 0,0-2-176 16,2 3 192-16,-1-3-192 0,0 1 0 0,0 1 0 15,-1-2 0-15,1 2 0 0,-2 1 128 0,-1 0-128 16,-2 2 0-16,0 2 0 0,-1-3 0 15,-1 2 0-15,1-2 0 0,-2 1 0 0,-1-2 0 0,-1 1 0 16,0 0 0-16,-2 0 0 0,-1-1 0 0,-2 2 0 0,-1-1 0 0,-1 4 0 16,-2-3 0-16,0 4-176 0,1-1 176 0,-2 1-160 15,3 0-224-15,-1 0-32 0,2 0-16 0,0 1 0 32,3 1-416-32,0-1-96 0,1 2-16 0,1 0-8704 15,1 0-1760-15</inkml:trace>
  <inkml:trace contextRef="#ctx0" brushRef="#br0" timeOffset="176384.9">23029 8037 13823 0,'2'-5'608'0,"-1"1"128"0,0 1-592 0,-1 3-144 0,0 0 0 0,0 0 0 15,-1 0 1552-15,0 0 288 0,0 2 48 0,-1-1 16 16,0 1 272-16,-1 0 48 0,-1 2 16 0,1 2 0 16,-1-2-512-16,0 1-80 0,1 0-32 0,1 2 0 0,-2 0-656 0,1 0-144 15,0 3-32-15,1 1 0 0,0 1-384 0,0 2-80 16,0 1 0-16,2 4-16 0,0 0-176 0,1 2-128 16,1 0 192-16,0 0-192 15,0 1-160-15,-2-22-144 0</inkml:trace>
  <inkml:trace contextRef="#ctx0" brushRef="#br0" timeOffset="177772.9">22506 8514 2751 0,'0'0'256'0,"-1"-1"-256"15,1 1 0-15,0 0 0 0,0 0 784 0,-1 0 112 16,0 0 32-16,0 0 0 0,0 0 432 0,-1 0 96 15,0 0 16-15,0 0 0 0,1 0-208 0,0 0-48 16,0 1 0-16,0-1 0 0,0 0-512 0,1 0-96 16,-1 2-32-16,1-2 0 0,0-2-288 0,0 2-64 0,0 0-16 0,0-1 0 15,0 1-208-15,1 0 0 0,-1 0 0 0,0 0 0 16,1-2 0-16,-1 2 0 0,0 0 0 0,0 0 0 16,0 0 0-16,0-2 128 0,0 2-128 0,-1 0 192 15,1 0-32-15,0 0-16 0,0 0 0 0,0 0 0 16,0 0 64-16,0 0 16 0,0 0 0 0,0 0 0 15,0-1 80-15,0 1 16 0,1 0 0 0,-1 0 0 0,1 0-96 0,-1 0-16 16,0 0 0-16,0 0 0 16,0 0-208-16,0 0 128 0,0 0-128 0,0 0 0 0,0 0 208 0,-1 0-48 15,1 0-16-15,-1 0 0 0,0 0 112 0,0 0 32 16,0 0 0-16,0 0 0 0,-1 0-48 16,0 1-16-16,1 1 0 0,-1 0 0 0,-1-1-224 0,1 1 144 15,-1 0-144-15,0 1 128 0,1 1 0 0,-1 1-128 16,-1-1 192-16,0 4-64 0,2-1 256 0,-2 0 32 15,1 3 16-15,0 1 0 0,1 2 160 0,-1 0 48 16,1 2 0-16,-1 0 0 0,0 1-128 0,2 3 0 16,-2-3-16-16,1 0 0 0,0 1-160 0,1-2-16 0,0-3-16 0,2-1 0 15,0-2-160-15,1-3-16 0,1 0-128 0,-1-3 192 16,1-1-192-16,0-2 144 0,0 0-144 0,1-4 128 16,-1 1 144-16,1-1 32 15,0-1 0-15,0 0 0 0,1-4-64 0,0 1-16 0,1-1 0 0,0-3 0 16,0 0-224-16,0-2 128 0,1 0-128 0,-2 2 0 15,-1 0 0-15,1-2 0 0,1-3 0 0,-1-2 0 16,0 0 0-16,-1-2 0 0,0-1 0 0,-1 2 0 16,-2 0-336-16,0 1 32 15,-1 2 16-15,-1 3 0 0,0 5 64 0,-1 0 16 0,0 3 0 0,-1 2 0 16,1 4 16-16,-2 1 16 0,1 2 0 0,-1 3 0 31,0 1-336-31,-1 2-80 0,1 3-16 0,2-3 0 0,-1 1 32 16,2-2 16-16,1 1 0 0,0-3-7952 0,1-1-1600 0</inkml:trace>
  <inkml:trace contextRef="#ctx0" brushRef="#br0" timeOffset="178041.35">22638 8653 11967 0,'1'0'528'0,"-1"0"112"16,1 0-512-16,-1 0-128 15,0 0 0-15,0 1 0 0,0 1 2176 0,0-2 384 16,1 3 96-16,0 0 16 0,0 1-528 0,0 2-96 16,1-1-32-16,-1 2 0 0,-1-2-1408 0,2 0-288 15,-1-1-48-15,0 1-16 0,-1-5-256 0,0 0 0 16,0 0-208-16,0 0-8560 0,0 0-1728 0</inkml:trace>
  <inkml:trace contextRef="#ctx0" brushRef="#br0" timeOffset="178858.61">22798 8530 11967 0,'1'-4'1072'0,"-1"1"-864"0,0 3-208 16,0 0 0-16,0 2 1792 0,-1-2 304 15,0 0 64-15,0 0 16 0,-1 0-128 0,0 1-32 0,-1 3 0 0,0-2 0 16,0 3-1136-16,-1 0-240 16,-1 0-32-16,2 0-16 0,-1 0-224 0,1-1-48 15,0 1-16-15,0-1 0 0,1-1 272 0,1 1 48 0,0-1 16 0,1-2 0 16,0 0-80-16,1 1-16 0,0-1 0 0,1 1 0 16,0 0-176-16,0 1-48 0,-2-3 0 0,0 0 0 0,0 0-48 0,0 0-16 15,0 0 0-15,0 0 0 16,34 26-16-16,-34-26-16 0,0 0 0 0,0 0 0 0,27 28-64 0,-27-28-16 15,0 0 0-15,22 31 0 16,-22-31-144-16,0 0 0 0,15 33 0 0,-15-33 0 16,4 22 0-16,-4-13 0 0,0 0 0 0,-2-1 0 0,-1-2-160 15,0 2 160-15,-1-4 0 0,1-1-144 0,-1 2 144 16,-1-3 0-16,1-1 0 0,0 0 0 0,-1-1 0 0,0-1 0 16,-1 0 0-16,0-1 0 0,-2-1 0 0,2-2 0 0,-2 2 0 0,2-1-128 15,-2-3 128-15,3 3 0 16,-1-1 0-16,2 0 0 0,-1 0 0 0,2 0 0 0,1 1 0 0,1 0 0 15,0 0 0-15,0 0 0 16,1 0 0-16,1 1 0 0,0-2 0 16,0 1 0-16,3-1 0 0,0 1 0 0,1-2 0 0,0-1 0 0,2 0 0 0,0-2 0 15,1 0 0-15,1-1 0 16,0 0 0-16,0-2 0 0,1 0-208 0,0-1 32 16,-1 1 16-16,-1-1 0 0,0 2-16 0,-3-1 0 0,0 0 0 0,-2 0 0 31,0 2-528-31,-3-1-128 0,2 2 0 0,-3 1-16 0,0-1 432 0,-2 4 96 0,-1-3 0 0,-2 4 16 15,1-1 144-15,-3 3 32 16,2-1 0-16,-2 1 0 0,0 0-128 0,0 2-32 16,0 0 0-16,0 0 0 0,1 2 64 0,1-2 16 0,1 2 0 0,1 3 0 31,0-2-176-31,2 1-16 0,0-1-16 0,1 1-8176 16,1 0-1648-16</inkml:trace>
  <inkml:trace contextRef="#ctx0" brushRef="#br0" timeOffset="179274.35">22999 8438 16575 0,'-1'0'1472'0,"1"-2"-1168"0,1 2-304 0,-1 0 0 0,0 2 688 16,0-2 80-16,0 2 0 0,-1 0 16 0,0 1 304 0,-2 2 64 15,1 1 16-15,-2 2 0 0,-1-1-528 0,1 2-128 16,-2 1 0-16,-1 0-16 16,2 1-96-16,-1-1-16 0,1 1 0 0,0 1 0 0,1-2 80 0,1 2 16 15,1-3 0-15,1 0 0 0,1-9-80 0,0 0-16 16,0 0 0-16,11 27 0 0,-11-27-128 0,0 0-48 16,0 0 0-16,0 0 0 0,39 14 48 0,-39-14 16 15,0 0 0-15,0 0 0 0,43 8 0 0,-43-8 0 16,0 0 0-16,0 0 0 0,36 18-144 0,-36-18-128 15,0 0 144-15,0 0-144 0,0 0 0 0,21 35 128 0,-21-35-128 0,0 0 0 16,1 20 128-16,-2-14 0 0,0-1-128 16,-1 1 192-16,0-2 144 0,-2 3 32 0,-1-3 0 0,0 1 0 15,-1 0-144-15,0-2-32 16,-1 2 0-16,0-1 0 0,-2 0-192 0,0 1 0 0,-2-2 128 0,1-1-128 16,0-2 0-16,-1 2 0 0,1-2 0 0,-1-2 0 31,2 0-560-31,-1-5 0 0,0 2 0 0,2-7-14576 0</inkml:trace>
  <inkml:trace contextRef="#ctx0" brushRef="#br0" timeOffset="179423.04">22928 8508 16575 0,'3'-3'736'0,"0"0"160"16,1 0-720-16,-2 1-176 0,1 1 0 0,-1-1 0 15,1 2 1888-15,2-2 352 0,4-3 64 0,3-3 0 16,5-1-464-16,2-2-112 0,1-1 0 0,1 3-16 15,-3 0-1200-15,-18 9-256 0,30-13-32 0,-30 13-14256 0</inkml:trace>
  <inkml:trace contextRef="#ctx0" brushRef="#br0" timeOffset="181063.65">22513 8964 11583 0,'1'0'1024'0,"-1"-2"-816"16,0 2-208-16,0 0 0 0,0 0 0 0,0 0 0 0,0 0 384 0,0 0 192 0,0-2 16 0,0 1 16 31,0 1-112-31,0-2-32 0,0 1 0 0,0 1 0 0,0-2-224 0,0 2-48 15,1 0-16-15,-1 0 0 16,1-1-304-16,-1 1-64 0,0 0-16 0,0 0 0 16,1 0-176-16,-1 1-16 0,1-1-16 0,-1 0 0 15,0 0-96-15,1 0-32 0,-1 0 0 0,0 0 0 16,0 0 128-16,0 0 32 0,0 0 0 0,0 0 0 0,-1 0 176 0,1 0 32 16,0-1 16-16,0 0 0 0,0 1 160 0,0 0 256 15,1-2-64-15,-1 2-16 0,0-2 16 0,0 1 0 16,0 1 0-16,0 0 0 0,0 0 48 0,0-2 16 15,0 2 0-15,-1 0 0 0,1 0-80 0,0 0-16 16,-1 0 0-16,1 0 0 0,-1 0-160 0,1 0 128 16,-1 0-128-16,1 2 160 0,-1-2-160 0,1 0 0 0,-1 0 0 0,1 0 0 15,-1 1 0-15,1-1-176 16,-1 0 176-16,1 0-128 0,0 0 128 0,0 0 0 0,0 0 0 0,-1 0 0 16,1 0 160-16,0 0-32 0,-1 2-128 0,1-2 192 15,-1 0 272-15,-1 2 48 16,2-1 16-16,-3 0 0 0,1 2-80 0,-1-1-32 0,0 3 0 0,1-3 0 15,0 1-80-15,-2 1-16 0,1-1 0 0,0 1 0 16,1-1-128-16,-1 0-16 0,1 1-16 0,-1-2 0 16,1 0 144-16,1 1 16 0,0-1 16 0,0 1 0 15,0-1 144-15,1 0 32 0,0 3 0 0,-1 0 0 0,2-1 224 0,0 4 48 16,0-1 16-16,0 2 0 0,1 1 96 0,1 0 0 16,-3-10 16-16,6 24 0 15,-6-24-256-15,5 25-48 0,-5-25-16 0,0 0 0 16,9 31-240-16,-9-31-48 0,0 0-16 0,0 0 0 0,12 28-288 15,-11-23 0-15,1-2 0 0,-1-3 0 0,1 0 128 0,0 0-128 16,1-5 0-16,0 0 0 0,0 0 144 0,1 0-16 16,0-3-128-16,-1 0 192 0,2-4-192 15,1-1 0-15,-2 0 0 0,2-1-160 0,-2-2-144 16,0 1-16-16,0-2-16 0,-1 1 0 16,-2-1-192-16,1 0-48 0,-2 1 0 0,-1 0 0 15,0 1-128-15,-3 1-48 0,0 2 0 0,-1 3 0 16,0 1 240-16,-2 1 32 0,2 3 16 0,-2 1 0 0,1 3 256 0,0 2 48 15,0 1 16-15,-1 3 0 0,1 0-208 0,0 1-32 0,2 1-16 0,0 0 0 16,2 0-624 0,0-1-112-16</inkml:trace>
  <inkml:trace contextRef="#ctx0" brushRef="#br0" timeOffset="181290.38">22654 9061 7359 0,'1'-2'656'0,"-1"1"-528"0,1-1-128 0,-1 2 0 16,0 0 1440-16,0 2 256 0,0-1 48 0,0 1 16 0,0 3 624 0,0 0 128 16,0 4 32-16,1 3 0 0,0-2-1056 0,-1 1-208 15,1 1-32-15,-1-2-16 0,0-10-896 0,0 0-176 0,7 25-32 0,-7-25-8288 16,0 0-1648-16</inkml:trace>
  <inkml:trace contextRef="#ctx0" brushRef="#br0" timeOffset="190166.23">22832 9040 2751 0,'0'-2'256'0,"0"1"-256"15,0-1 0-15,0 0 0 16,1 1 1152-16,-1 1 192 0,0-2 48 0,0 1 0 0,1 0 848 0,0-4 192 16,1 2 16-16,-1-1 16 0,0 0-96 0,0 1 0 15,0 1-16-15,-1 1 0 16,1 1-432-16,-1-2-96 0,1 2-16 0,-1 0 0 16,1 0-256-16,-1 0-48 0,1 0-16 0,0 0 0 0,0 0-656 0,0-1-144 15,1 0-32-15,-1-2 0 16,0 3-464-16,0-4-192 0,1 1 128 0,-1 1-128 0,0-3 0 0,-1 0 0 0,0 1 0 0,0-4 0 31,-1 4 0-31,-1-3-192 0,0 2 64 0,0 0 128 0,-2-2-288 0,-1 2 64 0,0 0 16 0,-1 1 0 16,0 2 48-16,-1-1 16 0,1 3 0 0,-1 1 0 15,1 1-192-15,-1 0-48 0,3 2 0 0,-2 1 0 0,2-1 240 0,0 2 144 16,0 1-192-16,0 0 192 16,2 0-192-16,0 1 64 15,0 1 128-15,1-1-208 0,0 0 64 0,0-1 16 16,1 1 0-16,0-2 0 0,1 0-16 0,0 0 0 15,1-1 0-15,0 0 0 0,-1-2 144 0,1 2 0 16,0-1-144-16,0 0 144 0,0 1 0 0,-1 0-176 16,1 0 176-16,-1-2-128 0,1 2-80 0,0-2-16 15,1 0 0-15,0-3 0 0,0 1 224 0,1-2-176 16,1-1 176-16,-1-1-160 0,2-1 160 0,0-1-208 0,-1-2 80 0,1-1 128 16,-1 2-272-16,1-2 64 0,-1-1 16 0,0 2 0 15,-1-1 192-15,-2 2 0 0,1-1 0 0,-1 4-144 16,-1 1 144-16,-1 0 0 0,-1 4 0 0,0-1 0 15,-1 2 0-15,0 2 0 0,0 2 0 0,-1 1 0 16,1-2 0-16,-1 2 0 0,0-1 0 0,1 1-128 16,-1 0 128-16,1-1 0 0,0 1 0 0,0-1 0 15,1 1 0-15,-1-2 0 0,0 1 0 0,-1 1 0 16,1 0 0-16,0 0 0 0,0 1 0 0,0-1 0 16,-1 3 0-16,0 1 0 0,0 2 0 0,0 0 0 0,-1 0 0 0,-1 1 0 15,2-1 0-15,-1 1 0 0,0 1 0 0,1-4 0 16,1-2 0-16,0-1-128 15,2-9-688-15,0 0-128 0,0 0-16 0,0 0-12176 16</inkml:trace>
  <inkml:trace contextRef="#ctx0" brushRef="#br0" timeOffset="190613.22">23019 8917 5519 0,'4'-3'496'0,"-1"-1"-496"0,-1 1 0 0,-1 3 0 15,-1-2 1008-15,1 1 96 16,-1-1 32-16,2-3 0 0,1 0 128 0,-1 1 16 16,-1-1 16-16,-2 3 0 0,-1 2-464 0,0 0-112 0,-1 0-16 0,0 2 0 15,0 1-192-15,-1 0-32 0,1 0-16 0,0 0 0 16,0 0 112-16,-1 1 0 0,1 1 16 0,0 0 0 15,-1-1 224-15,0 2 32 0,0 2 16 0,-1 0 0 16,0 1-144-16,-1 1-16 0,-1 2-16 0,1 0 0 0,-1 2-464 0,0 2-96 16,0 2 0-16,-1 0-128 0,2 2 144 0,-1 0-144 15,3-1 0-15,-1 0 144 16,2-2-144-16,1 1 0 0,0-1 0 0,2-17 0 16,0 29 0-16,0-29 128 0,0 0-128 0,9 30 0 0,-9-30 368 15,0 0-16-15,0 0 0 0,0 0 0 0,0 0-32 0,0 0-16 16,38 15 0-16,-30-20 0 0,1-2-176 15,1 0-128-15,-1-4 192 0,0 0-192 0,0-1 0 16,-3 0 0-16,-1 1 0 0,-2 1 0 0,-3 1 0 16,-1 2 0-16,-2 2 0 0,-2 0-144 0,-1 3 144 0,-4 0 0 0,-2 4 0 0,-1 3 0 31,-1-1-592-31,-1 6-96 0,-3 2-16 0,0 0 0 16,2 2-816-16,2-2-160 0</inkml:trace>
  <inkml:trace contextRef="#ctx0" brushRef="#br0" timeOffset="192826.06">22504 9443 6447 0,'0'0'576'0,"-1"0"-576"16,1 2 0-16,-1-2 0 0,0 0 1248 0,0 1 144 16,0 1 16-16,-1 0 16 0,-1 0 320 0,0 3 64 15,-2-2 16-15,1 1 0 0,0 3-416 0,0-1-64 16,0 0-32-16,0 1 0 0,1 1-432 0,-1 1-96 0,0 5-16 0,2-2 0 16,-1 2-64-16,0 1-32 0,1 1 0 15,-1 0 0-15,2-1-400 0,0 1-80 16,0-4 0-16,1 0-16 0,1 0 16 0,0-3 0 15,0-1 0-15,-1-8 0 0,0 0-64 0,0 0-128 16,0 0 192-16,0 0-64 0,0 0 0 0,0 0-128 0,37 0 192 0,-29-9-64 16,1-2 48-16,0-1 0 0,-2 1 0 0,0-1 0 15,2-2-320-15,-2-1-64 0,1-1-16 0,-3 0 0 16,1 1 0-16,-2-2 0 0,-1 3 0 0,-2 0 0 0,0 2 80 0,-2 2 16 16,-1 1 0-16,-1 0 0 15,0 1 128-15,-2 0 0 0,0 1-144 0,0 1 144 16,-2 2 0-16,2 1 0 0,-1 3-144 0,2 0 144 15,-2 3-144-15,2 1 144 0,1 1-208 0,-1-2 80 0,2 2-128 0,1 0 0 16,1-2-16-16,1 2-7872 16,1-2-1584-16</inkml:trace>
  <inkml:trace contextRef="#ctx0" brushRef="#br0" timeOffset="193008.28">22609 9579 9215 0,'2'-1'816'0,"-1"-1"-656"0,0-1-160 16,0 3 0-16,1-2 3136 0,-2 2 576 16,1 2 128-16,0-2 32 0,1 3-1344 0,-2-3-272 15,0 0-48-15,0 0-16 0,0 0-1168 0,10 30-224 16,-10-30-48-16,0 0-16 0,4 31-544 0,-4-31-192 16,0 0 144-16,3 26-10144 0,-3-26-2032 0</inkml:trace>
  <inkml:trace contextRef="#ctx0" brushRef="#br0" timeOffset="193887.55">22763 9464 21183 0,'1'0'944'0,"0"-2"192"0,0 2-912 0,0-2-224 0,-1 1 0 0,0 1 0 15,1 0 1392-15,0-2 224 0,1 2 48 0,0-3 16 16,-1 3-928-16,1 0-192 0,-1 3-48 0,1-1 0 0,-1 2-224 16,0 0-48-16,-1 3-16 0,0-1 0 0,1 2-224 15,-2-1 176-15,1 2-176 0,0-3 160 0,0 0 0 16,0 1 0-16,0-2 0 0,1 0 0 0,0 0 464 0,-1-3 80 16,1 0 32-16,0 0 0 0,0 1-16 0,0-3 0 15,-1 0 0-15,1 0 0 0,0-2-128 0,1 1-16 0,0 1-16 0,0-2 0 16,0 0-208-16,0 0-32 0,0-1-16 15,1-1 0-15,1 3-96 0,-1-3-16 0,0 1 0 16,0-1 0-16,1 1-192 0,0-1 176 0,-1-1-176 0,1 0 160 0,0 1-160 16,-1-1 0-1,0 0 0-15,1-2 0 0,-1 2 0 0,-1-4 0 0,1 2 0 0,0-1 0 0,-1 1 0 0,-1-2 0 16,0 1 0-16,0-1 0 16,-1 2 0-16,-1-2 0 0,0 2 0 0,0-1 0 0,0 2 0 15,-1 0 0-15,1 2 0 0,-1-1 0 16,1 0-240-16,0 3 80 15,0-1 16-15,0-1 0 0,0 3-112 0,0-1 0 16,0 0-16-16,1 2 0 0,-1-2 272 0,-1 0-128 16,1 1 128-16,-1 1 0 0,0 0 0 0,-2 0 0 0,0 0 0 0,0 1 0 15,-1 1 0-15,-2 0 0 16,2 0 0-16,-3 3 0 0,2-2 0 0,-2 0 0 0,1 0 0 0,0 2 0 16,0-2 0-16,1 0-128 0,-1 0 128 0,2 0 0 15,-1-2-256-15,1 1 48 0,2 0 16 0,0 0 0 16,0 0 192-16,0-2-176 0,1 3 176 0,0-1-160 15,1 1 160-15,0 1 0 0,0 1 0 0,1 2 0 16,0 0 0-16,0 1 0 0,1 3 0 0,0-1 0 16,-1-10 0-16,0 0 0 0,5 30 0 0,-5-30 0 15,0 0 0-15,0 0 0 0,0 0 0 0,21 34 0 0,-21-34 0 0,0 0 0 16,0 0 0-16,0 0 0 0,0 0 0 0,32 0 0 16,-25-5 0-16,-1-2 0 0,1 2 0 0,-2-2 0 15,2 0 0-15,-2 0 128 0,1-2-128 16,-1 2 0-16,-1-1 0 0,0 2 0 0,0-1 0 15,-1 1 0-15,0-1 0 0,-1 3 0 0,0-2 0 16,-1 3-128-16,0 0 128 0,0 0 0 0,-1 1 0 0,0 0 0 16,-1 2 0-16,0 0 0 0,0 2 0 0,0 0 0 0,0 1 0 0,0 0 0 15,-1 0 0-15,0 1 0 0,1 1 0 0,-1 1 0 16,2-1 0-16,-2 0 0 16,0 2 0-16,1 0 0 0,-1 2 128 0,1-1-128 0,-1 1 160 15,0 0-160-15,1 3 192 0,-2-2-64 0,1 1-128 16,-1 1 192-16,0 2-32 0,0 1-16 0,0-1 0 0,-1 0 0 15,0 0-144-15,1 1 0 0,-2 1 0 0,1-2 128 16,0 1-128-16,-1-3 0 0,1-1 0 0,1-1 0 16,0-1 0-16,0-1 0 0,1-1 0 0,0-2 0 15,2 0 0-15,0-3 0 0,0 2 0 16,0-3 0-16,1 1-368 0,0-2 0 0,1 0 0 0,0-2 0 16,0 1-1360-16,0-2-288 0,0 1-48 0,3-2-12368 15</inkml:trace>
  <inkml:trace contextRef="#ctx0" brushRef="#br0" timeOffset="194291.85">22964 9414 7359 0,'2'-1'656'0,"-1"0"-528"15,0-1-128-15,0 0 0 16,-1 2 1168-16,1-1 208 0,1-1 32 0,0-1 16 0,2 1-160 0,-2-2-48 0,1 1 0 0,0 0 0 15,-2 0-128-15,1 2-16 16,-2 1-16-16,0-2 0 0,-1 4-416 0,0-2-64 16,-1 2-32-16,0 0 0 0,0 1-96 0,0 2 0 0,-2-1-16 0,0 2 0 15,0 2 208-15,1 0 32 0,-2 1 16 0,0 0 0 16,0 1-176-16,0 2-16 0,0 1-16 0,-1 0 0 16,1 1-64-16,-1 0-16 15,0 3 0-15,1 0 0 0,-1-1-144 0,1 1-48 0,1 3 0 0,-1-2 0 16,1 1-208-16,1-2 0 0,0 0 0 0,1-1 0 0,1-2 0 0,1-14 0 15,0 0 0-15,5 30 0 16,-5-30 0-16,0 0 0 0,0 0 0 0,0 0 0 16,0 0 320-16,0 0-48 0,39 1 0 0,-31-6 0 0,2-5 16 0,-1 1 0 31,1-3 0-31,0 0 0 0,0 1-160 0,0-4-128 0,-1 3 192 0,-3 1-192 0,0-1 160 0,-2 2-160 16,-2 3 128-16,-2 0-128 15,-1 2 0-15,-3 0 0 0,-2 3 0 0,-1 4 0 31,-2 1-640-31,-4 2-128 0,-1 4 0 0,-3 0-8576 0,1 1-1728 0</inkml:trace>
  <inkml:trace contextRef="#ctx0" brushRef="#br0" timeOffset="196719.03">22492 9924 4607 0,'0'-2'400'0,"-1"-1"-400"15,1 1 0-15,-1 0 0 0,1 2 1120 0,-1-1 144 16,0-1 16-16,-1 0 16 0,0-3 672 0,-1 0 128 16,0-1 16-16,-1 0 16 0,0 3-256 0,1-1-48 15,0 2-16-15,-1-1 0 0,1 1-368 0,1 1-80 0,-1 1-16 16,0 1 0-16,0-1-544 0,0 3-112 0,0 1-32 0,-1 1 0 16,-1 3-176-16,1 1-32 0,0 2-16 0,0 2 0 15,-1 3-96-15,0-1-16 0,0 2 0 0,0-2 0 16,1 2-320-16,0-3 144 15,3-2-144-15,0 0 0 0,1-3 128 0,0 1-128 0,2-5 0 0,-1 0 0 16,2-1 0-16,0-2 0 0,2-1 0 0,-1-2 0 16,2-1 0-16,0-3 0 0,3 0 0 0,-1-3 0 15,1 0 0-15,1-2 0 0,-1-1 0 0,1 1-144 16,-1-2-80-16,0 1-16 0,-2 1 0 0,0 0 0 0,1 1 0 16,-2-2 0-16,1 1 0 0,-2-2 0 15,1 2 64-15,-2-1 16 0,-2 2 0 0,0 1 0 16,-1-2-64-16,-1 1-16 0,0 2 0 0,-2-3 0 0,1 3 16 15,-2 0 0-15,0 0 0 0,-1 0 0 0,1 3 64 0,-2 1 16 16,0 1 0-16,1 1 0 16,-1 1-240-16,0 1-32 0,2 1-16 0,-1 3 0 15,1-1-368-15,0 1-80 0,1 2-16 0,1 0-10336 0</inkml:trace>
  <inkml:trace contextRef="#ctx0" brushRef="#br0" timeOffset="196927.75">22584 9976 16575 0,'2'0'736'0,"-1"0"160"0,2 0-720 0,-1 2-176 16,-1-2 0-16,-1 0 0 0,1 1 1648 0,1 1 288 0,-1 3 64 0,-1-5 16 0,0 0-928 0,0 0-176 31,0 0-32-31,16 30-16 0,-16-30-576 0,0 0-112 15,0 0-32-15,0 0 0 0,0 0-912 0,8 29-192 0</inkml:trace>
  <inkml:trace contextRef="#ctx0" brushRef="#br0" timeOffset="197448.61">22744 9931 12895 0,'-1'3'576'0,"0"-1"112"0,1 0-560 0,0-2-128 0,1 2 0 0,0-2 0 0,-1 1 1328 15,1 1 224-15,2 0 48 0,-1 1 16 16,-2-3-272-16,0 0-48 0,0 0-16 0,0 0 0 0,0 0-192 0,0 0-32 16,0 0-16-16,37 9 0 0,-31-13-448 0,1-1-80 15,-1 0-32-15,1-2 0 0,0-3-32 0,0 3-16 16,1-4 0-16,-2 1 0 0,1 0-160 0,-3-1-16 15,1 1-16-15,-2 1 0 0,-2 1-240 0,-1 1 0 0,-1 0 0 0,-2 3 0 0,-1-1 0 0,0 2 0 32,-2 0 0-32,-1 2 0 15,-2 1-592-15,0 0-16 0,-1 2 0 0,-2 1 0 16,1 1 112-16,-2 1 32 0,1 0 0 0,1 2 0 0,0 0 320 0,2 0 144 16,2 1-128-16,1-2 128 0,2 1 0 0,2-2 0 15,0 0 0-15,2 0 128 0,1-1 128 0,0-2 16 16,-1-2 16-16,0 0 0 0,0 0 192 0,0 0 32 15,0 0 16-15,0 0 0 0,39 3 144 0,-33-5 32 0,2-1 0 0,1 1 0 16,-2-2-320-16,1 1-48 0,0 0-16 0,-2 1 0 16,-6 2-128-16,0 0-48 0,0 0 0 0,0 0 0 15,0 0-144-15,0 0 0 0,0 0 0 0,0 0 0 16,0 0 0-16,0 0 0 0,0 0 0 0,34 26 0 16,-37-19 0-16,1 0 0 0,-2 3 0 0,1-1 0 15,-2-1 144-15,0 3-144 0,0 0 160 0,-1 2-160 16,1-1 192-16,-1 1-48 0,0 0-16 0,-1 0 0 0,2 0 32 0,-2 0 0 15,2 0 0-15,-1-1 0 0,1 0-160 0,1-3 192 16,-1 1-192-16,1-1 192 0,2-2-192 0,-1 0-256 16,1-2 64-16,1 0-10384 15,1-3-2096-15</inkml:trace>
  <inkml:trace contextRef="#ctx0" brushRef="#br0" timeOffset="197841.95">22915 9877 16575 0,'0'0'736'0,"2"-1"160"0,0 1-720 0,0-2-176 16,0 2 0-16,-1-1 0 0,1 0 1088 0,0-1 176 0,2-1 32 0,2-2 16 16,1 1-208-16,1-3-32 0,1 2-16 0,0-3 0 15,-1 4-256-15,0-3-48 0,0 2-16 0,0 1 0 16,-2 1-32-16,2-2-16 15,-2 4 0-15,1 0 0 0,-2-1-96 0,1 0-16 0,-6 2 0 0,0 0 0 16,0 0-80-16,0 0-32 16,0 0 0-16,0 0 0 0,0 0-144 0,0 0-16 0,0 0-16 0,0 0 0 0,0 0 80 0,0 0 16 15,0 0 0-15,0 0 0 0,0 0-64 0,0 0-16 16,0 0 0-16,27 32 0 0,-28-26-16 0,-2 0 0 16,1 2 0-16,-1-1 0 15,1 3-80-15,0 1-16 0,0-1 0 0,-1 4 0 0,1-2-64 0,-1 4 0 16,0-2-128-16,-1 2 192 0,0 1-192 0,0 0 0 15,-1 0 0-15,-1 2 0 0,1-1 0 0,-3 1 0 16,1 1 0-16,0 1 0 0,-2-3 0 0,1 2-208 16,-1-4 32-16,2-2 16 15,1-2-816-15,0-1-176 0,2-3-16 0,1-1-9696 16,0-2-1936-16</inkml:trace>
  <inkml:trace contextRef="#ctx0" brushRef="#br0" timeOffset="198042.38">22899 10057 16575 0,'-3'3'1472'0,"2"-1"-1168"0,2-2-304 0,0 2 0 16,1-2 1744-16,1-2 304 0,-1 0 48 0,3-1 16 16,-5 3 608-16,21-9 128 0,-3 1 32 0,4-4 0 15,3-2-1488-15,1 1-304 0,2 0-48 16,-2-1-16-16,-1 0-720 0,-3 2-160 0,0 2-16 0,-3 1-11520 31,0 0-2304-31</inkml:trace>
  <inkml:trace contextRef="#ctx0" brushRef="#br0" timeOffset="200010.46">22474 10332 11055 0,'0'-2'976'0,"0"0"-784"15,0 1-192-15,0 1 0 0,0-2 1232 0,0 1 208 16,0-1 32-16,0 0 16 0,1-2 1072 0,-2 1 224 16,1 0 32-16,0 0 16 15,1 2-688-15,-2-2-144 0,0 3-16 0,-1 0-16 0,0 0-864 0,0 1-160 16,-1 1-48-16,-1 0 0 0,0 3-432 0,-1 0-80 15,0 2-32-15,0 2 0 16,-1 1-160-16,1 0-48 0,0 4 0 0,0 2 0 0,2 0-144 0,-1 1 0 16,0 0 0-16,2-1 0 0,0-1 0 0,2-1 0 0,0 0 0 15,0-14 0-15,0 0 0 0,0 0 0 0,14 32 0 16,-9-29 0-16,0-2 0 0,1-1 0 0,1-1 0 0,-1-1 0 16,1-2 0-16,0-3 0 0,0 0 0 15,1-2 0-15,0 0 0 0,0-2 0 0,-1 2 0 0,-1 0 0 16,0-1 0-16,-1 0 0 0,0-1 0 0,0 1 0 15,0-2-176-15,-3 1 176 0,1 0-128 0,-2 0 128 16,-1 2 0-16,0-1 0 0,-1 2 0 16,-1-1 0-16,-1 2 0 0,0-1-160 15,-1-1 160-15,-1 2 0 0,2 2-224 0,-1 0 64 0,1 1 16 0,1 4 0 32,0 0-400-32,2 1-80 0,0 2-16 0,0 2 0 0,0 0-736 0,0 0-160 15,0-5-16-15,0 0-12576 0</inkml:trace>
  <inkml:trace contextRef="#ctx0" brushRef="#br0" timeOffset="200208.64">22611 10432 21183 0,'1'2'944'0,"0"-1"192"15,1 0-912-15,-1 1-224 0,0-2 0 0,-1 0 0 16,1 1 2368-16,0 1 448 0,1 1 64 0,-2-3 32 15,0 0-1184-15,0 0-256 0,0 0-32 0,0 0-16 0,0 0-1104 0,13 33-320 16,-12-28 144-16,0-1-144 16,0-2-928-16,0 0-256 0</inkml:trace>
  <inkml:trace contextRef="#ctx0" brushRef="#br0" timeOffset="200691.52">22767 10398 19343 0,'0'0'848'0,"0"0"192"0,1 0-832 0,0-1-208 0,0 1 0 15,0-1 0-15,0 1 2176 0,1 0 384 0,0-2 64 0,3 0 32 16,1-1-688-16,-1 0-144 0,2-1-32 0,-1-1 0 16,1-1-864-16,-2 0-176 0,2 0-48 0,-2-2 0 15,1 1-480-15,-2-1-96 0,0 0-128 0,-1 0 176 16,-1-2-176-16,-1 1 0 0,0 0 0 0,-2-1 0 15,0 1 0-15,-3 2 0 0,-1-1 0 0,1 2 0 16,-3 0 0-16,0 2 0 0,-1-1-128 0,0 2 128 16,-1 3-368-16,0 1 0 0,0 3 0 0,1 1 0 31,0 0-128-31,2 2-16 0,-1-2-16 0,2 2 0 0,0 0 336 0,2 0 192 0,0-2-192 0,2 2 192 0,0 0 0 0,0 0 0 16,1-7 0-16,0 0 0 0,0 0 0 0,5 26 0 15,-5-26 0-15,0 0 0 0,0 0 0 0,0 0 128 16,0 0-128-16,0 0 0 0,0 0 320 0,30 31-16 15,-30-31-16-15,0 0 0 0,0 0-112 0,0 0-32 16,0 0 0-16,0 0 0 0,0 0-144 0,0 0 0 16,0 0 0-16,29 31 0 0,-28-27 0 0,-1-1 0 15,1 2 0-15,0-1 0 0,-1-1 0 0,1 2 0 16,-1-2 0-16,1 0 0 0,-1 3 128 0,0-2-128 0,0 3 128 16,-1 0-128-16,0 1 192 0,-1 1-32 0,-1 0-16 0,-1 1 0 15,0 0 48-15,-2 1 16 16,1 1 0-16,-2 0 0 0,1 0-64 0,-1-1-16 0,2-1 0 0,0 0 0 15,0-3-128-15,3 0 0 0,-1-3-160 0,2 1 160 32,0-2-1648-32,2-2-224 0</inkml:trace>
  <inkml:trace contextRef="#ctx0" brushRef="#br0" timeOffset="201292.61">22933 10384 9215 0,'5'-4'400'0,"-2"1"96"0,2 1-496 0,-2 1 0 0,-1-1 0 0,-1 2 0 0,0 0 1088 0,1-1 112 16,-2 1 16-16,0 0 16 0,19-8-144 0,-13 5-16 16,-6 3-16-16,0 0 0 0,20-11 448 0,-15 8 96 15,1-1 0-15,0-2 16 16,-1 2-400-16,1-3-96 0,-2 2-16 0,2-5 0 0,-1 3-528 0,1-2-96 15,0-3-32-15,1 0 0 16,-1-1 112-16,0 0 16 0,-1 1 0 0,-2 0 0 0,-1 0-64 0,-1 3 0 16,-1 0 0-16,-2 1 0 0,0 1-272 15,-1 3-64-15,-2 1-16 0,0 3 0 0,-3 2 80 0,-1 3 16 16,0 0 0-16,-3 5 0 0,2-1-256 0,-1 3-160 0,0 0 32 0,0 2 0 16,0 0-96-16,1 1-16 15,1-1 0-15,2 1 0 0,0-2-128 0,2-1-16 0,0-2-16 0,2-1 0 16,2-2 400-16,0-2 0 0,1-5 0 0,0 0 0 15,0 0 0-15,0 0 0 0,0 0 0 0,0 0 176 16,0 0 16-16,0 0 0 0,34 2 0 0,-28-6 0 16,2 1-16-16,-8 3 0 0,16-7 0 0,-9 2 0 15,-7 5-176-15,18-9 0 16,-9 4 144-16,-1-2-144 0,1 1 144 0,-2 0-144 0,0 1 192 0,-1 1-192 16,-1-1 0-16,0 2 0 15,-1 1 0-15,-1-2 0 0,-2 3 0 0,0 1 0 0,0 0 128 0,-1 0-128 0,-1 3 0 0,0-1 0 16,0-2 0-16,-1 3 0 15,1-1 0-15,-1 1 0 16,0 1 0-16,0-2 0 0,0 0 0 0,0 1 160 0,-1 0-32 0,0 1 0 16,0 1 352-16,1-2 64 0,0 2 16 0,-1-1 0 15,0 3 144-15,0-3 16 0,1 4 16 0,-2-1 0 16,0 2-192-16,0 3-32 0,1 2-16 0,-2 0 0 16,0 3-272-16,1 1-48 0,-2 2-16 0,1-1 0 15,-2 3-160-15,2-1 160 0,-1-1-160 0,0-2 160 16,1 1-160-16,0-3 0 0,2-2 0 0,0-3-18368 15</inkml:trace>
  <inkml:trace contextRef="#ctx0" brushRef="#br0" timeOffset="203955.35">22504 10723 6447 0,'-1'-2'576'0,"0"1"-576"15,1 1 0-15,0 0 0 0,-1 0 1360 0,1 0 176 16,-1 0 16-16,-1 0 16 0,-1 0 400 0,0 3 80 0,-1-2 0 0,-1 4 16 16,1-1-512-16,-1 3-96 0,-1 0-32 0,1 2 0 15,-1 1-304-15,1-1-64 0,1 1-16 0,-1 1 0 16,3-1-272-16,0 0-64 16,-1-3-16-16,3 2 0 0,-1-2-560 0,2-2-128 0,0 0 0 0,1 0 0 15,1-3 0-15,-1 0 0 0,2 0 0 0,1-2 0 16,-1 0 0-16,2 0 0 0,-6 0 0 0,0 0 0 15,0 0 0-15,0 0 160 0,34-6-16 0,-34 6 0 16,0 0 128-16,24-8 32 0,-14 4 0 0,-2-1 0 16,-1 0 96-16,1 0 32 0,-2-2 0 0,1 1 0 15,-1-2-176-15,0 1-48 0,-1 0 0 0,1-1 0 16,-2-1-208-16,-1 1 144 0,-1 0-144 0,0 1 128 16,-1-3-128-16,-1 3 0 0,-1 0 0 0,-1-1 0 0,0 2-272 0,-2-2 64 15,-1 2 16-15,0 0 0 16,0 2-816-16,-2-1-144 15,0-1-48-15,0 1 0 16,1 2 352-16,0 0 64 0,1 0 16 0,0 2 0 0,0 1 224 16,0 0 48-16,0 1 16 0,2 2 0 0,1 2-480 0,0 0-112 0,0 2-16 0,2-2-9024 0</inkml:trace>
  <inkml:trace contextRef="#ctx0" brushRef="#br0" timeOffset="204150.34">22665 10749 17503 0,'2'0'1552'0,"-1"0"-1232"0,1 0-320 0,-1 0 0 0,0 1 1344 0,-1 1 192 31,1 0 64-31,0 0 0 0,-1-2-32 0,0 0 0 16,0 0 0-16,8 26 0 0,-8-26-1024 0,0 0-208 15,3 27-32-15,-3-18-16 0,0-4-496 0,0-5-112 16,0 0 0-16,0 0-12672 0</inkml:trace>
  <inkml:trace contextRef="#ctx0" brushRef="#br0" timeOffset="204658.78">22814 10746 23951 0,'1'3'1056'0,"0"-3"224"0,1 1-1024 0,0-1-256 0,-1 0 0 0,1-1 0 0,0 1 2000 16,0 0 352-16,-2 0 64 0,0 0 16 0,0 0-1088 0,27-9-224 16,-19 4-32-16,-1 0-16 15,1 3-688-15,-3-3-128 0,0 0-16 0,-1 1-16 0,1-3-224 0,0 2 0 16,-2-3 0-16,1 2 0 0,-1-2 0 0,0 1 0 16,-1-2 0-16,0-1 0 0,0 1 0 0,-1-3-128 15,-1 3 128-15,-1-3 0 16,-2 2-816-16,1 0-48 0,-3 1-16 0,0 0 0 15,-1 1-240-15,-1 2-48 0,-1 3-16 0,1 3 0 16,-2 1 48-16,2 3 16 0,-1 1 0 0,1 2 0 16,0 2 480-16,1 0 80 0,-1 1 32 0,2 2 0 0,0 0 1264 0,2 1 256 15,-1 1 48-15,1-1 16 0,1 1-112 0,0-2-32 0,2 0 0 0,0 0 0 16,0-12-144-16,0 0-16 0,5 24-16 0,-5-24 0 16,0 0-448-16,0 0-96 0,0 0 0 0,0 0-16 15,0 0-176-15,0 0 0 0,0 0 0 0,0 0 0 16,0 0 0-16,0 0-176 0,38 16 176 0,-33-17-192 15,-2-2 192-15,1 1 0 0,0 1 0 16,-1 1 0-16,-2 0 128 0,1 0 16 0,-1 1 0 0,0 3 0 16,0-2-144-16,-2 3 128 0,0 1-128 0,-1 2 128 15,0-1-128-15,-2 3 128 0,0-1-128 0,-1 1 128 16,-1 1-128-16,-1 1 192 0,1 0-192 0,0 0 192 0,-2 0-192 0,2-2 128 16,-1 1-128-16,2-3 128 0,0 1-128 0,1-4 0 15,2 0 0-15,0-3 0 16,2-1-512-16,0-2-16 0,1 1-16 0,0-2-9568 15,1-1-1904-15</inkml:trace>
  <inkml:trace contextRef="#ctx0" brushRef="#br0" timeOffset="205191.47">23019 10704 23039 0,'0'0'1024'0,"0"0"192"0,0 0-960 0,0 0-256 0,0 0 0 15,0 0 0-15,0 0 1664 0,0 0 272 0,33 0 64 0,-33 0 16 16,0 0-320-16,0 0-64 16,0 0-16-16,0 0 0 0,35-4-848 0,-30 1-192 15,-1-2-16-15,0 1-16 0,1-2-416 0,-2 0-128 0,1-2 0 0,0-1 0 16,-1 0 0-16,1-1 0 16,0 3 0-16,-1-2 0 0,-1-1 0 0,-1 1 0 15,0 1 0-15,-1 0 0 0,-1 2 0 0,0 1 0 0,-1-1 0 0,-3 3 0 16,1-2 0-16,-1 3 0 15,-1 2 0-15,0 0 0 0,-2 2-368 0,0 3 32 16,1 0 0-16,-2 2 0 0,1 2-48 0,-1 1 0 16,1 0 0-16,0 1 0 0,0 3 224 0,0-2 160 15,2 0-208-15,-1 0 80 0,1 0 128 0,1-1 0 16,1-1 0-16,1 0 0 0,3-4 0 0,-1 0 0 0,1-6 0 16,0 0 0-16,0 0 0 0,0 0 0 0,0 0 0 0,0 0 0 15,0 0 0-15,0 0 0 0,38 19 0 0,-38-19 128 16,17-7-128-16,-17 7 176 0,20-10-176 0,-8 2 192 15,-1-1-192-15,-1 1 0 0,0-1 0 0,0 0 0 16,0 0 0-16,-3 1-144 0,1-1 144 0,-2 3 0 16,1 0-160-16,-3 1 160 0,0 2-128 0,-1 0 128 15,-1 2 0-15,-1 1 0 0,-1 0 0 0,-1 3 0 16,-1-1 0-16,-1 1 0 0,-1 4 0 0,-1-1 0 0,-1 3 0 0,0 2 0 16,-1-1 0-16,0 3 0 0,-1 0 240 0,0 3 16 15,1-2 16-15,-2 2 0 0,1 1 80 0,-1 0 16 16,1-3 0-16,0 2 0 0,0 1-112 0,1-4-32 15,0 0 0-15,1-1 0 16,0 0-224-16,1-3 0 0,1 1 0 0,0-3-16960 16</inkml:trace>
  <inkml:trace contextRef="#ctx0" brushRef="#br0" timeOffset="214332.24">22579 11043 4607 0,'-1'0'400'0,"1"-2"-400"0,0 2 0 0,-1-1 0 16,1 0 1216-16,0 0 176 15,0-1 16-15,-1 2 16 0,1-5 368 0,-1 0 64 0,0 2 0 0,0-2 16 0,0 1-336 16,1 1-64-16,-1 0 0 0,0 0-16 0,1-1-64 0,-1 3-16 16,0-2 0-16,-1 2 0 0,1-1-400 0,-1 1-80 15,0-1 0-15,1 0-16 16,-1 1-464-16,1-1-96 0,0 1 0 0,-1-2-16 0,1 0-304 0,1-1 160 15,-1 1-160-15,0-2 128 16,1-2 0-16,0 2 0 0,0 0 0 0,0-1 0 0,0 1 160 0,0 0 32 16,0 1 0-16,0 1 0 0,1 1 0 0,0 1 0 15,0 2 0-15,-1 3 0 0,1 0-48 0,0 2 0 16,-1 5 0-16,0-11 0 16,1 24-112-16,-2-7-32 0,0 0 0 0,0 1 0 15,-1-1-128-15,1 1 0 0,-1 2 0 0,0-1 0 0,-1-3 0 0,2 1 0 16,-2 0 0-16,0-1 0 0,0-2-192 0,1 1 48 0,-1-1 0 0,-1-2 0 15,1-2-48-15,0 0 0 0,2-1 0 0,-1-2 0 16,1 0 192-16,0-4 0 0,1-1 0 0,0-1 0 16,1-2-496-16,0 0-160 0</inkml:trace>
  <inkml:trace contextRef="#ctx0" brushRef="#br0" timeOffset="214634.92">22656 11171 15663 0,'0'0'688'0,"1"0"144"15,0 1-656-15,0-1-176 0,-1 2 0 0,1-2 0 0,0 0 1552 0,1 2 288 0,0-1 48 0,-2-1 16 16,0 0-592-16,0 0-112 0,0 0-32 0,0 0 0 16,0 0-720-16,0 0-128 0,0 0-48 0,20 32 0 31,-20-27-720-31,0-3-160 0</inkml:trace>
  <inkml:trace contextRef="#ctx0" brushRef="#br0" timeOffset="-214387.71">22811 11102 7359 0,'-1'0'656'0,"0"0"-528"0,1 0-128 0,0 0 0 16,0 0 1488-16,0 0 272 0,-1 0 48 0,-1 1 16 15,0 1 96-15,-1 0 32 0,2 3 0 0,-3-3 0 16,2 3-688-16,-1 0-144 16,1 0-32-16,1 2 0 0,0-1-640 0,1-6-144 15,-1 13-32-15,1-13 0 0,0 0-32 0,0 0-16 0,0 0 0 16,7 30 0-16,-7-30-96 0,0 0 0 15,0 0-128-15,0 0 192 0,0 0 0 0,23 31-16 16,-23-31 0-16,0 0 0 0,0 0 112 0,0 0 32 16,0 0 0-16,0 0 0 0,0 0 112 0,0 0 16 0,35 26 16 0,-30-26 0 0,-1-2 32 0,0-2 0 31,0-1 0-31,1 0 0 0,-1-2-144 0,0 0-32 0,1-1 0 0,-2-1 0 16,0 3-320-16,-1-3 0 0,1 0 0 0,-1 0 0 15,0-3 0-15,-1 0 0 0,0 0 0 0,-1 0 0 0,-1 1 0 0,-1 1 0 16,0-2 0-16,-3 0 0 0,1 1 0 15,-2 2-128-15,0 3 128 0,0-1 0 0,0 7 0 0,1 0 0 16,-1 2 0-16,1 1 0 0,-1 4-208 0,1 0 32 16,0 2 16-16,0-1 0 15,3-1-48-15,-1 1-16 0,1 0 0 0,1-3-9312 16,1 0-1856-16</inkml:trace>
  <inkml:trace contextRef="#ctx0" brushRef="#br0" timeOffset="-214005.66">23012 11062 17503 0,'1'-1'1552'0,"1"0"-1232"16,0-1-320-16,-2 2 0 0,0 0 816 0,0 0 96 0,2-1 32 0,0 1 0 16,0-2 96-16,0 2 32 0,0-2 0 0,0 2 0 0,-1 2-832 0,-1-2-240 31,-1 2 0-31,1-1 128 0,-1 2-128 0,-1 0-240 15,0 0 64-15,0 2 16 0,0-1 160 0,-1 2 0 16,0 0-144-16,1 2 144 0,-1-1 144 0,1 3 112 0,0 1 0 0,0-1 16 16,2-10 80-16,-2 20 16 0,2-20 0 0,-1 22 0 0,1-22-48 0,0 0 0 15,4 26 0 1,-4-26 0-16,0 0 80 0,0 0 16 0,0 0 0 0,0 0 0 0,0 0-112 16,37 17-32-16,-37-17 0 0,19-9 0 15,-9 3 432-15,1-3 96 0,1 2 16 16,-2-4 0-16,0 0-368 0,0 0-64 0,-1-1 0 0,1 0-16 15,-3 0-112-15,1 1 0 0,-3 1-16 16,0-2 0-16,-2 1 48 0,-3 1 16 0,0 3 0 0,-3 1 0 16,-2 2-64-16,-2 0-16 0,-3 3 0 0,-3 1 0 15,0 3-224-15,-4 1 0 0,-2 3 0 0,2 0-160 16,-1 1-672-16,2-2-144 16,1 2-32-16,2-4-14368 0</inkml:trace>
  <inkml:trace contextRef="#ctx0" brushRef="#br0" timeOffset="-213323.02">22592 11458 16575 0,'2'-2'1472'0,"-1"0"-1168"16,-1 2-304-16,0 0 0 0,0 0 1408 0,-1 0 208 15,1 2 48-15,0-2 16 0,0 2-16 0,-1 0-16 16,-1 1 0-16,0 4 0 0,-1-2-560 0,0 4-128 16,0 1 0-16,-1 2-16 0,-1 2-464 0,2-2-96 0,-2 4 0 0,1-1-16 0,1 1-240 0,0 1-128 15,1-2 128-15,1-2-128 0,0-1 0 0,1-12-320 16,0 0 64-16,0 0-14400 15</inkml:trace>
  <inkml:trace contextRef="#ctx0" brushRef="#br0" timeOffset="-213120.5">22675 11620 23039 0,'0'0'1024'0,"0"0"192"15,0 0-960-15,0 0-256 0,0 0 0 0,0 0 0 16,0 0 1648-16,0 0 272 0,0 0 64 16,0 0 16-16,20 30-400 0,-20-30-64 15,0 0-32-15,0 0 0 0,0 0-960 0,0 0-192 16,0 0-32-16,0 0-16480 16</inkml:trace>
  <inkml:trace contextRef="#ctx0" brushRef="#br0" timeOffset="-212703.08">22846 11512 1439 0,'3'-4'0'0,"-1"0"0"0,-1 1 0 0,1 2 128 0,-1-1-128 0,0 2 0 0,0 0 0 0,0-1 0 16,1 0 1264-16,0-1 224 0,0 0 48 0,-1 1 16 15,-1-1 240-15,0 2 64 0,-1 2 0 0,0 1 0 16,-2-1-240-16,-1 2-32 0,-1 2-16 0,1 0 0 16,-2 2 32-16,1-1 0 0,-1 0 0 0,1 1 0 15,0 0 112-15,0 2 16 0,2-3 16 0,0 0 0 16,0 1-640-16,2-1-128 0,1 0-16 0,0-7-16 0,0 0-576 0,0 0-112 16,0 0-32-16,0 0 0 0,0 0-224 0,22 30 0 15,-22-30 0-15,0 0 0 0,0 0 0 16,0 0 144-16,30-2-144 0,-23-3 192 0,-1 0 0 0,1-1 0 15,-2 0 0-15,0 0 0 0,0-2-32 16,1-1 0-16,-1 0 0 0,0-1 0 0,-1 0-160 0,-1 1 0 16,-1 0 0-16,0-1 0 0,-1 3 0 0,0-2 0 15,-1 1 0-15,-2 1 0 0,0-1 0 0,0 2 0 16,-2-1 0-16,-1 2 0 0,1 0-192 0,-2 1 192 16,-1 1-160-16,2 1 160 0,-1 2-416 0,2 0 16 0,0 2 0 0,0-1 0 15,2 3 64-15,1-2 16 0,0 1 0 0,0 0 0 31,1 1-512-31,1 0-112 0,-1-4-16 0,0 0-13232 0</inkml:trace>
  <inkml:trace contextRef="#ctx0" brushRef="#br0" timeOffset="-212288.7">23099 11483 1839 0,'0'0'0'0,"0"0"160"0,0 0-160 0,0 0 0 0,0 0 0 0,0 0 0 0,0 0 1152 0,0 0 208 16,0 0 48-16,0 0 0 0,0 0 496 0,3-4 96 16,-8 5 32-16,0 2 0 0,-1 0-720 15,-1 2-144-15,-2 0-16 0,0 2-16 0,1 0-288 0,-2 1-48 0,2-1-16 0,1 2 0 16,1-1 352-16,1 1 64 0,1 0 16 0,1 1 0 15,1-3 384-15,1 2 64 0,1-9 32 0,1 19 0 16,-1-19-608-16,0 0-112 0,7 26-16 0,-7-26-16 16,0 0-352-16,0 0-64 15,0 0-16-15,27 26 0 0,-27-26-256 0,0 0-48 0,0 0-16 0,36-5 0 16,-36 5-48-16,20-14-16 0,-10 5 0 0,1-1 0 16,-1-1-128-16,0-1 160 0,-1-2-160 0,1 0 160 15,0-1-160-15,-2 1 0 0,-1 0 0 0,0 1 0 16,-2 2 0-16,-3 1 128 0,-1 1-128 0,-2-1 0 0,-1 4 0 0,-4 0 0 15,-2 4 0-15,-3 0 0 16,-3 4-752-16,-4 3-128 0,-3 2-16 0,-3 2-15248 16</inkml:trace>
</inkml:ink>
</file>

<file path=ppt/ink/ink10.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10:17:48.72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3077 7533 9215 0,'-3'0'816'0,"2"0"-656"0,1 0-160 0,-1 0 0 0,0 0 608 0,0 0 96 0,0 1 0 0,0-1 16 15,-1 0 1280-15,0 2 256 0,-1-1 48 0,2 1 16 16,1 0-480-16,-1-2-112 0,1 0 0 0,1 1-16 15,0-1-960-15,2-1-192 0,1 1-48 16,1-2 0-16,1 2-224 0,1-3-48 16,1 1-16-16,0 0 0 0,1-1 224 0,0-2 32 0,2 2 16 15,0-2 0-15,2 0-112 0,1 2 0 0,1-2-16 0,-2 0 0 16,0 3-176-16,-2 0-16 0,-11 2-16 0,0 0 0 16,34-5-160-16,-34 5 160 0,0 0-160 15,0 0 160-15,35 1 80 0,-35-1 16 0,0 0 0 0,0 0 0 16,0 0 80-16,0 0 32 0,0 0 0 0,0 0 0 15,0 0-16-15,0 0 0 0,0 0 0 0,0 0 0 16,0 0-128-16,0 0-32 0,0 0 0 0,12 34 0 0,-19-25-64 16,1 2 0-16,-1 1-128 0,2 2 192 0,-1 0-64 15,2 2-128-15,0 1 176 0,-1 0-176 0,1 1 208 16,0 2-64-16,0-2-16 0,-1-1 0 16,2 1-128-16,-2-3 0 0,0 2 0 0,1-3 0 0,-2 1 0 0,1-1 0 15,1 0 0-15,-1-2 0 16,2 0 0-16,-2-2 0 0,2-2 0 0,1 0 0 0,1-1 0 0,0-2-144 15,1-1 144-15,1-4-208 16,0 2-1296-16,1-2-256 0,1-2-48 0,-1 0-13232 0</inkml:trace>
  <inkml:trace contextRef="#ctx0" brushRef="#br0" timeOffset="237.13">3169 7738 911 0,'-7'0'0'0,"4"0"0"15,0 0 0-15,0 0 0 0,2 0 1040 0,-1 0 128 0,1 2 32 0,-2 0 0 16,-1 1 512-16,-1 2 96 0,1-3 32 0,1 1 0 16,1 1 112-16,3-4 32 0,1 1 0 0,3-2 0 15,0-1 0-15,3-1 16 0,2-1 0 0,1-1 0 0,2-2-128 16,0 0-16-16,2 0-16 0,0-1 0 0,-1 0-672 0,1 0-128 16,1 3-16-16,0-2-16 0,-16 7-480 0,29-7-80 15,-29 7-32-15,0 0 0 0,37-3-416 0,-37 3 128 16,0 0-128-16,0 0 0 0,0 0-208 15,0 0-128-15</inkml:trace>
  <inkml:trace contextRef="#ctx0" brushRef="#br0" timeOffset="1185.14">3582 7533 9215 0,'0'-1'816'0,"0"1"-656"0,-1-2-160 0,1 2 0 16,0 0 1280-16,-1 0 208 0,0-1 48 0,-1 1 16 15,0-2 512-15,0 2 112 0,-1 2 0 0,0-2 16 16,0 3-480-16,-1-1-112 0,2 1 0 0,-2 1-16 0,0 2-432 0,0 0-64 16,-2 0-32-16,0 2 0 0,0 0-288 0,-1 3-48 15,0 1-16-15,0 1 0 0,-2 2-96 0,1 2-32 16,0 2 0-16,0 1 0 0,1 1-96 0,2 0-32 15,0 0 0-15,1 0 0 0,2-3-112 0,2 0-16 16,0-18-16-16,4 31 0 0,-4-31-160 0,0 0-16 16,18 35-128-16,-18-35 192 0,0 0-192 0,0 0 0 15,42 12 0-15,-42-12 0 0,24-4 0 0,-12-3 0 16,0 2 0-16,-2-3 0 16,1 2-1264-16,-2-3-144 0,-1 1-16 0,0 1-14800 0</inkml:trace>
  <inkml:trace contextRef="#ctx0" brushRef="#br0" timeOffset="1762.94">3728 7712 10127 0,'2'-2'448'0,"-1"2"96"15,1-2-544-15,-1 1 0 0,0-1 0 0,0 2 0 0,0-2 2224 16,1-1 336-16,2 1 64 0,0-3 0 0,0-2-96 16,-1 0-32-16,0 2 0 0,-2-2 0 0,1 2-1264 15,-2-1-256-15,0 2-48 0,-2-2-16 0,2 1-368 0,-2 0-80 16,1 0-16-16,-2 0 0 0,1 1-256 0,-1 0-48 16,-1 1-16-16,1 0 0 0,0 2-128 0,0 0 0 15,-1 1 0-15,0 0 0 0,0 2 0 0,-1-1 0 16,0 3 0-16,1 1 0 15,-1 0 0-15,-1 2 0 0,-1 0 0 0,1 1 0 0,-2 1 0 0,1 0 0 16,0 0 0-16,1 1 0 0,2 0 0 0,0-1 0 16,1 0 0-16,0 1 0 15,0 0 0-15,1-1 128 0,0 2-128 0,1-2 192 0,0 0-48 0,1-1 0 0,1 1 0 16,-1-9 0-16,0 0 96 0,0 0 16 16,0 0 0-16,0 0 0 0,17 32-256 0,-17-32 0 0,0 0 128 15,0 0-128-15,0 0 0 0,34-5 0 0,-26 1 0 0,-1-1 0 16,2-4 0-16,-1 1 0 0,-1-2 0 0,1 1 0 31,0-3-272-31,-1 1 48 0,-1-1 16 0,0 1 0 0,-2 0-224 0,-1 0-32 16,-2 3-16-16,0 1 0 0,-1 1 480 0,-2 1 0 0,1 2 0 0,-1 3 0 15,0 0 0-15,-2 2 0 0,1 3 0 0,-1 1 0 0,1 0 160 16,0 1 32-16,0 1 0 0,1 0 0 0,1 0 336 16,0 1 80-16,1-1 16 0,0-8 0 0,0 0-96 15,4 25-16-15,-4-25 0 0,0 0 0 0,0 0-208 16,0 0-48-16,0 0-16 0,0 0 0 0,31 34-240 15,-31-34 0-15,0 0 128 0,0 0-128 0,0 0-160 0,39-2-80 16,-31-1-16-16,-1 0-11152 16,0-1-2240-16</inkml:trace>
  <inkml:trace contextRef="#ctx0" brushRef="#br0" timeOffset="2006.71">3910 7550 11967 0,'0'-6'528'0,"0"1"112"0,0 2-512 0,0 1-128 0,0 2 0 0,0 0 0 15,0 0 1712-15,1-1 304 0,1 1 64 0,0 1 16 16,1-1 272-16,0 2 48 0,2-1 16 0,-2 3 0 16,2-1-832-16,-5-3-144 0,0 0-48 0,0 0 0 15,0 0-512-15,35 26-128 0,-35-26 0 0,0 0-16 16,0 0-144-16,39 38-32 0,-39-38 0 0,0 0 0 16,26 40-64-16,-26-40-32 0,0 0 0 0,16 43 0 15,-16-43-272-15,0 29-48 0,-2-16-16 0,-2 0 0 0,-4 0-144 16,-1 0 192-1,-2 1-192-15,-3-2 192 0,-1-1-192 0,-1 1 0 0,-1-2 144 0,-1 1-144 0,-1 0 0 0,2-2 0 16,1 0 0-16,3-4-18208 16</inkml:trace>
  <inkml:trace contextRef="#ctx0" brushRef="#br0" timeOffset="99294.72">4969 7656 3679 0,'0'0'320'0,"-1"0"-320"15,2 0 0-15,-1 0 0 0,0 0 640 16,0 0 48-16,0 0 16 0,-1 0 0 0,1 0 16 0,-1 0 16 15,2 0 0-15,-1 0 0 0,2 0 128 0,-1 0 32 0,0 0 0 0,1 0 0 32,0 1-208-32,-1-1-48 0,1 1 0 0,1-1 0 15,0 2 80-15,1-2 16 0,0 0 0 0,1 0 0 16,0 0-128-16,2 0-32 0,0 0 0 0,2 0 0 0,0 0 128 0,1 0 0 0,0 0 16 0,-10 0 0 31,0 0-208-31,38 1-64 0,-38-1 0 0,30-1 0 16,-30 1-16-16,0 0-16 0,46 0 0 0,-46 0 0 15,33 0-160-15,-33 0-16 0,31 0-16 0,-31 0 0 16,29-2-224-16,-29 2 144 0,0 0-144 0,37-2 128 16,-26 1-128-16,0-2 0 0,-2 1 0 0,-2 1 0 15,0 0 0-15,-3 1 0 0,0 0 0 0,-2 0 0 16,-2 0-320-16,-1 1 48 0,-1 2 16 0,-1 0-10912 16</inkml:trace>
  <inkml:trace contextRef="#ctx0" brushRef="#br0" timeOffset="99906.21">4995 7734 3679 0,'-3'-1'160'0,"1"1"32"0,1 0-192 0,0 0 0 0,1 0 0 0,0 0 0 15,0 0 800-15,0 0 112 0,0 0 32 0,0 0 0 16,1 0 240-16,0-2 48 0,2 2 16 0,-1-2 0 16,2 1 208-16,-1 1 32 0,1-2 16 0,1 2 0 15,-1-1-160-15,0 1-48 0,2-1 0 0,-2 1 0 16,3 0-336-16,-2 0-80 0,2 1-16 0,-1 0 0 16,1 1-352-16,-1-2-64 0,1 3 0 0,-1-1-16 15,1 1-176-15,-2-1-48 0,0 2 0 0,0 2 0 0,-1-2-208 0,-1 3 0 16,1-2 128-16,-1 0-128 0,-2 3 0 0,-1-2 0 15,0 1 0-15,0 0 0 0,-2 0 0 0,0-1 0 16,-2 0 0-16,0 1 0 0,0-2 0 0,-2 0 0 16,1 2 0-16,-2-3 0 0,1 4 0 0,-3-3 0 15,1 4 0-15,-1-4 0 0,1 2 0 0,0-3 0 16,0 4 0-16,-3-3 0 0,1 4 0 16,0-2-128-16,1 0 128 0,-2 0 0 0,1 0-144 0,0-1 144 15,-1 0 0-15,1 1-144 0,0 0 144 0,2-2 0 16,0 0 0-16,0 0 0 0,3 0 0 0,0-2 0 0,2 0 0 0,1-2-128 15,0 1 128-15,1 0 0 0,1-2 0 0,1 1 0 16,1-1 0-16,0 0 0 0,3 0 0 0,1-1 128 16,2 1-128-16,1-2 0 0,1 0 0 0,2 1 0 15,1-1 0-15,0 0 144 0,-13 2-144 0,0 0 0 16,42-4 176-16,-42 4-176 0,30-4 160 16,-30 4-160-16,32-2 352 0,-32 2-32 0,32-2 0 0,-32 2 0 15,30-2 64-15,-30 2 0 0,32-3 0 0,-32 3 0 16,31-2-128-16,-31 2 0 0,27-3-16 0,-27 3 0 0,0 0-240 0,31-4 0 15,-24 2 0-15,-3 1 0 0,-1 0 0 0,-1 1 0 16,-1 0 0-16,-3 0 0 0,0 1 0 0,-1 0-160 16,0 1 0-16,-2-1-13344 15</inkml:trace>
  <inkml:trace contextRef="#ctx0" brushRef="#br0" timeOffset="100683.8">4969 8158 4607 0,'-1'0'400'0,"1"0"-400"16,0 0 0-16,0 2 0 0,0-2 656 0,0 0 48 15,-1 0 16-15,1 2 0 0,0-1 272 0,0 3 48 16,0-3 16-16,1 1 0 0,1-2-96 0,1 0-32 16,0 0 0-16,-1-3 0 0,3 3-192 0,0-4-32 15,-1 1-16-15,2-1 0 0,-1 1-32 0,1 0 0 16,0 0 0-16,0 0 0 0,0-2-16 0,-1 2-16 16,0 2 0-16,-2 0 0 0,-1 1-272 0,-1 0-48 15,-1 1-16-15,0 0 0 0,-2 2-160 0,0 2-128 16,-1 1 192-16,-2 2-192 0,1 1 288 0,-2 0-48 15,0 4-16-15,0 1 0 0,-1 2 16 0,1-1 0 0,2-3 0 0,0 2 0 16,0-2 80-16,2 2 0 0,0-2 16 16,1-1 0-16,3 1-32 0,0-4-16 0,2-1 0 0,0-1 0 15,1-3-288-15,0 0 128 0,1-1-128 0,1-5 0 16,0 1 0-16,0-4 0 0,1 0 0 0,-1-1-7936 16,1 0-1600-16</inkml:trace>
  <inkml:trace contextRef="#ctx0" brushRef="#br0" timeOffset="100877.48">4989 8115 3679 0,'-8'-7'160'0,"3"3"32"15,1 1-192-15,1 0 0 0,2 3 0 0,0 0 0 16,0 1 1344-16,-1 1 240 0,1-2 32 0,-1 3 16 0,0 2 352 0,3 1 80 16,1-1 16-16,0 2 0 0,-2-7 16 0,0 0 0 15,0 0 0-15,0 0 0 0,0 0-1072 0,38 31-224 16,-38-31-32-16,0 0-16 0,0 0-608 0,38 4-144 15,-27-4 0-15,-2-2 0 0,0 2-224 0,0 0-80 16,-2-2-16-16,0 0-7568 0,0 1-1520 0</inkml:trace>
  <inkml:trace contextRef="#ctx0" brushRef="#br0" timeOffset="101079.11">5116 8184 5519 0,'0'0'496'0,"0"0"-496"16,0 0 0-16,1 0 0 0,-1 0 1248 16,0 0 160-16,0 0 16 0,1 1 16 0,0 0 416 15,1-1 64-15,1 2 32 0,1 1 0 16,-1-1-384-16,1-1-80 0,1 1-16 0,-1 0 0 16,2-2-896-16,0 1-192 0,0 0-48 0,0-1 0 0,0 0-336 0,1 0-192 15,-1 0 32-15,1 0 0 16,-2 0-1776-16,1 0-368 0</inkml:trace>
  <inkml:trace contextRef="#ctx0" brushRef="#br0" timeOffset="101286.15">5078 8324 10127 0,'1'0'448'0,"0"-2"96"0,1 1-544 0,1 1 0 16,-1-2 0-16,1 2 0 0,0-3 2112 0,3 1 304 0,2-2 64 0,4-1 16 15,2 0-144-15,2 0-32 0,-1-2 0 0,0 2 0 16,-15 5-992-16,25-5-208 0,-25 5-32 0,0 0-16 16,0 0-832-16,35 1-240 15,-29 3 0-15,-1-1-9216 16,-1-1-1920-16</inkml:trace>
  <inkml:trace contextRef="#ctx0" brushRef="#br0" timeOffset="101571.12">5416 8132 10127 0,'0'-3'448'0,"0"1"96"16,0 2-544-16,0-2 0 0,0 4 0 0,0-2 0 16,0 2 1344-16,-1-1 176 0,1 3 16 0,-1 3 16 15,-1 2 272-15,1 3 48 0,0 3 16 0,-1 4 0 0,0 0-800 0,1 2-176 16,0-2-16-16,1 0-16 0,2-3-640 0,0 1-240 16,-2-17 176-16,6 29-11664 15</inkml:trace>
  <inkml:trace contextRef="#ctx0" brushRef="#br0" timeOffset="102252.72">5093 7382 7359 0,'1'-2'656'0,"0"2"-528"0,-1-2-128 15,0 2 0-15,0 2 720 0,0-2 112 0,-1 0 32 0,1 0 0 16,-1 3 624-16,0 4 128 0,0 0 32 0,-1 4 0 15,-1 1-128-15,0 0-32 16,-1 2 0-16,1 1 0 0,-1 1-608 0,0-1-128 0,1-1-32 0,0-2 0 16,0-3-336-16,1 0-80 15,-1-1-16-15,2-4 0 0,1-1-288 0,-1-1 0 16,1-4 0-16,0-1 0 0,1 1 0 0,1-5 0 16,1 0 0-16,0-4 0 0,0 1-144 0,0-2 144 0,2-1-128 0,-1-1 128 15,0 2 0-15,0-1-128 0,0 0 128 0,0 1 0 0,-1-1 0 16,0 3-128-16,0-1 128 0,0 3 0 15,-1 1 0-15,2 1 0 0,-1 0 0 0,1 1 0 0,-1 3 0 0,2 0 0 16,0-1 0-16,0 1 0 0,1 0 688 0,1 1 112 16,0-1 32-16,0 2 0 0,0 0 176 0,1 0 32 15,-1 0 16 1,1 2 0-16,-2-1-592 0,0 3-112 0,-2 1-32 0,0 0 0 16,-1 3-144-16,-1 3-48 0,-2 1 0 0,-1 2 0 0,-1 1-128 0,-1 1 0 15,-1 3 0-15,1-1 0 16,-3 2 0-16,2-2 0 0,-2 1 0 0,1-2 0 0,3-1 0 0,-1-4 0 15,2-2 0-15,1-3-14800 0</inkml:trace>
  <inkml:trace contextRef="#ctx0" brushRef="#br0" timeOffset="102935.59">5789 7520 10127 0,'0'-4'896'0,"0"3"-704"15,1-1-192-15,-1 2 0 0,0-2 1024 0,-1 1 160 16,1-1 32-16,0 0 16 0,-1-3 16 0,1 0 0 16,-1-1 0-16,0 2 0 0,0 0-336 0,0 2-64 0,-1-1-16 0,1 1 0 15,0-1-112-15,-2 3-16 0,0 0-16 16,-1 3 0-16,0 0-128 0,-2 2-32 0,0 2 0 0,-1 1 0 15,1 2-16-15,-2 2-16 0,1 2 0 16,-1 5 0-16,-1 2 80 0,1 5 32 16,0 1 0-16,1 4 0 0,1 2-96 0,2 0-32 0,1-3 0 15,1-1 0-15,2-5-32 0,2 0 0 0,-2-24 0 0,11 45 0 16,-11-45-304-16,0 0-144 0,24 40 128 0,-24-40-128 16,0 0 0-16,0 0 0 0,48 26-144 0,-48-26-14880 15</inkml:trace>
  <inkml:trace contextRef="#ctx0" brushRef="#br0" timeOffset="108685.13">6024 7708 13823 0,'-4'-3'1216'0,"1"1"-960"0,0 1-256 0,1 1 0 0,1 0 480 0,0 0 48 16,-1 0 16-16,0 0 0 0,-2 1 880 0,0-1 176 16,-1 2 48-16,2-4 0 0,2 1 128 0,1-1 16 15,2 0 16-15,2-3 0 0,0 0-1168 0,3-4-224 16,1-1-48-16,2-3-16 0,1 0 224 0,2-1 32 0,0-3 16 0,1 2 0 16,0-2-496-16,1 2-128 0,-1-2 0 0,-1 3 0 15,-2 4 0-15,-1 1 0 16,0 2 0-16,-3 5 0 0,0 2 0 0,-7 0 0 0,0 0 0 0,0 0 0 15,19 38 0-15,-19-38-128 0,8 47 128 0,-7-16 0 16,2 4 0-16,0 1 0 0,0-3 0 0,0 0 0 16,1-6 336-16,-4-27 0 0,9 50 0 0,-9-50 0 15,10 35-80-15,-10-35-32 0,0 0 0 0,0 0 0 16,0 0-224-16,36 21 0 0,-27-28 0 0,0-4-14992 16</inkml:trace>
  <inkml:trace contextRef="#ctx0" brushRef="#br0" timeOffset="108891.03">6355 7597 14735 0,'-10'3'1312'0,"6"0"-1056"0,-1 0-256 0,1 1 0 0,2-2 1664 0,-1-1 288 16,-2 3 48-16,-3 2 16 0,-5 5 656 0,-6 3 128 16,-5 3 16-16,-2 2 16 0,-1 2-1280 0,0 0-256 15,1 1-48-15,-1-1-16 0,1 2-400 0,1-1-96 16,2-3-16-16,4 0 0 0,4-5-416 0,3 2-96 0,4-4-16 0,1-1 0 15,3 0-192-15,3-4 0 0,1-7-144 0,0 0-17536 16</inkml:trace>
  <inkml:trace contextRef="#ctx0" brushRef="#br0" timeOffset="109223.4">6385 7897 13823 0,'-3'0'608'0,"3"0"128"0,-1 0-592 0,0 0-144 0,0 0 0 0,1 0 0 0,0 0 1600 0,0 0 304 16,0-2 48-16,1 1 16 0,1-1-224 0,1-2-32 16,3 1-16-16,0-2 0 15,4-1-912-15,-1 0-176 0,1 2-32 0,1-3-16 0,-11 7-192 0,23-9-48 16,-23 9 0-16,23-6 0 0,-23 6 16 0,0 0 0 15,29-4 0-15,-29 4 0 0,0 0-336 0,0 0 128 16,0 0-128-16,0 0 0 16,0 0 160-16,36 16-32 0,-36-16-128 0,0 0 192 15,0 0 320-15,3 28 48 0,-3-28 16 0,-3 24 0 0,3-24-224 0,-2 26-32 16,2-26-16-16,0 26 0 0,0-26 16 0,0 0 0 0,5 29 0 0,-5-29 0 16,0 0-176-16,0 0-16 0,0 0-128 15,0 0 192-15,0 0-192 16,40 19 0-16,-33-21 0 0,-2-3-160 15,2 0-832-15,-3 0-160 0</inkml:trace>
  <inkml:trace contextRef="#ctx0" brushRef="#br0" timeOffset="109396.15">6550 7662 13823 0,'0'0'608'0,"0"0"128"0,0 0-592 0,0 0-144 0,0 0 0 0,0 25 0 0,0-25 1344 0,0 0 256 15,0 0 32-15,8 33 16 0,-8-33-880 0,0 0-192 16,0 0-16-16,24 37-4640 16,-24-37-912-16,0 0-192 0</inkml:trace>
  <inkml:trace contextRef="#ctx0" brushRef="#br0" timeOffset="109681.8">6823 7690 18431 0,'-1'3'816'0,"1"-1"160"0,0-2-784 0,0 0-192 0,0 0 0 0,0 0 0 0,0 0 1088 0,0 0 160 16,0 0 32-16,28-4 16 0,-28 4-128 0,26-5-16 16,-26 5-16-16,32-9 0 0,-32 9-432 0,33-5-64 15,-33 5-32-15,33-3 0 0,-33 3-144 0,34 0-16 16,-34 0-16-16,0 0 0 0,40 3-432 0,-40-3 0 16</inkml:trace>
  <inkml:trace contextRef="#ctx0" brushRef="#br0" timeOffset="110667.11">7401 7591 7359 0,'-3'-3'656'0,"2"1"-528"16,0 1-128-16,0 0 0 0,1 1 1056 0,0-2 176 15,0 0 48-15,0-1 0 0,1 0 592 0,0-1 128 16,1-1 32-16,2-1 0 0,-1 0-224 0,2 1-32 16,1 1-16-16,0-1 0 0,1 2-688 0,1 0-144 15,-1-1-32-15,2 2 0 0,0-1-112 0,-1 0-16 16,-8 3-16-16,18-5 0 0,-18 5-368 0,0 0-80 16,26-3-16-16,-26 3 0 0,0 0-160 0,0 0-128 0,0 0 192 0,36 7-192 15,-36-7 256-15,0 0-64 16,0 0-16-16,30 38 0 0,-30-38 80 0,16 38 32 0,-16-38 0 15,19 50 0-15,-19-50-80 0,18 56-16 0,-18-56 0 0,17 50 0 16,-17-50-64-16,19 40-128 0,-19-40 176 0,0 0-176 16,32 38 0-16,-32-38 0 0,0 0 0 0,0 0 0 15,42 8-688-15,-32-15-32 16,1-1-16-16,-1-3-14272 0</inkml:trace>
  <inkml:trace contextRef="#ctx0" brushRef="#br0" timeOffset="110857.61">7808 7510 11055 0,'-4'0'976'0,"1"1"-784"0,1 1-192 0,-1 0 0 0,1 1 1456 0,0-1 240 16,-1 2 48-16,-2 2 16 0,-4 5 864 0,-4 6 160 15,-2 4 32-15,-6 3 16 0,-1 2-1056 0,-2 2-224 16,-1 3-32-16,-1-3-16 0,2-4-416 0,1-1-64 16,0-2-32-16,4-3 0 0,1-4-608 0,2 0-112 15,4-2-16-15,-1-2-16 0,1 0-368 0,3-1-80 0,1-2-16 16,1 0-10736-1,2-2-2160-15</inkml:trace>
  <inkml:trace contextRef="#ctx0" brushRef="#br0" timeOffset="111125.21">7369 7392 5519 0,'-2'-2'496'0,"1"-1"-496"0,1 3 0 0,0 0 0 15,0 0 768-15,0 0 64 0,-1-2 16 0,0 0 0 0,1 1 1264 0,0-1 240 16,2 2 48-16,-2 0 16 0,0 0-96 0,0 0-16 16,0 0 0-16,35 13 0 0,-35-13-624 0,0 0-128 15,42 6-16-15,-42-6-16 0,39 3-928 0,-39-3-176 16,43 0-32-16,-43 0-16 0,43-1-368 0,-43 1 0 15,37 0 0-15,-37 0 0 0,31 0-288 0,-31 0-80 16,0 0-16-16,36 7-13584 0</inkml:trace>
  <inkml:trace contextRef="#ctx0" brushRef="#br0" timeOffset="111695.37">8019 7352 10127 0,'2'0'896'0,"-1"-3"-704"0,-1 3-192 0,0 0 0 0,1 0 1120 0,-1-2 192 15,2 2 32-15,1-3 16 0,0 1 656 0,1 1 128 16,-4 1 32-16,0 0 0 0,0 0 64 0,0 0 0 15,34 6 16-15,-34-6 0 0,0 0-656 0,0 0-144 16,45 28-32-16,-45-28 0 0,0 0-752 0,35 41-160 16,-35-41-16-16,20 35-16 0,-20-35-192 0,14 48-32 15,-9-18-16-15,-2 1 0 0,-2 2-240 16,-3-2 144-16,-3 0-144 0,-2-4 128 0,-3-2-128 0,-2-1 0 16,-1-4 0-16,-2-2 0 0,2-3 0 15,-2-2 0-15,1-3 0 0,1-1-17312 0</inkml:trace>
  <inkml:trace contextRef="#ctx0" brushRef="#br0" timeOffset="113164.64">7619 7416 1839 0,'-2'0'160'0,"1"-2"-160"0,0 1 0 0,0 1 0 32,1-2 1008-32,0 2 160 0,-1 0 48 0,1-2 0 0,-1 1 192 0,0-1 32 15,0 0 16-15,0 0 0 16,1 1 16-16,0-1 0 0,0-1 0 0,0 3 0 0,1-2 128 0,0 2 48 16,0-1 0-16,0 1 0 15,0 1-128-15,0-1-32 0,-1 0 0 0,0 0 0 0,0 0-272 0,0 0-48 16,0 0-16-16,0 0 0 0,0 0-560 0,38 19-112 15,-38-19-32-15,0 0 0 0,34 0-16 0,-34 0-16 16,31-4 0-16,-31 4 0 0,34-5-96 0,-34 5 0 16,35-3-16-16,-35 3 0 0,32-2-304 0,-32 2 0 15,0 0 0-15,37 0 0 0,-37 0 0 0,0 0-176 16</inkml:trace>
  <inkml:trace contextRef="#ctx0" brushRef="#br0" timeOffset="118989.09">8491 7558 7359 0,'-1'0'656'0,"0"0"-528"15,0 0-128-15,1 0 0 0,0-2 464 0,-1 2 64 0,0 0 16 0,-1-3 0 16,0 1 352-16,0-1 80 15,0 2 16-15,1 0 0 0,1-1 256 0,-1-1 48 0,2 3 16 0,-1 0 0 16,0 0-96-16,1 3 0 0,1-1-16 0,0 0 0 16,1 0-240-16,0 1-32 15,0 0-16-15,2-1 0 0,2 0-304 0,-1 0-64 16,-6-2-16-16,0 0 0 0,30-2-256 0,-19 0-48 0,2-2-16 0,1 0 0 0,1 0-208 16,1-1 144-1,-1 0-144-15,0 1 128 0,0 1-128 0,-1-2 0 16,0 3 0-16,-3 0 0 0,-1 2-128 0,-4 0 128 15,0 0-160-15,-4 2-8096 0,-2 1-1632 0</inkml:trace>
  <inkml:trace contextRef="#ctx0" brushRef="#br0" timeOffset="119230.74">8540 7638 7359 0,'-2'0'320'0,"1"-2"80"0,1 2-400 0,0 0 0 0,0-1 0 0,1 1 0 0,0 0 1328 0,1 0 176 16,0-1 32-16,3 1 16 0,1-2 304 0,2 1 64 0,-1 1 16 0,2 0 0 31,1-2-448-31,0 0-80 0,-10 2-32 0,0 0 0 0,34-3-384 0,-23 1-80 0,2 0-16 0,-13 2 0 31,0 0-400-31,30 0-96 0,-30 0-16 0,0 0 0 16,0 0-384-16,0 0 0 0</inkml:trace>
  <inkml:trace contextRef="#ctx0" brushRef="#br0" timeOffset="121717.44">8520 7660 911 0,'0'-3'0'0,"-1"2"0"0,0 0 0 0,1 1 0 15,0 0 800-15,0 0 80 0,-1-2 16 0,0 1 0 0,1 1 224 0,-2 0 48 16,-1-2 16-16,0 2 0 0,0 0-304 15,1-1-64-15,-1 1-16 0,0 1 0 16,0-1-240-16,0 0-48 0,1 0-16 0,-2 0 0 16,1 0-176-16,0 2-16 0,1-2-16 0,0 1 0 0,0 1 96 15,0-1 32-15,0 3 0 0,1-3 0 0,-1 0-80 0,1 2-16 16,1-1 0-16,-1 1 0 0,0-1-96 0,0 0-32 16,2 0 0-16,-1-1 0 0,2 0 48 0,-2 0 0 15,2 1 0-15,0-2 0 0,1 0 128 0,0 0 16 16,0 0 16-16,3 0 0 0,0-2-16 0,-1 0-16 15,3 1 0-15,-1 1 0 0,1-2-16 0,2 0 0 16,0-1 0-16,0-2 0 0,2 2-128 0,-1 0-32 0,1 0 0 16,0-2 0-16,0 3-192 0,0-2 144 15,0 1-144-15,0-2 128 0,0 1-128 0,-1 1 0 0,0 0 0 16,-3 1 0-16,0 2 0 0,-2-1 0 16,1 1-128-16,-3 0 128 0,0 1 0 0,-1-1 0 0,-1 0 0 15,-1 2 0-15,2-1-208 0,-1 1 16 0,1 0 16 0,-1-2-6544 16,1 1-1296-16</inkml:trace>
  <inkml:trace contextRef="#ctx0" brushRef="#br0" timeOffset="122252.51">9176 7392 5519 0,'-2'-2'496'0,"0"0"-496"0,2 1 0 0,0 1 0 0,0 0 560 0,0 0 16 15,0 0 0-15,1 0 0 0,0 0 928 0,2-2 192 16,0 1 32-16,2 0 16 0,3 0 0 0,0-1 0 16,2 0 0-16,3-1 0 15,3-1-272-15,1 0-64 0,2 0-16 0,1-1 0 16,2 2-320-16,-1-2-64 0,0 2-16 0,2-2 0 0,-3 1-480 16,0-1-112-16,0 2-16 0,-2-1 0 0,0-2-256 0,-2 2-128 15,-1-1 0-15,-1 0 128 0,-2 1-128 0,-2-1 0 16,0 2 0-16,-3 0 0 15,-3 2-128-15,-2-1 128 0,-2 2-160 0,-2 2 160 16,-2 0-2176-16,-2 0-320 0,-2 1-80 0,-3 2-8112 0</inkml:trace>
  <inkml:trace contextRef="#ctx0" brushRef="#br0" timeOffset="122740.14">9294 7368 911 0,'-2'-2'0'0,"0"0"0"0,1 1 0 0,1 1 0 16,0 0 1184-16,-1-1 160 0,0 0 16 0,-2 1 16 15,1-3 400-15,-2 3 80 0,1 0 0 0,-1 0 16 16,2 3-96-16,-1-1-32 0,1 2 0 0,0 0 0 16,2 1-400-16,-1 1-96 0,2-1-16 0,0 1 0 15,2 0-464-15,0-1-112 0,1 0-16 0,-4-5 0 0,0 0-32 16,0 0-16-16,0 0 0 0,0 0 0 0,43 23-112 0,-43-23-32 16,0 0 0-16,0 0 0 15,41 15-256-15,-41-15-64 0,0 0-128 0,0 0 192 0,0 0-192 0,41 30 0 16,-41-30 0-16,0 0 0 0,0 0 0 15,0 0 0-15,20 36 0 0,-20-29 0 0,0 0 0 16,-3 0 0-16,0 0 0 0,-1-1 0 0,-3 1 0 16,0-1-128-16,-3 2 128 0,0-1 0 0,0 2 0 15,-3-2 0-15,1 0 0 0,-2 0 0 0,1 0-144 16,-1-1 144-16,0 0 0 0,0 1-144 0,2-2 144 0,0 0-208 16,2-2 80-16,2 1 128 0,0 0-192 0,3-1 192 15,1-2-160-15,1 3 160 0,1-3 0 0,2 2 0 16,0-2-128-16,0 1 128 0,2-2 0 0,1 0 0 0,2 0-160 15,-1 0 160-15,1-2 0 0,1 1 0 0,1-1 0 0,0 2 0 32,2-1 0-32,-1 0 128 0,2-1-128 0,1-1 0 0,1 1 0 15,-12 2 0-15,30-3 128 0,-13 1-128 0,0-2 0 0,2 1 0 0,-19 3 0 0,41-5 0 16,-41 5 0-16,42-1 128 0,-42 1-128 0,39 0 0 16,-39 0 0-16,38 0 0 0,-38 0 0 0,0 0 0 15,38 3 0 1,-38-3 0-16,0 0 0 0,0 0 0 0,33 5 0 0,-28-4 0 0,-4 1 0 0,0 2-12832 15</inkml:trace>
  <inkml:trace contextRef="#ctx0" brushRef="#br0" timeOffset="123630.36">9170 7958 9215 0,'0'0'816'0,"0"0"-656"0,0 1-160 0,0-1 0 16,1 0 960-16,0 0 144 0,0 0 48 0,2-1 0 0,1-1 304 15,1 0 64-15,2-2 16 0,0 0 0 0,1 0-160 0,1-1-32 0,-1 0 0 0,0-1 0 16,1 1-368-16,-1 1-80 0,0-1 0 0,-1 1-16 16,-1 1-432-16,1 0-96 15,-2 0-16-15,-1 1 0 0,0 0-336 0,-1 1 128 16,0-1-128-16,-1 2 0 0,0 0 144 0,0 0-144 0,0 0 192 0,-1 0-192 15,-1 0 144-15,0 0-144 0,0 0 0 0,0 2 144 16,-1-2-144-16,0 1 128 0,0 1-128 0,0 0 128 16,-1 1 0-16,0 0-128 15,0 0 192-15,1 3-64 0,-1-2-128 0,0 3 160 16,0 0-160-16,0 3 160 0,0-1-160 0,2 1 0 0,-1 0 0 0,1 1 0 0,0-1 0 0,1 0 0 16,0 1 128-16,0-4-128 0,2 0 0 0,0-2 0 15,0-1 0-15,2-1 128 0,0-3-128 0,-1 0 0 16,2-3 0-16,-1 1 0 0,-1-2 0 0,2-1 0 15,0-1 0-15,0-2-176 16,-1 1-592-16,2-3-112 0,-2 3-16 0,-1-2-11392 0</inkml:trace>
  <inkml:trace contextRef="#ctx0" brushRef="#br0" timeOffset="123852.27">9292 7705 9215 0,'-3'3'400'0,"1"1"96"0,0-2-496 0,1 0 0 0,1 1 0 0,1-3 0 15,0 3 1648-15,0 1 224 0,2 1 48 0,-3-5 16 16,0 0-80-16,0 0-32 0,0 0 0 0,29 35 0 16,-29-35-624-16,0 0-128 0,0 0-32 0,0 0 0 0,47 12-736 0,-47-12-160 15,0 0-16-15,0 0-128 0,36 6 0 0,-36-6 0 16,0 0-192-16,0 0-11648 15</inkml:trace>
  <inkml:trace contextRef="#ctx0" brushRef="#br0" timeOffset="124074.96">9470 7854 4607 0,'-1'-2'400'0,"0"0"-400"0,1 2 0 16,0-2 0-16,0 2 2048 0,0 0 336 0,1-1 64 0,0 1 16 16,1-2 16-16,1 1 0 0,1-1 0 0,1 2 0 15,0-1-848-15,1 0-160 0,-2 1-48 0,3-2 0 16,1 2-832-16,0 0-160 0,0-2-48 0,0 2 0 16,-2 0-384-16,0 0 0 0,-1 2 0 0,1-2-176 15,-2 0-912-15,0 2-192 0</inkml:trace>
  <inkml:trace contextRef="#ctx0" brushRef="#br0" timeOffset="124265.9">9475 7892 3679 0,'-6'5'160'0,"2"-3"32"16,1 1-192-16,1-1 0 0,1-2 0 0,0 0 0 0,1 1 1280 0,0 0 192 16,1 0 64-16,0 1 0 15,1 0 816-15,2-2 160 0,3 1 48 0,-1-1 0 0,2-1-624 16,0 1-112-16,1-3-32 0,1 1 0 0,1 1-800 0,0 0-160 15,0-1-48-15,-1 0 0 0,1 1-592 0,0-1-192 0,-11 2 128 0,0 0-128 32,29-2-384-32,-21 2-144 0</inkml:trace>
  <inkml:trace contextRef="#ctx0" brushRef="#br0" timeOffset="124456.33">9781 7772 8287 0,'0'0'736'0,"0"0"-592"16,0 0-144-16,0 0 0 0,1 0 1152 0,-1 2 192 16,0 0 32-16,0 0 16 0,-1 3 640 0,1 1 128 15,0 2 16-15,-1 2 16 16,1 1-336-16,-1 1-64 0,0 2 0 0,0 1-16 16,1-1-512-16,-1 1-112 0,1-15 0 0,1 29-16 0,-1-29-848 0,4 26-160 15,-4-26-128-15,0 0-14096 0</inkml:trace>
  <inkml:trace contextRef="#ctx0" brushRef="#br0" timeOffset="125058.58">9375 7000 11967 0,'-2'-2'528'0,"1"2"112"0,0 2-512 0,0-2-128 0,0 1 0 15,1 1 0-15,-1-1 736 0,-1 3 112 0,0 3 32 0,-1 2 0 16,-1 5 48-16,-1 1 16 0,-1 1 0 0,1 1 0 16,0 0-496-16,1-1-80 0,0 1-32 0,0-5 0 15,2 0 256-15,1-3 48 0,0 0 16 0,1-3 0 16,0-1-80-16,1-2-32 0,0 0 0 0,1-3 0 15,0-2-416-15,1 1-128 0,0-3 0 0,-1-1 0 16,1-2 0-16,1 2 0 0,-1-3 0 0,0-2 0 16,1 2 0-16,0-3-176 0,0 1 176 0,-2-2-208 15,2 3 16-15,-1 0 16 0,1-1 0 0,-1-1 0 16,1 0 176-16,-1 0-128 0,0 3 128 0,0-1-128 16,1-1 128-16,0 3 0 0,-2-2 0 0,2 1 0 0,1 0 0 15,-1 0 0-15,3 3 0 0,-2-2 0 0,2 3 144 16,-1-1-144-16,1 2 192 0,-1 2-192 0,1 1 512 15,-7 0 0-15,0 0 0 0,0 0 0 0,0 0 304 0,0 0 48 16,32 44 16-16,-32-44 0 0,7 33-528 0,-6-14-96 16,-1 2-32-16,-1-1 0 0,0-1-96 0,-1-2 0 15,0-1-128-15,0-4 192 0,1-1-192 0,0 1 128 16,1-5-128-16,0-1 0 0,1-1-192 0</inkml:trace>
  <inkml:trace contextRef="#ctx0" brushRef="#br0" timeOffset="125597.63">10037 7399 9215 0,'-6'-3'816'16,"2"1"-656"-16,1 0-160 0,1 0 0 0,1 2 576 0,0-2 96 0,0 1 16 0,0-1 0 16,-1-1 992-16,-1 1 208 0,1-5 32 0,1 2 16 15,1 0-80-15,1 0-32 0,1-1 0 0,1 1 0 16,2-1-640-16,0 2-128 0,2-3-32 0,-1 1 0 16,3 1-256-16,-1 0-48 0,0-2-16 0,1 2 0 15,-1-2-448-15,0 3-80 0,2-1-32 0,-2 2 0 16,0-2-144-16,0 3 0 15,-1 0 0-15,0 1 0 0,-1 1 128 0,-6 0-128 0,0 0 0 0,0 0 128 16,0 0 48-16,34 29 0 16,-34-29 0-16,0 0 0 0,22 43 48 0,-22-43 16 0,15 37 0 0,-15-37 0 15,14 36 16-15,-14-36 16 0,16 36 0 0,-16-36 0 0,18 35-272 16,-18-35 160 0,0 0-160-16,24 40 128 0,-24-40-128 0,0 0 0 0,0 0 0 0,0 0-176 15,37 34-144-15,-30-32-16 0,0-5-16 0,-1 0-9712 16,1-3-1952-16</inkml:trace>
  <inkml:trace contextRef="#ctx0" brushRef="#br0" timeOffset="125777.39">10382 7276 12895 0,'-4'0'576'0,"-1"0"112"0,1 2-560 0,1 0-128 0,0 1 0 16,0 0 0-16,-1 2 1408 0,-2 3 240 0,-5 7 48 0,-3 3 16 15,-4 6 16-15,0 0 16 0,-2 2 0 0,2 0 0 16,-2 0-640-16,1-2-128 15,2-3-16-15,1-2-16 16,1 0-240-16,2-2-64 0,1-3 0 0,3-2 0 0,2-2-640 0,1-3 0 0,2 0 0 0,2-4-9152 31,0-1-1840-31</inkml:trace>
  <inkml:trace contextRef="#ctx0" brushRef="#br0" timeOffset="126326.04">10487 7572 5519 0,'-3'2'240'0,"2"-2"64"0,-1 3-304 15,1-3 0-15,0 2 0 0,1-2 0 0,0 1 960 16,-1 1 128-16,0 0 16 0,-1 0 16 0,1 0 640 0,1-1 128 15,0 1 32-15,1-2 0 0,1 0-128 0,1-2 0 16,1 2-16-16,1-1 0 0,1-2-720 0,0 0-144 16,2 0-16-16,-1-1-16 0,0 1-688 0,2-2-192 15,-1 1 0-15,0 1 0 0,2 1 0 0,-3-3 0 16,1 2 0-16,0 1 0 0,0 0 0 0,-1-2 0 16,-2 3 0-16,1-3 0 0,-2 3 0 0,-1-1 0 15,1 2 0-15,-2-1-128 0,0 1 128 0,0 0 0 0,-2 1 0 0,0-1 0 16,-1 3 0-16,0 1 0 15,-1 1 0-15,0-1 128 0,0 2-128 0,-1-2 0 0,1 4 0 0,1 1 128 16,0-1 240-16,0 1 48 0,1 2 16 0,0-11 0 16,0 0-48-16,5 31 0 0,-5-31 0 0,0 0 0 15,0 0-128-15,18 38-16 16,-18-38-16-16,0 0 0 0,0 0-224 0,0 0 0 0,0 0 0 0,0 0 0 16,40 16-224-16,-34-20 16 0,0-3 0 0,-1 0-12832 15</inkml:trace>
  <inkml:trace contextRef="#ctx0" brushRef="#br0" timeOffset="126499.84">10592 7399 6447 0,'-5'-3'576'0,"3"1"-576"0,0 1 0 0,1 0 0 0,1 2 1200 0,1 0 128 15,0-1 16-15,0 2 16 0,2 3 1184 0,-3-5 224 16,0 0 48-16,0 0 16 0,0 0-864 0,38 29-176 15,-38-29-48-15,0 0 0 0,0 0-1232 0,44 21-256 0,-44-21-64 0,0 0-12736 16</inkml:trace>
  <inkml:trace contextRef="#ctx0" brushRef="#br0" timeOffset="127015.9">11023 7402 7359 0,'-2'2'656'0,"1"-2"-528"16,1 0-128-16,-1 0 0 16,1 0 800-16,0 0 128 0,-2 0 32 0,-1 0 0 0,-1 1 640 0,1 0 128 0,-1 1 16 0,1-2 16 0,0 1 160 0,2 1 48 31,0-2 0-31,0 0 0 0,2 2-384 16,1-2-80-16,1-2-16 0,1 2 0 15,-1-2-480-15,3 1-112 0,1-1 0 0,2 0-16 0,-1-1-352 16,2-1-64-16,1 1-16 0,2 1 0 0,1-2-288 0,1 1-160 15,0 1 160-15,-1-1-160 0,-1 3 0 16,-13 0 0-16,0 0 0 0,31 0 0 16,-22 0-400-16,-2 2-80 0,-1-1-16 0,-2 3-14368 15</inkml:trace>
  <inkml:trace contextRef="#ctx0" brushRef="#br0" timeOffset="128753.05">11904 7195 5519 0,'-4'3'496'0,"0"-1"-496"0,1-2 0 0,2 0 0 15,1 1 848-15,-1 0 80 0,-1 1 16 0,-3 1 0 16,-2 0 432-16,2 1 96 0,0-1 0 0,2-1 16 15,2 0-32-15,1-1-16 0,2 1 0 0,2-4 0 0,1 1 208 16,2-1 32-16,1-1 16 0,2 1 0 0,0-2-224 0,2 1-32 16,0 0-16-16,0 1 0 15,4 1-368-15,-1 0-80 0,-15 1-16 0,31-2 0 0,-31 2-448 0,31 0-80 16,-31 0-32-16,31-2 0 16,-31 2-256-16,32-1-144 0,-32 1 160 0,30-2-160 15,-30 2 0-15,26-1 0 0,-16-1 0 0,0 0 0 0,-2 2 0 0,1-2 0 0,-2-1 0 0,-1-1 0 16,-2 3-240-16,-2-1 64 0,-1 1 16 15,-3 1 0 1,-2 1-1792-16,-1 1-352 16,-3-1-80-16,-3 4-10800 0</inkml:trace>
  <inkml:trace contextRef="#ctx0" brushRef="#br0" timeOffset="129232.45">11891 7250 5519 0,'-1'0'496'0,"0"0"-496"0,1 0 0 0,0 0 0 15,0 0 1024-15,0 0 96 0,0 0 32 0,-1 0 0 16,1 0 608-16,-1 0 128 16,1 0 32-16,0 2 0 0,1-2-384 0,0 1-64 0,0 0 0 0,1 1-16 15,2 1-128-15,1 0-32 0,-1-1 0 0,-4-2 0 0,0 0-336 0,0 0-80 32,0 0-16-32,40 19 0 0,-40-19-288 0,0 0-48 15,0 0-16-15,43 21 0 0,-43-21-144 0,0 0-48 16,0 0 0-16,33 29 0 0,-33-29-192 0,0 0-128 15,0 0 128-15,0 0-128 0,13 42 0 0,-14-35 0 16,-1 1 0-16,-2-2 0 0,-1 2 0 0,-1-3 0 16,-3 2 0-16,0-1 0 0,0 2 0 0,-2-3 0 15,0 4 0-15,-1-4 0 0,0 2 0 0,-2 0-128 0,0 0 128 0,0 0 0 16,0 2 0-16,2-1-160 0,0-3 160 0,2 2 0 16,0-2 0-16,1 2 0 0,0-3 0 0,2 1 0 15,1-3 0-15,3 1-128 0,0-1 128 0,1-2 0 16,2 0 0-16,2 0 0 0,0 0 0 0,1-1 0 15,1 0 0-15,2-2 0 0,2-2 0 0,2 3 0 16,1-2 128-16,2 1-128 0,2-1 176 0,0 3-176 0,-1-1 656 0,-14 2 32 16,34-2 0-16,-34 2 0 0,41 2-336 0,-41-2-64 15,46 5-16-15,-46-5 0 0,49 5-64 0,-49-5-16 16,52 4 0-16,-52-4 0 0,50 0 16 16,-50 0 0-16,42-1 0 0,-22 0 0 15,-1-3-208-15,0 1 128 0,-1 0-128 0,-3 1 0 0,-2 0 0 16,-2-1-240-16,-4 3 32 0,-2 0-16416 15</inkml:trace>
  <inkml:trace contextRef="#ctx0" brushRef="#br0" timeOffset="130609.35">11671 7864 8287 0,'-1'0'736'0,"0"2"-592"16,1-2-144-16,0 0 0 0,1 0 736 0,-1 0 112 15,0 0 32-15,0 0 0 0,1 0 336 0,0 0 80 16,2 0 16-16,1-2 0 0,1-1-112 0,0-1-32 15,3 1 0-15,-1-1 0 0,1-2-16 0,1 2-16 16,0-3 0-16,-1 1 0 0,2 0-128 0,-1-1-32 16,-1 0 0-16,0 2 0 0,-1-2-320 0,-1 1-64 15,0 1-16-15,-2 1 0 0,-1 2-96 0,0 0-32 0,0 0 0 0,-2 2 0 16,0 0-208-16,-1 2-48 0,-1-1-16 0,0 0 0 16,0 2-176-16,-1 0 192 15,-1 1-192-15,0 0 192 0,-1 1-192 0,0 0 192 16,0 2-192-16,-1-1 192 0,0 0-192 0,2 1 0 0,0 0 0 0,-1 2 128 15,1-1-128-15,2 1 192 0,-1-2-192 0,0 3 192 16,2 0-192-16,0 1 160 0,0 1-160 0,0-2 160 16,0-10-160-16,0 0 0 0,5 31 144 0,-5-31-144 15,0 0 0-15,0 0 0 0,0 0 0 0,0 0 128 16,0 0-128-16,25 33 0 0,-20-33 0 16,1-1 0-16,-1-1 0 0,1-2 0 0,0-1 0 0,1 0 0 0,-1-2 0 15,2 1 0-15,-2-2 0 0,1 1-128 16,0-1-240-16,0 1-32 0,-1-1-16 0,1-1 0 15,-2 3-2064-15,1-4-400 16,-3 3-96-16,1-2-8400 0</inkml:trace>
  <inkml:trace contextRef="#ctx0" brushRef="#br0" timeOffset="130813.65">11742 7705 11055 0,'0'2'480'0,"0"-2"112"0,0 3-464 0,0-3-128 16,1 2 0-16,0-2 0 0,1 1 1648 0,0 2 304 16,-2-3 64-16,0 0 16 0,0 0 160 0,0 0 48 0,0 0 0 0,47 17 0 15,-47-17-800-15,0 0-160 0,33-2-16 0,-22-1-16 16,0 1-752-16,1 0-160 0,-1-2-16 0,-2 1-16 16,-1 2-304-16,0-1-272 0,-2 2 48 0,0 0-13808 15</inkml:trace>
  <inkml:trace contextRef="#ctx0" brushRef="#br0" timeOffset="131100.1">11987 7786 10127 0,'2'0'448'0,"0"0"96"0,0 0-544 0,0 0 0 0,0 0 0 0,0-2 0 0,0 2 2048 0,1-1 320 0,4 1 48 0,1-3 16 15,-8 3 96-15,0 0 32 0,33-3 0 0,-33 3 0 16,0 0-1424-16,0 0-288 0,31-1-48 16,-31 1-16-16,0 0-624 0,0 0-160 0,0 0 0 0,0 0 0 31,0 0-496-31,0 0-128 0,0 0-16 0,0 0-16 16,0 0-1456-16,0 0-272 0,0 0-64 0,0 0-16 15,0 0-96-15,0 0-32 0,0 0 0 0,0 0-3568 0</inkml:trace>
  <inkml:trace contextRef="#ctx0" brushRef="#br0" timeOffset="131256.88">12006 7859 6447 0,'-2'5'272'0,"0"-3"80"0,0-2-352 0,1 2 0 0,2-2 0 0,0 0 0 0,0 0 1744 0,1 1 288 16,0 1 48-16,3 0 16 0,0-2 608 0,-5 0 128 16,0 0 32-16,0 0 0 0,33 1-752 0,-33-1-128 15,0 0-48-15,28-1 0 0,-28 1-736 0,0 0-160 16,29-5-16-16,-29 5-16 0,0 0-608 0,25-2-112 15,-17 0-32-15,-2-1 0 0,1 1-448 0,-2-1-80 16,0 1-32-16,0 0-10128 16,-2 0-2016-16</inkml:trace>
  <inkml:trace contextRef="#ctx0" brushRef="#br0" timeOffset="131546.51">12323 7690 5919 0,'2'-3'128'0,"-1"2"16"15,1-1 16-15,-1 0 32 0,-1 2-192 0,0 0 0 0,0 0 0 0,1 0 0 0,0 2 2560 0,-1 0 496 16,1 0 80-16,-2 1 32 0,1 2-704 15,-1 1-144-15,1 2-16 0,-1 1-16 0,0 1-432 16,0 3-64-16,0 2-32 0,-1 0 0 0,2 1-656 16,-1 0-128-16,1 3-16 0,0-2-16 0,0 0-608 0,0-17-112 15,2 40-32-15,-2-40 0 16,3 38-768-16,-3-38-144 0</inkml:trace>
  <inkml:trace contextRef="#ctx0" brushRef="#br0" timeOffset="132648.35">12080 6887 2751 0,'1'-5'256'0,"0"3"-256"0,0-1 0 0,0 1 0 15,-1 0 640-15,0 1 64 0,1 1 32 0,0-2 0 16,0 0 864-16,0-3 192 16,1 1 16-16,-1 1 16 0,1 3-192 0,-2-2-32 0,0 2-16 0,0-2 0 15,0 4-176-15,0-2-16 0,0 2-16 0,-1-2 0 16,0 2-272-16,1-1-48 0,-1 1-16 0,0 1 0 16,0 1-272-16,0-2-48 15,0 3-16-15,0-2 0 0,0 3-160 0,0 0-32 0,-1 2-16 0,1 2 0 0,-1 2-128 16,-1 1-32-16,1 2 0 0,-1-1 0 15,1 1-336-15,-1-1 144 0,0 0-144 0,-1-1 0 0,1-1 128 16,1-1-128-16,-1-4 0 0,1 1 0 0,0-2 128 16,0-1-128-1,1-2 0-15,0 0 0 0,1-2 0 0,-1-1 0 0,2-2 128 0,-1-1-128 0,0-1 0 0,1 0 0 16,1-1 0 0,-1-1 0-16,1-1 128 0,0-1-128 0,0-1 0 0,1 1 0 0,-1-1 0 0,0 0 0 31,1 0 0-31,-1 0 0 0,1 1 0 0,-1-1 0 15,0 0 0-15,1-1 0 0,0 0 0 0,0 1 0 0,0-2 0 0,0 2 0 0,1 0 0 0,-1 1 0 32,2 0 0-32,0 1 0 0,0 0 0 0,0 0 0 0,1 2 0 0,-1-2 0 0,1 2 384 0,0 1-16 0,1-2-16 15,-1 2 0-15,1-1-80 0,-1 1-16 0,0 1 0 16,-1 3 0-16,1 0-64 0,-2 0 0 16,1 3-16-1,0 2 0-15,-3 1 16 0,-2-6 0 0,0 0 0 0,0 0 0 16,11 46-192-16,-11-46 0 0,2 35 0 0,-2-35 0 15,-1 40 0-15,0-21 0 0,0 0 0 0,-1-2 0 16,1-1 0-16,0-2 0 0,1-4 128 0,0 2-128 16,0-2 0-16,1-3 0 0,1 0 0 0,0-5 0 15,0 0-512 1,1-2-64-16</inkml:trace>
  <inkml:trace contextRef="#ctx0" brushRef="#br0" timeOffset="133674.84">12637 7304 2751 0,'-3'-2'256'0,"1"0"-256"0,1 1 0 0,0 0 0 16,1 1 896-16,0-1 128 0,-3-1 16 0,-1 1 16 16,-1-2 480-16,1 0 80 0,-2 1 32 0,2 1 0 15,-1 1-176-15,1 0-16 0,1 0-16 0,1 1 0 16,0 1 96-16,0 0 32 0,1-2 0 0,1 1 0 16,0 0-64-16,1-1-16 0,1-1 0 0,1 0 0 15,0-1-448-15,1-1-80 16,2-2-32-16,1 1 0 0,1-3-288 0,1 0-64 0,1-1-16 0,1-1 0 15,1-1-304-15,0-1-48 0,1 1-16 0,-1-2 0 16,-1 5-192-16,-1-2 0 0,2-1 128 0,-2 3-128 16,-1 2 0-16,-1 1 0 0,-1 1 128 0,-1 1-128 31,0 2 0-31,-1 3 0 0,-5-3 0 0,0 0 0 0,0 0 0 0,0 0 0 0,17 38 0 0,-17-38 0 0,0 0 0 16,10 46 0-16,-10-46 0 0,6 38 0 0,-6-38 0 0,8 41 0 15,-8-41 0-15,11 37 0 16,-11-37 0-16,0 0 0 15,19 39 128-15,-19-39-128 0,0 0 0 0,0 0 0 16,32 35 0-16,-32-35 0 0,0 0 0 0,0 0 0 0,0 0 0 16,39 22 0-16,-39-22 0 0,0 0-160 0,0 0 160 15,0 0-128-15,36 6-176 0,-28-8-16 0,-1 1-16 0,1-2-9760 16,-2-2-1936 0</inkml:trace>
  <inkml:trace contextRef="#ctx0" brushRef="#br0" timeOffset="133886.48">12966 7136 9215 0,'-4'0'400'0,"0"0"96"15,0 0-496-15,2 1 0 0,0 0 0 0,1 1 0 0,0 1 1216 0,-2 2 128 16,-2-1 48-16,-2 6 0 0,-2 2 416 0,-4 2 96 16,0 2 16-16,0 4 0 0,-3-1-368 0,-1 3-64 15,-2 1-16-15,-2 0 0 0,0-1-400 0,0 0-96 16,2-2-16-16,0-2 0 0,5-3-560 0,2-3-112 15,0 0-32-15,4-2 0 0,2-3-256 0,1-2-176 16,2-1 32-16,1 1-13424 0</inkml:trace>
  <inkml:trace contextRef="#ctx0" brushRef="#br0" timeOffset="142550.82">12619 7041 1839 0,'-2'0'160'0,"0"0"-160"0,1 0 0 0,0 0 0 16,1 0 1136-16,0 0 192 15,0-2 32-15,-1 2 16 0,1-1 80 0,0 1 16 0,1 0 0 0,0-2 0 16,0 2-192-16,1 0-16 0,-1 0-16 0,1-1 0 16,2 2-32-16,0-1 0 0,1 0 0 0,2 0 0 0,0 2 0 0,2-2 0 15,-9 0 0-15,0 0 0 0,38 3-96 0,-38-3-32 16,35 0 0-16,-35 0 0 15,38 0-128-15,-38 0-16 0,44-2-16 0,-21 1 0 0,0-2-384 0,-3 2-80 16,1-3-16-16,-3 1 0 16,-2 1-256-16,-2 0-48 0,-3 1-16 0,-2-1 0 0,-2 0-128 0,-2 1 0 15,-1 2 0-15,-3 1 0 0,-2 1 0 0,-2 1 0 0,-2 1 0 0,-2 4-15440 16</inkml:trace>
  <inkml:trace contextRef="#ctx0" brushRef="#br0" timeOffset="143708.45">13350 7344 1839 0,'-1'-2'160'0,"0"2"-160"15,0-1 0-15,0 0 0 0,0 1 1056 0,1 0 176 0,0 0 48 0,-1 0 0 0,0 0 864 0,-1 0 176 16,-1 0 48-16,1 1 0 0,0-1-400 0,1 1-80 16,0-1-16-16,1 2 0 0,2-2 80 0,1 1 16 15,-3-1 0-15,0 0 0 0,0 0-288 0,0 0-48 16,30 2-16-16,-30-2 0 0,0 0-512 0,31-5-96 15,-31 5-32-15,26-2 0 0,-26 2-464 0,27-3-80 16,-27 3-32-16,28-4 0 16,-28 4-176-16,27-1-32 0,-27 1-16 0,0 0 0 15,34 0-176-15,-34 0 0 0,0 0 0 0,0 0 0 16,33 3 0-16,-33-3 0 0,0 0 0 0,0 0 0 16,0 0 0-16,0 0 0 0,0 0 0 0,0 0 0 15,0 0-1280 1,0 0-128-16,0 0-16 0,0 0-14928 0</inkml:trace>
  <inkml:trace contextRef="#ctx0" brushRef="#br0" timeOffset="144008.79">13366 7477 3679 0,'-3'1'160'0,"1"1"32"0,0-2-192 0,1 0 0 15,1 2 0-15,0-2 0 0,0 0 1376 0,-1 0 224 16,0 1 64-16,0 0 0 0,-1-1 496 0,1 2 96 31,1-2 32-31,0 0 0 0,0 1 16 0,1-1 0 16,0 0 0-16,1 0 0 0,0 0-512 0,0-1-112 16,3 1-16-16,0-2 0 0,0 2-464 0,3-1-112 15,0 0 0-15,1-3-16 0,3 3-176 0,2-1-16 16,1-1-16-16,1 1 0 0,-16 2-416 0,30-2-96 15,-30 2-16-15,36 0 0 0,-36 0-208 0,34 0-128 0,-34 0 128 16,31 2-128-16,-31-2 0 0,0 0 0 0,33 3 0 0,-33-3-11984 16,0 0-2432-16</inkml:trace>
  <inkml:trace contextRef="#ctx0" brushRef="#br1" timeOffset="150714.88">11838 8186 1839 0,'0'0'160'0,"-2"0"-160"15,1 0 0-15,1 0 0 16,0 0 608-16,0 0 96 0,-1 0 0 0,-1-1 16 0,0 1 160 0,0-1 16 16,0 1 16-16,1 0 0 0,0-2 112 0,1 4 0 15,-1-2 16-15,1 0 0 16,1 0-48-16,-1 0-16 0,1 2 0 0,0-2 0 0,2 2-128 0,0-2-16 0,1 1-16 0,0 1 0 16,2-2-240-16,2 0-64 0,2 0 0 31,2-3 0-31,2 1 64 0,4 0 16 0,2-3 0 0,5 2 0 0,2-1 304 0,3-1 48 0,2 0 16 15,4 3 0-15,2-3-80 0,0 0-16 0,-2 1 0 0,0-1 0 32,1-1-416-32,-2 0-64 0,3 1-32 0,-3 2 0 15,1 0-208-15,-1 2-144 0,0-1 192 0,-1-1-192 16,-4 0 0-16,-1 0 0 0,-3-2 0 0,-3 2 0 16,-1-1 0-16,-4-1 0 0,0 2 0 0,-3-1 0 0,-1-1-304 15,-3 0 48-15,0 3 0 0,-3-2 0 16,0 1-1232-16,-4 1-240 0,0 1-64 0,-2 1-5696 15,-2 0-1136-15</inkml:trace>
  <inkml:trace contextRef="#ctx0" brushRef="#br1" timeOffset="151138.85">11981 8324 3679 0,'1'0'320'0,"0"0"-320"0,1 0 0 0,0 0 0 0,0 0 944 0,0 0 112 16,2-2 32-16,4 1 0 0,2 1 544 0,4-4 112 15,1 3 32-15,4-2 0 0,2 2-432 0,2-4-64 16,2 2-32-16,0 0 0 0,3 0-32 0,0-2 0 16,3 2 0-16,-1-1 0 0,2-1-240 0,0 0-48 15,2 1-16-15,0 1 0 0,0-2-432 0,2 3-96 16,-1-3 0-16,0 0-16 0,0 1-80 0,-5-1-16 15,0 0 0-15,-3-1 0 0,-1 3-272 0,-3-2 0 16,0 3 128-16,-3-1-128 16,1 3-848-16,-4 0-240 0</inkml:trace>
  <inkml:trace contextRef="#ctx0" brushRef="#br1" timeOffset="151885.07">12497 8357 5519 0,'1'0'496'0,"0"-2"-496"0,0 2 0 0,0 0 0 16,0-1 896-16,-1 1 96 0,1-2 16 0,2 0 0 15,1 0 704-15,-1-1 144 0,0 0 16 0,-1 1 16 0,1 1-96 0,-2 0 0 0,1 1-16 0,-1-2 0 32,0 2-304-32,1 2-64 0,-2-2-16 0,0 2 0 15,1 0-432-15,-1 1-96 0,0 2-16 0,-1 0 0 16,1 2-368-16,-2 2-80 0,-1 0-16 0,-2 3 0 16,1 5-192-16,-2 0-64 0,0-1 0 0,0 3 0 15,-1 0-128-15,1-2 160 0,-1 2-160 0,1-4 160 16,1 1-160-16,0 0 128 0,1-4-128 0,0 0 128 0,3-3-128 0,0 1 0 15,0-3 0-15,1 0 0 0,0-4-224 0,1 1 32 16,-1-3 0-16,1 1 0 16,0-2-1376-16,0-2-272 0,1 1-48 0,-1-2-10416 0</inkml:trace>
  <inkml:trace contextRef="#ctx0" brushRef="#br1" timeOffset="152157.03">12434 8568 5519 0,'-14'-16'240'0,"9"10"64"0,4 4-304 0,0 2 0 0,1 0 0 0,0-1 0 15,-3-3 1024-15,-1-1 128 16,-2-1 48-16,2-2 0 0,0 1 464 0,0 0 112 0,3 3 16 0,0 1 0 15,1 0-128-15,1 1 0 0,-1 1-16 0,1 0 0 16,0 2-288-16,0-1-48 0,0 1-16 0,0 2 0 16,1 0-304-16,-1 3-64 0,0 1-16 0,-1 0 0 15,1 1-208-15,-1-8-64 0,0 0 0 0,0 0 0 16,5 52-272-16,-5-52-64 0,0 0-16 0,4 42 0 16,-4-42-112-16,0 0-32 0,7 43 0 0,-7-43 0 15,0 0-144-15,0 0 0 0,0 0 0 0,15 40 128 16,-10-37-128-16,0-5 160 0,0-1-160 0,2-2 160 15,-1 1 320-15,2-6 64 0,3 0 16 0,1-1 0 16,1-3-80-16,2-1-16 0,1-3 0 0,3 0 0 16,1-2-240-16,0 0-48 0,-1 1-16 0,0 3 0 15,-5 2-496-15,0 4-112 16</inkml:trace>
  <inkml:trace contextRef="#ctx0" brushRef="#br1" timeOffset="162756.94">12070 9026 3679 0,'-1'0'320'0,"0"0"-320"15,1 0 0-15,0 0 0 0,0 0 704 0,0 0 80 16,-1 2 16-16,-1-2 0 0,0 0 224 0,-1 0 64 16,1 1 0-16,0 0 0 0,1-1-48 0,-1 2 0 15,1-2 0-15,0 1 0 0,0 1-64 0,0-2-16 16,0 0 0-16,1 0 0 0,0 2-64 0,0-2 0 15,1 1-16-15,-1-1 0 0,2 2-144 0,-1-2-32 16,1 2 0-16,-1-2 0 0,2 2-192 0,0-2-64 16,2 0 0-16,-1 0 0 0,2 0-16 0,0 0-16 15,2-2 0-15,-1 2 0 0,2-2-32 0,1 0 0 16,0 1 0-16,-1-1 0 0,1 2-128 0,2-3-16 0,-2 1-16 0,1 2 0 16,-1-2-224-16,0 0 144 0,0 0-144 0,0 1 128 15,0-2-128-15,-1 1 0 0,0 1 0 16,1-2 128-16,-2 0-128 0,1 1 0 0,0-1 0 0,-1-1 0 15,0 1 0-15,0 1 0 0,-4-1 0 0,1 0 0 32,-1 2-736-32,-2 1-80 0,-1 0-16 0,-2 0-11184 0</inkml:trace>
  <inkml:trace contextRef="#ctx0" brushRef="#br1" timeOffset="163367.12">12061 9070 4607 0,'-4'0'192'0,"2"0"64"15,0 0-256-15,1 0 0 0,1 0 0 0,0 0 0 0,-1 0 896 0,1 0 128 0,-1 0 16 0,-1 0 16 16,1 0 416-16,0 0 96 0,-1 1 16 0,1-1 0 16,0 2-32-16,1-2 0 15,0 2 0-15,0-1 0 0,0 1-272 0,0-2-48 0,1 2-16 0,0-1 0 31,0 0-192-31,1-1-64 0,0 2 0 0,0-2 0 0,1 1-192 0,0 1-64 0,1-1 0 16,1 1 0-16,0 0-144 0,1-1-48 16,-6-1 0-16,0 0 0 0,0 0-144 0,33 4-48 0,-33-4 0 0,0 0 0 15,34 7-144-15,-34-7-48 0,0 0 0 0,0 0 0 16,40 14-128-16,-40-14 0 0,0 0 0 0,0 0 0 16,0 0 0-16,0 0 0 0,35 24 0 0,-33-21 0 15,0 0 0-15,-1 3 0 0,-2-2 0 0,-1 1 0 0,-1 1 0 16,-3 2 0-16,0-1 0 0,-4 0 0 15,1 3-160-15,-2-3-16 0,0 3 0 0,-2-1 0 16,1-2-128-16,0 0-16 0,-2 2-16 0,0-1 0 0,2-1 176 16,-1 0 160-16,0 0-208 0,2-2 80 0,2 0 128 0,0 0-160 15,3-1 160-15,0-1-160 0,1 1 160 16,1-1 0-16,1 0 0 16,1-2-128-16,1 1 128 0,1 1 0 0,1-3 0 0,1 0 0 15,1 1 0-15,1-1 0 0,0 0 0 0,2-1 0 16,1 1 128-16,2-2-128 0,1 1 160 0,0-1-160 15,2 1 336-15,0 0-16 0,3 1-16 0,0-2 0 16,1 2-96-16,0-3-16 0,-1 3 0 0,1-2 0 16,0 0-192-16,-2 1 176 0,0-1-176 0,0 1 160 15,0 0-160-15,-1-1 0 0,0 1 144 0,-2-1-144 16,0-1 0-16,0 1 0 0,-1 0 0 0,-1 0 0 16,-1-1 0-16,0 1 0 0,-2-1 0 0,-1 1 0 15,0 0 0-15,-3 0 0 0,1 1 0 0,-1-1-192 16,-1 2-640-16,0 0-128 0,-1-2-16 0,0 2-16 15,-1 0-816-15,0 2-176 0,-1-2-16 0,0 2-9136 16</inkml:trace>
  <inkml:trace contextRef="#ctx0" brushRef="#br1" timeOffset="163766.67">12056 9457 2751 0,'-1'0'256'0,"-1"2"-256"0,0-2 0 0,1 1 0 16,1 1 1024-16,-2-2 176 0,-1 2 16 0,0 3 16 16,-2 0 544-16,0-1 96 0,2 1 32 0,2 0 0 15,0-3-352-15,1 0-64 0,2 1-16 0,-1-3 0 16,3 0-448-16,0-2-112 0,0 2-16 0,2-1 0 16,0-1-208-16,-1 0-48 0,3 0-16 0,-1-1 0 15,1-2 80-15,1 1 0 0,-1-1 16 0,-1 2 0 16,2 0-192-16,-4 2-32 0,0-2-16 0,-1 3 0 0,-2 0-352 0,0 0-128 15,-1 0 0-15,0 3 144 0,-2-2-144 0,0 2 0 16,-1 2 0-16,0 0 0 0,-1 0 0 0,0 2 0 16,-1 0 0-16,0 2 0 0,0 2 0 0,0 0 0 15,2 1 128-15,-2-1-128 0,4-11 0 0,-4 24 192 16,4-24-192-16,0 0 192 0,0 27-192 0,0-27 192 16,0 0-192-16,0 0 192 0,0 0-192 0,0 0 128 15,0 0-128-15,0 0 128 0,37 25-128 16,-29-27 0-16,0 0 0 0,-1-1 128 0,2 1-128 0,-2-3 0 15,1-1 0-15,0 0 0 16,-1-2-464-16,1 0-80 0,-1 1-16 0,-1-1 0 16,0 1-1360-16,-1 0-288 0,-1 0-48 0,-2 0-8096 0</inkml:trace>
  <inkml:trace contextRef="#ctx0" brushRef="#br1" timeOffset="164003.1">12144 9376 911 0,'0'-1'0'0,"0"0"0"0,0 1 0 0,0-2 0 0,0 2 1472 0,0 0 224 16,0 0 32-16,0 0 16 15,1 2 384-15,0-2 80 0,1 0 16 0,1 1 0 0,1 0-272 0,-1-1-48 16,2 0-16-16,1 0 0 0,0 0-480 0,1-1-80 16,0 0-32-16,1-1 0 0,2-1-640 0,-1 1-128 15,0-1-16-15,0 0-16 0,0 2-272 0,-2-2-48 16,1 1-16-16,-3 2 0 15,0 2-336-15,-1 1-64 0,-2-1-16 0,0 3 0 16,-1 2-1648-16,0-3-336 0</inkml:trace>
  <inkml:trace contextRef="#ctx0" brushRef="#br1" timeOffset="164194.12">12234 9476 4607 0,'0'-2'192'0,"0"0"64"0,0 2-256 0,0 0 0 0,0 0 0 0,0 0 0 16,1 0 1376-16,0 2 224 0,2-2 64 0,0 2 0 16,1-2 432-16,1 1 80 0,2-1 32 0,-2 0 0 0,3 0-544 0,-2-1-96 15,2 1-32-15,1-2 0 0,-2 0-992 16,1 1-208-16,-1 1-32 0,-1 0-16 16,-1-2-864-16,-1 2-192 0,0 0-16 15,-2 0-9584 1</inkml:trace>
  <inkml:trace contextRef="#ctx0" brushRef="#br1" timeOffset="164382.44">12230 9536 3679 0,'0'2'160'0,"0"0"32"0,1-2-192 0,0 0 0 0,0 0 0 0,0 0 0 15,1 0 1760-15,2 0 304 0,2-2 64 0,2-1 16 16,2 1-96-16,0-1-32 0,1 0 0 0,0 0 0 15,-1 0-560-15,0 0-112 0,-1 1-32 0,0 0 0 16,-2 2-848-16,0-2-160 0,-3 2-48 0,1 0-7328 16,-1 0-1472-16</inkml:trace>
  <inkml:trace contextRef="#ctx0" brushRef="#br1" timeOffset="164619.04">12473 9407 5519 0,'0'-2'496'0,"0"2"-496"16,1-2 0-16,-1 2 0 0,1 0 1296 0,-1 0 176 15,0 0 16-15,1 2 16 0,-1 0 816 0,1 1 176 16,0 3 16-16,-1-6 16 0,0 0-288 0,-1 36-48 15,1-36-16-15,-2 45 0 0,1-18-624 0,0 3-128 16,2 1-16-16,-2-2-16 0,1 0-976 0,0-29-192 16</inkml:trace>
  <inkml:trace contextRef="#ctx0" brushRef="#br1" timeOffset="165661.01">12104 8794 12895 0,'1'-6'1152'0,"0"2"-928"0,-1 1-224 0,1 3 0 0,-1 0 1392 0,0 0 224 0,1-2 48 0,0-3 16 0,1 4 368 0,-2 0 64 15,0 3 0-15,0 5 16 16,-2 0-768-16,0 3-144 0,0 2-48 0,-2 2 0 16,0-2-528-16,0 0-128 0,0 0 0 0,-1-1-16 0,1-1-304 15,1-1-64-15,-1-2-128 0,0-2 192 0,2 2-48 0,-1-4-16 16,1-1 0-16,-1 0 0 0,1-1-128 0,0-1 192 16,2-1-192-16,-1 1 192 0,0-2-192 0,1 0 0 15,-1-1 0-15,1-1 128 0,0 1-128 0,1-2 0 16,-1 0 0-16,1 1 0 0,0-3 0 0,1 1 0 15,0-2 0-15,1 1 0 0,0-1-144 0,0-1 144 16,1 0 0-16,0-1 0 16,0 0 0-16,0-2 0 0,1 0 0 0,-1 1 0 0,1 4 0 0,1-3 0 15,-1 6 0-15,1-1 0 0,-1 0 0 0,1 5 0 16,0-2 0-16,0 2 0 0,-1 2 0 0,-1 0 192 16,0 3-48-16,-4-5-16 0,0 0 64 0,0 0 16 0,0 0 0 15,16 45 0-15,-16-45-80 16,0 0-128-1,4 34 176-15,-4-23-176 0,0-11 0 0,0 0 0 0,1 29 0 0,-1-22 0 0,0 2 0 0,-1 1 0 16,0-1 0-16,1-2 0 0,0 1 0 0,0-4 0 0,-1 3 0 16,1-3 0-1,-1-1-176-15,1 2-32 0,0-2-16 0,0-3-15200 0</inkml:trace>
  <inkml:trace contextRef="#ctx0" brushRef="#br1" timeOffset="166659.34">12619 9063 6447 0,'-2'0'576'0,"1"0"-576"15,0 0 0-15,1 0 0 0,0 0 1296 0,-1 0 160 16,0 0 16-16,-1 0 16 0,0 0 544 0,0-2 96 16,0 2 32-16,2-3 0 0,0 0-208 0,1 0-32 0,1 0-16 0,1-2 0 15,0 1-448-15,0-4-96 0,2 4-16 0,0-4 0 16,0 4-464-16,1-3-112 15,0 0 0-15,2-1-16 0,-1 2-320 0,1-2-64 0,0 1-16 0,0 0 0 16,1 0-192-16,-1 1-32 16,-2 1-128-16,0 0 192 0,1 1-192 0,-3 1 0 15,2 2 0-15,-3-1 0 0,1 2 0 0,-1 0 0 0,1 2 0 0,-2 1 0 16,0 1 0-16,0 1 0 16,-2-5 0-16,0 0 0 0,0 0 0 0,8 38 0 0,-8-38 0 0,0 0 0 0,7 43 128 15,-7-43-128-15,0 0 0 0,12 48 0 0,-12-48 128 16,0 0-128-16,16 49 0 0,-16-49 0 0,0 0 0 15,0 0 128-15,28 43-128 0,-28-43 0 0,0 0 0 0,0 0 0 16,0 0 0-16,36 12 0 0,-29-15 0 0,1-2-240 16,-2 1 48-16,1-1 16 15,-1-2-1744-15,1-1-368 0,-1 0-64 0,0 0-10992 0</inkml:trace>
  <inkml:trace contextRef="#ctx0" brushRef="#br1" timeOffset="166848.51">12913 8947 6447 0,'-3'-5'272'0,"0"3"80"0,0 0-352 0,1 2 0 0,0 0 0 0,0 1 0 32,0 0 1504-32,-2 1 224 0,-3 3 64 0,-4 1 0 0,-2 3 304 0,-1 2 64 0,1 1 16 0,-2 2 0 15,0 3-128-15,-1-1 0 0,-2 6-16 0,0-1 0 16,0 0-800-16,0 3-144 0,0 0-48 16,1-3 0-16,2-2-528 0,1 0-96 0,4-2-32 0,-1-3 0 15,4-2-384-15,1-4 0 16,2 1 0-16,1-2-14656 15</inkml:trace>
  <inkml:trace contextRef="#ctx0" brushRef="#br1" timeOffset="167388.81">12975 9239 11055 0,'-3'2'480'0,"0"1"112"0,1-1-464 0,0-1-128 16,1 0 0-16,0-1 0 16,0 2 1232-16,1-1 240 0,-1 1 32 0,-1 1 16 15,0 0 400-15,2 0 64 0,1-3 32 0,0 0 0 0,2-2-672 0,1 0-128 16,1 0-16-16,1-3-16 0,2 0-560 0,1-2-112 15,0 1-32-15,1-2 0 0,1 1-224 0,-1-1-64 0,0 1 0 16,-2 0 0-16,1 2-64 0,-3 1-128 16,1 1 176-16,-3 2-176 0,0 1 240 0,-2 0-64 0,-1 1-16 0,-1 1 0 15,0 2 16-15,-2 1 0 16,-1 1 0-16,0 3 0 0,-1 2 64 0,-2 0 16 0,1 3 0 0,-2 0 0 16,2 0-112-16,-2 0-16 0,2 4 0 0,0-1 0 15,2 1 32-15,1-2 0 0,2-16 0 0,-1 25 0 16,1-25-16-16,0 0 0 0,0 0 0 0,14 35 0 15,-14-35-144-15,0 0 0 0,0 0 0 0,32 5 0 16,-23-10 0-16,0 0-272 0,-1-2 32 0,1 0-9872 16,1-5-1968-1</inkml:trace>
  <inkml:trace contextRef="#ctx0" brushRef="#br1" timeOffset="167562.96">13056 8995 10127 0,'-4'0'448'0,"3"2"96"0,-1 0-544 0,2-1 0 0,0 1 0 0,1 0 0 0,0 0 2768 0,0 3 448 0,-1-5 96 0,0 0 16 15,0 0-160-15,24 34-32 0,-24-34 0 0,0 0 0 16,0 0-1504-16,39 35-304 0,-39-35-64 0,0 0-16 16,0 0-1024-16,41 19-224 0</inkml:trace>
  <inkml:trace contextRef="#ctx0" brushRef="#br1" timeOffset="169778.31">12720 8544 9999 0,'-1'-1'0'16,"1"0"0"-1,-1 1 0-15,1 0 0 0,0 0 0 0,0-2 0 16,-1 1 0-16,0-1 0 0,-1 0 0 0,1-1 0 16,0 1 0-16,0 0 0 0,1-1 0 0,0-2 0 15,1 1 0-15,-1-4 0 0</inkml:trace>
  <inkml:trace contextRef="#ctx0" brushRef="#br1" timeOffset="170607.31">12721 8380 911 0,'-1'-2'0'0,"1"2"0"0,0 0 0 0,0 0 0 16,0 0 912-16,0 0 112 0,0 0 0 0,-1 0 16 16,1 0 432-16,0 0 64 0,-1 2 32 0,0-1 0 15,-1 3-16-15,1-3 0 16,-1 3 0-16,1-2 0 0,-1 1-272 0,0 0-64 0,0 2-16 15,1-2 0-15,-2 2-400 0,-1 0-80 0,1 0-16 0,1 0 0 16,-1-1-128-16,0 1-16 0,2-2-16 0,-1 1 0 0,0 1-48 16,1 0-16-16,-1-1 0 15,0 1 0-15,1 0-96 0,-1-1-32 0,0 2 0 0,1 0 0 0,-1 0-192 0,0 0-32 16,-1 2-128-16,1-2 192 0,0 2-192 16,0-1 0-16,0 0 0 0,1-2 0 15,-1 2 0-15,0-3 0 0,1 2 0 0,0-2 0 0,0-2 0 0,1-1 0 16,0 0 0-16,0-2 0 0,1 0 0 0,0 0 0 15,0 0 0-15,0-3 0 16,1 1 0-16,-1 0 0 0,0-1 0 0,-1-1 0 0,2-1 0 0,0 0 0 0,1-2 0 16,0-1 0-16,0 0 0 0,2 0 0 15,1-3 0-15,-1-2 0 0,2-1 0 0,-2-2-192 0,3 1 192 16,-2 0-208-16,0 1 80 0,0 1 128 0,0 2-208 0,-2 1 80 16,1 1 128-16,0 1 0 15,-2 2-144-15,0-1 144 16,0 2 0-16,-1 0 0 0,-1 4 0 0,0-3 0 0,-1 3 0 0,0-1 0 15,-1 3 0-15,0 0 0 0,0 0 0 0,-2 3 0 0,1 2 0 0,0-2 128 16,-2 3 0-16,-1 1 0 0,1 3 0 0,-1 2 0 16,-1 0 256-16,0 2 32 15,-1 2 16-15,1 1 0 0,-2 2-64 16,-1-1-16-16,1 2 0 0,-1-2 0 0,0-1-64 0,1 1-16 16,-1-2 0-16,2 0 0 0,-1 1-16 0,-1-2-16 15,2 0 0-15,0-1 0 0,0-2-48 0,1 0 0 16,1-2 0-16,0-1 0 0,2 1-64 0,-1-3 0 15,1 0-128-15,0-4 192 0,2 1-192 0,0-4 128 16,1 2-128-16,1-4 0 0,0 1 0 0,0-2 0 16,1-3 0-16,1 0 0 0,0-2 0 0,0-1 0 15,1 0 0-15,1-1 0 0,-2 0 0 0,2-2 0 16,1 1 0-16,-2-3 0 0,2 2 0 0,-1 0 0 16,1 0-160-16,-1 0 160 0,0 1-160 0,0 1 160 0,0-1-192 15,-1 1 192-15,1 2 0 0,-1-1-128 0,0 0 128 16,-1 2 0-16,0 1 0 0,-2 0 0 0,0 3 0 15,0-2 0-15,0 3 0 0,-1 0 0 0,0 0 0 0,-1 2 0 16,0 0 0-16,0 0 0 0,1 2 0 0,-1 0 0 16,-1 0 0-16,1 1 0 0,-1 4 0 0,0-2 0 15,-1 4 0-15,1 1 0 0,0 1 0 0,-1-1 0 16,0 2 0-16,-1 0 0 0,1 4 0 0,-1-1 0 16,-1 1 0-16,1-2 0 0,-2 1 128 0,2-1-128 15,-1-3 0-15,1 1 0 0,0-1 128 0,1-3-128 0,0-1 0 0,1-2 0 16,0 0 0-16,1-4 0 0,1 0 0 0,0-1-240 15,1-2 80-15,0-2-9600 16,1-1-1920-16</inkml:trace>
  <inkml:trace contextRef="#ctx0" brushRef="#br1" timeOffset="171190.57">12567 8342 4543 0,'0'-3'0'0,"0"2"192"0,0-1-48 0,1 2-16 0,-1-2-128 0,1 1 0 0,0-3 0 0,0 1 0 15,1-2 1440-15,-1 0 256 0,1 1 48 0,-1-1 16 16,0 3-32-16,-1 2-16 0,-1 2 0 0,-1 3 0 16,-1-1-368-16,-1 6-64 15,0 2 0-15,-3 2-16 0,1 3-256 0,-2 4-48 16,1 5-16-16,-2-1 0 0,-1 0-304 0,0-1-64 0,0-1-16 0,-1-2 0 15,0 1-288-15,-1-3-48 0,0-2-16 0,2-3 0 0,2-2 96 16,0-2 16-16,1 1 0 0,0-2 0 0,1-1 176 16,1-2 32-16,1 0 16 0,-1-3 0 0,2 0-352 0,0 0-64 15,1-1 0-15,0-1-128 0,1-1 0 0,0-1 0 16,1 1 0-16,0-2 0 0,1-1 0 0,-1 0 0 16,2 0 0-16,0-2 0 0,0 1 0 0,0-1-192 15,1-1 192-15,1-1-192 0,1-1 32 0,0-3 16 16,2 2 0-16,0-3 0 15,1-2 0-15,3 2 0 0,-1-3 0 0,0 1 0 0,2 0-48 0,0-2 0 0,1-1 0 0,0 0 0 16,1 1 32-16,-1-3 0 0,0 2 0 0,-2 1 0 16,-1 2 160-16,0-1 0 15,-1 1 0-15,-3 5 0 0,0-1 0 0,-2 5 0 0,-2-2 0 0,-1 3-128 16,-1 1 128-16,-2 0 0 0,0 2 0 16,-2 1 0-16,-2 1 0 0,0 2 0 0,-2 2 0 0,0-1-128 15,-1 5 128-15,-1 2 0 0,-2 1 0 0,1 4 0 16,0 5 0-16,-1 3-128 15,1 0 128-15,1 2 0 0,1 0 0 0,1-2 0 0,1 0 144 0,1-2-144 16,2-2 160-16,-2 1-160 0,1-1 128 0,1 0-128 0,0-2 0 16,1-2 128-16,0-4-128 0,2-3 0 0,1-4 0 0,0-3 0 15,0 0 0-15,1-4 0 0,1 0-256 0,1-5 0 16,1 0 16-16,0-5 0 16,3-2-1808-16,-1-3-352 0</inkml:trace>
  <inkml:trace contextRef="#ctx0" brushRef="#br1" timeOffset="171731.14">12733 8340 11231 0,'3'-4'1008'0,"-2"1"-816"0,1-2-192 0,-1 3 0 16,-1 2 0-16,0-2 0 0,1 2 0 0,-1-3 0 16,1-1 0-16,0 1 0 0,-1-1 0 0,0 1 0 0,-1 1 1280 0,-1 4 352 15,0-2 80-15,-2 5 16 0,1-3-128 0,-1 5-32 16,-2 0 0-16,1 3 16 0,-1 0-304 0,0 4-64 16,-3 1-16-16,1 3 0 0,-1-1-272 0,0 1-48 15,0 2-16-15,-1-2 16 0,1 1-368 0,-1 0-64 16,1 0 0-16,-2 2-16 0,-1 2-112 0,1 0-32 15,0-2 0-15,0-1 16 0,-1 0-304 0,2 1 0 16,1-3 128-16,1-1-128 0,2-4 0 0,1-3 0 16,4-3-160-16,0-2 160 0,1-3-240 0,1-2 64 15,0-3 16-15,2-2 16 0,1 1 0 0,1-6 0 16,2-2 0-16,0 0 0 0,1-2-128 0,2-2-32 16,2-3 0-16,1-2 16 15,1-1-608-15,0-2-112 0,-1 1-16 0,0 2-16 16,-3-1-128-16,-2 3-32 0,0 0 0 0,-2 5 16 15,0-2 592-15,-2 6 112 0,-2-1 32 0,-1 5 0 0,0 1 448 0,-1 2 0 0,-1 2 0 0,-1 2 0 16,1 2 192-16,-2 2 96 0,-1 0 16 0,0 2 0 16,0 0 432-16,0 1 96 0,-2 1 0 0,2 2 16 15,-1-1-48-15,0 2-16 0,1 0 0 0,-2 0 0 16,2 0-80-16,-3 3 0 0,2 0-16 0,-2 2 0 16,1 0-176-16,-1-2-16 0,2 0-16 0,-2-1 0 15,2-2-208-15,-2 2-32 0,1-1-16 0,1-1 0 16,0-1-224-16,2-3 0 0,3-2 128 15,0-3-128-15,1-1 0 0,2-4 0 0,2-1-144 0,0-4-9648 16,4-1-1920-16</inkml:trace>
  <inkml:trace contextRef="#ctx0" brushRef="#br0" timeOffset="188448.29">14448 7198 12895 0,'-1'0'1152'0,"1"-2"-928"0,0 2-224 0,-1 0 0 16,1 0 544-16,0 0 64 0,-1-1 16 0,0 1 0 16,1-2 816-16,-1 1 160 0,1-1 48 0,0 0 0 15,0 0-240-15,1 0-64 0,-1 1 0 0,1-1 0 16,-1 2-320-16,1 0-80 0,-1 0-16 0,-1 2 0 15,0 1-96-15,-1 0 0 0,-1 1-16 0,-2 3 0 16,-1 2-224-16,-2 1-32 0,1 2-16 0,-2 4 0 16,-2 3-112-16,2 3-32 0,-1 1 0 0,1 1 0 0,1 2-80 15,1-2-32-15,2 0 0 0,1-1 0 0,4-23 0 0,-3 43 0 16,3-43 0-16,0 0 0 0,9 45-128 0,-9-45-32 16,0 0 0-16,32 26 0 0,-32-26-128 0,0 0 160 15,41 1-160-15,-24-6 160 0,0-3-160 0,0-2 128 16,2-6-128-16,0 0 128 0,2-4-128 0,-1-1 0 15,-1 0 144-15,-2-1-144 0,0 1 128 0,-4 1-128 16,-3 0 128-16,-3 1-128 0,-4 2 160 0,-3 1-32 16,-3 1-128-16,-5 3 192 0,-1 3 64 0,-4 2 16 15,-1 0 0-15,-3 4 0 0,-3 1-144 0,0 2-128 16,0 0 144-16,3 0-144 0,3 0 0 0,1-1 0 16,3-2 0-16,3 0 0 0,1-2 0 0,3-1 0 0,1 1 0 15,1 0 0-15,1-2-256 0,0 4-80 0</inkml:trace>
  <inkml:trace contextRef="#ctx0" brushRef="#br0" timeOffset="195636.25">16048 6782 9215 0,'-3'0'816'0,"0"0"-656"16,2 0-160-16,0 0 0 0,1 0 800 0,0 0 128 0,-1 0 32 15,0 1 0-15,0 1 880 0,1-2 176 0,-1 2 32 0,2-1 16 16,0 1-528-16,1 0-128 0,1 1 0 0,1 1-16 16,3-1-688-16,-1-1-144 0,2-2-32 0,2 1 0 15,0-1 0-15,1-1 0 0,1-1 0 0,0-1 0 16,0-1-256-16,-1 1-48 0,0-2-16 0,-1 0 0 15,-1 1-208-15,-2-1 176 0,1 0-176 0,-4 1 160 16,0 1-160-16,-1-2 0 0,-3 3 0 0,-1 0 0 16,-2 2-816-16,-1 0-32 0,0 1-16 0,-2 0 0 15,1 1-736-15,-2 1-128 0,0 0-48 0,0 1 0 16,1-2 464-16,0 3 96 0,0-2 0 0,0 1 16 0,1-1 752 0,-1 1 128 16,1 1 48-16,2-1 0 0,-1 2 272 0,1-2 128 15,1 1-128-15,1 2 192 0,0 0 592 0,0 0 112 16,0 3 32-16,-1-3 0 0,2 2-16 0,-1 1 0 15,0 2 0-15,-1 0 0 0,1 2-448 0,-1-2-80 16,1 0-32-16,1-1 0 0,-1-1-352 16,1-2 0-16,-1-1 0 0,0-1 128 15,1-1-976-15,-1-2-192 0</inkml:trace>
  <inkml:trace contextRef="#ctx0" brushRef="#br0" timeOffset="195841.68">16008 6987 7775 0,'-3'4'160'0,"1"-1"32"0,1-1 16 0,0-1 32 0,2 0-240 0,0-1 0 16,-1 0 0-16,2 2 0 0,2 1 2608 0,1-2 464 0,0 1 112 0,3-3 16 16,1-1-976-16,0-1-192 15,0 3-48-15,2-3 0 0,0 0-416 0,0 0-96 0,0-1 0 0,1 1-16 16,0 1-416-16,-1 0-80 0,2 1 0 0,-2 1-16 16,-11 0-624-16,0 0-128 0,34 0-32 0,-34 0 0 15,0 0-160-15,34 0-176 0,-24 0 48 0,1 0-10368 16,-1-2-2048-16</inkml:trace>
  <inkml:trace contextRef="#ctx0" brushRef="#br0" timeOffset="196225.62">16519 6697 11055 0,'-1'-7'480'0,"1"3"112"0,0-1-464 0,0 2-128 0,0 1 0 0,-1 0 0 0,1-1 1568 16,0-2 288-16,-1 1 64 0,0-6 16 0,0 3-208 0,-1-2-64 16,0-1 0-16,-1 5 0 0,1-2-672 0,-1 3-144 15,0 1-16-15,0 3-16 0,-1 0 304 0,0 0 64 16,-1 3 16-16,0-1 0 0,0 2-544 0,0 1-96 16,0 0-32-16,0 2 0 0,-1 2-96 0,2 0-32 15,-1 2 0-15,0 1 0 0,2-3-32 0,0 5-16 16,1 0 0-16,0 1 0 0,1-1-160 15,1-14-16-15,0 28-16 0,0-28 0 0,2 34-160 0,-2-34 0 16,3 35 0-16,-3-35 0 0,4 38 0 0,-4-38 0 16,3 41 0-16,-3-41 0 0,0 44 0 15,0-44 0-15,-3 40 0 0,0-20 0 0,0-2 0 0,-3 2 0 16,0-1 0-16,0 2 0 0,-1-7 0 0,1 2 0 16,-1 1 128-16,0-5-128 0,-1 0 0 0,2-3 0 15,0 1 0-15,2-6 0 0,-1 2 128 0,0-4-128 0,2-2 128 16,-1-2-128-16,0-1 0 0,1-3-224 0,1 0 32 0,1-2-16000 15</inkml:trace>
  <inkml:trace contextRef="#ctx0" brushRef="#br0" timeOffset="196409.17">16307 6885 13823 0,'1'2'1216'0,"0"0"-960"0,0-1-256 0,0-1 0 16,1 2 1488-16,1-2 256 0,1 2 48 0,-4-2 16 0,0 0 528 0,31 5 96 15,-31-5 32-15,35-3 0 16,-17 1-1376-16,1-3-256 0,0-2-64 0,1 2-16 16,-1-3-448-16,0 0-96 0,-1 1-16 0,0-1 0 0,-1 2-384 0,-1 0-64 15,0 0-32-15,-1 3-13920 16</inkml:trace>
  <inkml:trace contextRef="#ctx0" brushRef="#br0" timeOffset="197089.09">17077 6774 9215 0,'-1'-1'816'0,"-1"-1"-656"0,1 4-160 0,-1-2 0 0,1 1 1232 0,0 1 224 16,0 1 32-16,-1 0 16 0,0 7 464 0,-2 0 80 15,-1 4 32-15,-1 2 0 0,0 3-1248 0,0 0-240 16,0 1-48-16,0 0-16 0,3 0-112 0,0-4-32 16,3-16 0-16,-2 26 0 0,2-26 240 0,0 0 32 15,0 0 16-15,0 0 0 0,0 0-352 0,0 0-64 16,0 0 0-16,0 0-16 0,39 2 16 0,-30-14 16 15,1-2 0-15,1-2 0 0,0-1-80 0,-1 1-32 16,0 1 0-16,0-1 0 0,0 2-160 0,-2-2 0 16,0 3 0-16,-1 1 0 0,-1 1-160 0,0 1 160 0,0 0 0 15,-2 2-144-15,0 4 144 0,-2 1 0 16,0 3 0-16,-1 3 128 0,-2 1 0 0,0 2 16 0,0 4 0 16,-1-1 0-16,0 3 512 0,0 2 112 0,0 1 0 0,0 1 16 15,2-16-336-15,-1 33-64 0,1-33 0 0,0 0-16 16,1 38-160-16,-1-38-16 0,0 0-16 0,0 0 0 15,0 0 64-15,0 0 16 0,0 0 0 0,0 0 0 16,36 26 96-16,-30-31 32 0,1-1 0 0,-1 0 0 16,1-2-144-16,-1 0-32 0,1-2 0 0,0-1 0 15,1-1-208-15,0-2 176 0,0 0-176 0,1-1 160 0,0 1-160 0,-2 0 160 16,1 0-160-16,-3 4 160 0,-1-2-160 16,0 2 0-16,-1 1 0 0,-1 0 128 0,0 1-128 15,-1 2 0-15,-1 1 0 0,0 3 0 16,-2 1-1184-16,1 1-160 0,-1 3-48 0,1 0-14544 15</inkml:trace>
  <inkml:trace contextRef="#ctx0" brushRef="#br0" timeOffset="197404.72">17381 6858 4607 0,'3'3'400'0,"1"-3"-400"16,0 2 0-16,-1-2 0 0,-1 0 1856 0,0-2 304 0,2 2 48 0,1-3 16 15,6 1 624-15,1 0 128 0,3-3 32 0,0-1 0 16,0 0-1328-16,0-1-256 0,-2 0-48 0,0 0-16 15,-2-3-560-15,0 3-112 0,-1 0-32 0,-3-2 0 16,-1 4-336-16,-1-2-80 0,-2 0-16 0,-2 0 0 16,-2 2-96-16,-2-3 0 15,-2 4-128-15,-3-1 192 0,0 1-48 0,-2 3-16 16,-3 1 0-16,0 1 0 0,1 3 32 0,-1 1 0 16,0 2 0-16,0 0 0 0,-1 3 32 0,0-1 0 0,1 3 0 0,1-1 0 15,2 1-64-15,2 0 0 0,2 2 0 0,0-1 0 16,2 1 144-16,4-14 32 0,-2 26 0 0,2-26 0 15,0 0 80-15,0 0 0 0,22 38 16 0,-22-38 0 16,0 0-48-16,35 11-16 0,-35-11 0 0,28 1 0 0,-14-2-336 0,0-2 128 16,0-2-128-16,-1 0 0 15,1 0-768-15,0-2-240 0</inkml:trace>
  <inkml:trace contextRef="#ctx0" brushRef="#br0" timeOffset="198085.73">18158 6612 6447 0,'1'-5'576'0,"-1"0"-576"31,1 3 0-31,-1 0 0 0,0-1 832 0,0 1 64 16,1-3 16-16,0-2 0 0,-1 0 496 0,1-2 80 15,0 6 32-15,-2 1 0 0,2 2-16 0,-3 2 0 16,1 6 0-16,-2 3 0 0,-1 1 208 0,0 2 32 16,0 5 16-16,-2 0 0 0,0 2-432 0,-1 3-96 15,1 1-16-15,-3 0 0 0,1-1-496 0,-1 2-96 16,-1 0-32-16,0 1 0 0,1-1-224 0,1-3-48 16,1-5-16-16,2-1 0 0,5-17-304 0,-4 24 0 0,4-24 0 0,0 0 0 15,0 0 0-15,0 0-272 0,0 0 16 0,0 0 16 31,0 0-1664-31,0 0-336 0</inkml:trace>
  <inkml:trace contextRef="#ctx0" brushRef="#br0" timeOffset="198385.84">18305 6718 7359 0,'1'0'656'0,"0"0"-528"0,-1 0-128 0,0 1 0 15,-1 1 1088-15,0-2 192 0,-1 2 48 0,0 1 0 0,-2 1 464 0,-3 1 112 16,-2 1 16-16,-1 2 0 0,-2-1-928 15,-1-1-176-15,-1 0-48 0,-1 0 0 16,1 0-64-16,0-1-32 0,1 0 0 0,0-3 0 0,1 0-288 16,0 0-48-16,2 1-16 0,1-3 0 15,2 0-16-15,1 0-16 0,1 0 0 0,1 0 0 0,2 0 160 0,1 1 48 16,1 1 0-16,1 0 0 0,1-1 240 0,1 0 48 16,2 1 16-16,0 1 0 0,-5-3 176 0,0 0 48 15,0 0 0-15,35 9 0 0,-35-9-432 0,0 0-80 16,0 0 0-16,41 17-16 0,-41-17-208 0,0 0-32 15,35 12-16-15,-35-12 0 0,0 0-240 0,34 10 144 16,-34-10-144-16,0 0 128 16,32 9-544-16,-32-9-112 0</inkml:trace>
  <inkml:trace contextRef="#ctx0" brushRef="#br0" timeOffset="198828.49">18469 6740 8287 0,'-5'7'736'0,"1"-2"-592"0,1 0-144 0,1 0 0 0,0-1 1472 0,0-2 256 16,0 3 48-16,-1 2 16 15,-2 3 848-15,-2 5 176 0,0 1 48 0,0 1 0 0,2-1-992 0,0-2-192 16,1-2-32-16,2 0-16 0,0-3-928 16,1-2-176-16,0-2-32 0,1 0-16 0,1-3-480 0,0-2 0 15,0 0 0-15,0 0 0 0,0-2 0 0,0-1-336 16,1-1 48-16,0 0 16 15,-1-2-688-15,1 1-144 0,0-1-32 0,0 0 0 16,0-1 224-16,1-1 32 0,1 0 16 0,0-1 0 16,1 1 320-16,2-2 64 0,-1-1 16 0,2 1 0 0,2-1 320 0,-1 1 144 15,1 0-128-15,0 2 128 0,2 0 256 0,-1 1 144 16,1 0 32-16,-1 2 0 0,0 0 416 0,-1 1 96 16,0 1 16-16,-1 0 0 0,-2 2 0 0,-1 1 0 0,-1 1 0 15,0 2 0-15,-1 0-80 0,-4-3-16 0,0 0 0 16,0 0 0-16,0 0-240 0,2 38-48 0,-2-38-16 15,-5 24 0-15,0-10-112 0,-1 0-32 16,0 0 0-16,0-2 0 0,0 2-160 0,0-2-48 0,0-3 0 16,0 0 0-16,4-1-208 15,-1-3 144-15,1 0-144 0,2-3 128 0,0 0-128 0,1-2 0 0,1-2 0 0,1-1 0 16,0-2 0-16,2 1 0 0,0-3 0 0,0 0 0 16,0-1-656-1,0-1-112-15,2 0-32 0,-2 1-10144 16,1-1-2048-16</inkml:trace>
  <inkml:trace contextRef="#ctx0" brushRef="#br0" timeOffset="199712.5">18764 6754 10127 0,'2'0'448'0,"-1"-1"96"0,0 1-544 0,0 0 0 16,0 0 0-16,-1 0 0 0,1 0 1472 0,0 0 176 0,0 1 32 0,0-1 16 15,0 2 320-15,-1 1 64 0,1-1 16 0,-1 1 0 16,-1-1-304-16,1 0-48 0,0 3-16 0,-2 0 0 16,0-3-400-16,-1 3-96 0,1 0-16 0,-1-1 0 15,1 1-528-15,-2 1-112 0,1 0-32 0,0 1 0 16,1 0-208-16,-1-1-32 0,0 3-16 0,0-3 0 16,1 4-96-16,1-5 0 15,0 3-16-15,1-2 0 0,0-6-176 0,0 0 192 0,0 0-192 0,0 0 192 16,0 0-192-16,0 0 0 0,0 0 0 0,0 0 0 15,0 0 0-15,39 10 0 0,-30-15 0 0,-1-3 0 0,1 0 0 0,-1 0 0 16,0 1 0-16,1-2 0 0,-2 1-224 0,0-1 80 16,0 0 16-16,-1 1 0 0,-1-1 128 15,-2 2-208-15,0-1 80 0,-2 1 128 16,-1 2-240 0,-2-1 80-16,-2-1 16 0,-1 2 0 0,0 2 144 0,-3-2-208 0,0 3 80 0,-1 1 128 0,-1 1-192 0,0 1 192 15,0 1-192-15,1 1 192 0,-1 2-160 0,2-3 160 16,1 1 0-16,1 1-144 15,0 1 144-15,1-3 0 0,1 3 0 0,2 0 0 0,1-3 0 0,1 1 0 0,0-1 0 16,2 0 128-16,2 1 0 0,3-3 0 16,0 0 0-16,2 0 0 15,1 0 144-15,1-2 48 0,2 1 0 16,1-1 0-16,0-1-192 0,1 1-128 16,2 0 144-16,-1-1-144 0,-1 1 0 0,-1-1 0 15,1 0 0-15,0 0 0 0,-1-2 0 0,-2 2 0 0,0 0 0 16,-3 0 0-16,1 0 0 0,-4 1 0 0,1 1 0 15,-4 1 0-15,1-2 0 0,-3 2 0 0,0 2 0 0,-1 1 0 16,0-1 0-16,-3 3 0 0,1-2 0 0,-1 4 0 16,0-3 256-16,0 3-32 0,-1 0-16 0,1 1 0 15,-2 1 0-15,1 0 0 0,1-1 0 0,0 1 0 0,3-9-208 16,0 0 144-16,0 0-144 0,-4 29 128 0,4-29-128 0,0 0 128 16,0 0-128-16,0 0 128 0,0 0-128 0,0 0 0 15,0 0 0-15,34 9 0 0,-25-14 0 16,-1 1 0-16,2-4 128 0,1 0-128 0,1 0 0 15,0-2 0-15,1-2 0 0,-1 1 0 0,-1 1-160 0,-1-1 160 16,1 1 0-16,-1-2-144 0,0 2 144 0,-3 1-128 16,-1 2 128-16,-2-2-128 0,0 5 128 0,-2 0 0 15,-1 2 0-15,-1 2 0 0,0 2 0 0,-1 1 0 16,-1 1 0-16,-1 4 0 0,1-2 0 0,-1 4 0 0,1 0 0 0,-1 0 0 16,3-10 0-16,-5 23 0 0,5-23 0 15,0 0 128-15,-3 40-128 0,3-40 0 16,0 0 0-16,0 0 0 0,11 41 0 0,-11-41 0 0,0 0 0 0,0 0 128 15,0 0-128-15,39 14 0 0,-28-16 0 0,0-1 0 16,1-2 128-16,0-1-128 0,0-2 128 0,-1 1-128 16,1-2 144-16,-2-1-144 0,1-2 192 0,-3 2-192 15,-2-1 192-15,-1 1-192 0,-1 1 192 0,-2-2-192 16,-2-2 192-16,-3 1-192 0,-1 2 192 0,0 1-192 16,-2 1 144-16,-1 2-144 0,0 1 0 0,1 1 144 15,-1 2-144-15,0 1 0 0,0 1 0 0,2 0-12240 16,0 3-2416-16</inkml:trace>
  <inkml:trace contextRef="#ctx0" brushRef="#br0" timeOffset="202486.79">20030 6633 8287 0,'3'-7'736'0,"0"2"-592"15,1 0-144-15,-2 1 0 0,1 0 288 0,-1 1 32 0,1 0 0 0,1-3 0 0,5-3 1536 0,0-4 320 16,1-1 64-16,0 0 16 16,0 4-80-16,-4-2 0 0,1 5-16 0,-4 2 0 0,0 3-432 0,-3 0-64 15,0 4-32-15,-3 2 0 0,0 4-528 0,-4 4-96 16,1 3-32-16,-4 5 0 0,1 1-384 0,-2 3-80 15,0 1 0-15,1 0-16 0,-1-1-240 0,3-2-32 16,2-2-16-16,0 0 0 0,1-3-80 0,5-17 0 16,-2 30-128-16,2-30 192 15,0 0-192-15,0 0 176 0,12 40-176 0,-12-40 160 0,0 0-160 0,0 0 0 0,36 7 0 16,-25-11 0-16,2 1 128 16,-1-2-128-16,2-2 0 0,-1-1 128 0,0-1-128 0,-2 0 0 0,-2 2 0 0,0 0 0 31,-1-2-704-31,-1 1-160 0,-2 1-32 0,-3 0-16 15,-1 2-1392-15,-3 0-256 0,-3 3-64 0,-2 0-10256 16</inkml:trace>
  <inkml:trace contextRef="#ctx0" brushRef="#br0" timeOffset="202629.14">19918 6723 9215 0,'-14'-5'400'0,"5"1"96"0,1 1-496 0,4 1 0 0,1 2 0 0,3 0 0 16,-1 0 1792-16,0-2 256 0,0 1 48 0,1 1 16 15,1-2 272-15,3 4 64 0,2-2 16 0,2 1 0 16,2 1-800-16,3 0-176 0,3 1-16 0,2-2-16 0,3 0-832 0,2-1-176 15,4 2-16-15,2-4-16 0,-2 0-416 0,1-2 0 16,0-2 0-16,0-1-9584 16,-2-2-1920-16</inkml:trace>
  <inkml:trace contextRef="#ctx0" brushRef="#br0" timeOffset="203034.43">20405 6403 9215 0,'3'-5'400'0,"-1"2"96"0,-1 2-496 0,0-1 0 0,0 2 0 0,-1 2 0 16,1 0 1680-16,-1 1 240 0,-1 6 64 0,1-9 0 0,-3 29 320 0,-2-7 64 15,-1 3 0-15,-1 2 16 16,0 2-992-16,-1 1-208 0,0 0-32 0,-1-4-16 16,2 0-208-16,1-2-32 0,-2 0-16 0,3-3 0 15,0-2-304-15,0-3-48 0,5-16-16 0,-4 26 0 16,4-26-64-16,0 0 0 0,0 0-16 0,0 0 0 15,0 0-96-15,0 0-16 0,0 0 0 0,0 0 0 16,0 0-16-16,0 0-16 0,30 10 0 0,-21-20 0 16,1-1-160-16,1-1-128 0,1-2 192 0,1 0-192 15,0 1 0-15,0-1 0 0,-1 2 0 0,-1 0 0 0,0 3 0 16,-1 3 0-16,-2 1-192 0,-2 4 192 0,-1 1 0 0,-1 1 0 16,-2 4 0-16,-2-5 0 0,0 0 0 15,0 0 0-15,-1 39 0 0,1-39 0 0,-5 28 0 0,5-28 0 16,-5 32 0-16,5-32 0 0,0 0 160 0,-2 42-160 15,2-42 128-15,0 0-128 0,0 0 128 0,13 40-128 16,-13-40 128-16,0 0-128 0,0 0 0 0,0 0 0 16,36 17 0-16,-27-17 0 0,2-5 0 0,0 1 0 15,1-3 0-15,0 2-11344 16,0-3-2288-16</inkml:trace>
  <inkml:trace contextRef="#ctx0" brushRef="#br0" timeOffset="203374.63">20645 6736 10127 0,'3'0'448'0,"-1"0"96"0,1 0-544 0,-1 0 0 0,0 0 0 0,0-1 0 16,2 1 1760-16,1-2 240 0,5 1 48 0,3-1 16 16,2 0-784-16,3-3-144 0,-1 1-48 0,0 1 0 15,0-1-448-15,-2-1-112 0,-1 2-16 0,-2-1 0 16,-2-1 64-16,-1 0 0 0,-1 0 0 0,-4 0 0 15,1 1-400-15,-3-3-176 0,-1 2 160 0,-2-2-160 16,-2 1 320-16,-1 0-48 0,0 1 0 0,-3 1 0 16,-1 1-48-16,-2 1-16 0,-1 2 0 0,0 2 0 15,0 1 128-15,-1 0 32 0,1 3 0 0,-1-1 0 16,2 2-128-16,0 2-32 0,0 1 0 0,2 2 0 16,1 0 352-16,0 2 64 0,1 0 16 0,3-1 0 0,3-13 224 15,0 0 48-15,-2 39 16 0,2-39 0 0,0 0-224 0,0 0-64 16,22 37 0-16,-22-37 0 0,0 0-336 0,34 11-80 15,-34-11-16-15,31 3 0 0,-15-4-208 0,1-1 0 16,2-1-144-16,0-1-16768 0</inkml:trace>
  <inkml:trace contextRef="#ctx0" brushRef="#br0" timeOffset="203775.06">21232 6634 17503 0,'-3'2'768'0,"2"-2"176"0,1 2-752 0,-1-1-192 0,-1 0 0 0,2 1 0 15,0 1 1584-15,0 0 272 0,0-3 64 0,0 0 16 16,0 0-736-16,3 40-160 0,-3-40-16 0,0 0-16 15,0 0-496-15,10 42-112 0,-10-42-16 0,0 0 0 16,0 0 240-16,0 0 32 0,17 38 16 0,-17-38 0 16,0 0-96-16,0 0 0 0,0 0-16 0,0 0 0 15,0 0 16-15,0 0 16 0,0 0 0 0,0 0 0 0,0 0-112 0,0 0-32 16,0 0 0-16,0 0 0 0,31 6-96 16,-25-13-32-16,0-1 0 0,2-2 0 0,0 1-80 0,1-3-32 15,0-1 0-15,2 0 0 16,-1-3-16-16,0 1-16 0,-2 3 0 0,2-2 0 0,-1 2-176 0,-1 0 128 15,0 1-128-15,-1 1 128 0,-1 1-128 0,-2 4 0 16,1-3 0-16,-1 4 0 0,-1 2-224 0,-1 0-32 16,1 4 0-16,-2-2-11552 15,1 2-2320-15</inkml:trace>
  <inkml:trace contextRef="#ctx0" brushRef="#br0" timeOffset="204247.54">21525 6688 15663 0,'2'2'1392'0,"0"-2"-1120"0,0 0-272 0,-1-2 0 16,0 2 1344-16,1 0 224 0,3-2 32 0,3-1 16 15,3-2 816-15,1-1 144 0,2-1 48 0,-1-1 0 16,0-1-1296-16,0 1-256 0,-1-1-48 0,-1-1-16 16,0 1-496-16,-3-1-112 0,0 1-16 0,-4 2 0 15,-1-1-384-15,-3 2 128 0,-3 1-128 0,-1 2 0 16,-3 3 0-16,-2 3 0 0,-3 0 0 0,-2 3 0 15,-1 4 144-15,-2 0-144 0,-1 2 160 0,1 1-160 16,2-1 0-16,1-2 0 0,2 2 0 0,1-1 0 0,3 1 0 16,0-2 0-16,3 0 0 0,1-1 0 0,2 0 0 0,1-2 0 15,1-7 0-15,0 0 0 0,0 0 0 0,0 0 0 16,0 0 0-16,37 21 0 0,-24-21 384 16,0-2-32-16,1-2 0 0,0 1 0 0,2-3-160 0,-1 0-16 15,0 1-16-15,-2-1 0 0,0 0-160 0,-1 0 0 16,0-2 0-16,-1 1 0 0,-1 0 0 0,-1-2 0 15,0 2 0-15,-3-1 0 0,0 4 0 0,-2-4 0 16,-3 2 0-16,0 1 0 0,-1 0-144 0,-1 1 144 0,0 1 0 0,-1 1 0 16,-1 1 0-16,0 1-128 0,0 3 128 0,1-1 0 15,-1 3 0-15,0 0 0 0,1 2 0 16,0 0 0-16,2-7 0 0,0 0 0 0,0 0 0 16,2 35 0-16,-2-35 0 0,0 0 0 0,0 0 0 0,0 0 0 15,0 0 0-15,33 31 0 0,-25-30 0 16,0-1 0-16,2-1 0 0,1-1 0 0,0-3 0 15,0 1 0-15,0-1-256 0,0 0-80 0,0-2-32 0,0 0-10656 16,0-1-2144-16</inkml:trace>
  <inkml:trace contextRef="#ctx0" brushRef="#br0" timeOffset="204866.39">22046 6396 10127 0,'0'-10'896'0,"0"6"-704"0,0-1-192 0,1 2 0 0,0 0 1184 0,-1 2 208 0,1-1 32 0,0-1 16 15,0-2 592-15,1 1 112 0,0-1 32 0,0 2 0 16,-1 1-640-16,-1 1-112 0,0 2-16 0,-2 4-16 31,0 0-384-31,-2 4-80 0,4-9-16 0,-8 26 0 0,8-26-32 0,-10 38-16 0,10-38 0 0,-12 44 0 31,12-44-400-31,-13 50-80 0,6-23 0 0,7-27-16 16,-11 51-16-16,11-51 0 0,-8 44 0 0,8-44 0 0,-4 35-224 0,4-35-128 0,0 0 128 0,2 36-128 16,-2-36 0-1,0 0 0-15,0 0 0 0,0 0 0 16,0 0-240-16,0 0 48 0,0 0 0 0,0 0 0 15,36 14-672 1,-28-20-128-16,2-3-32 0,3-2-9168 0,0-1-1840 0</inkml:trace>
  <inkml:trace contextRef="#ctx0" brushRef="#br0" timeOffset="205229.24">22206 6491 7071 0,'5'-3'144'0,"-4"3"48"0,1-2 0 0,-1 2 16 0,0 0-208 0,-1 0 0 15,-1 2 0-15,1 1 0 0,-1 2 2672 0,-1 0 480 0,0 4 112 0,2-9 0 16,-8 26-1152-16,8-26-256 0,-9 26-32 0,9-26-16 15,-8 29-352-15,8-29-80 0,-8 28-16 16,8-28 0-16,0 0-336 0,-3 32-64 0,3-32 0 0,0 0-16 16,0 0-512-16,0 0-112 0,0 0 0 0,0 0-16 15,0 0-176-15,30 29-128 0,-22-31 144 0,0 0-144 16,1-3 0-16,0 0 128 0,2-1-128 0,-1-2 0 31,0 1-352-31,0-2-112 0,0 1-32 0,2-3 0 16,-2 1-752-16,-1-4-160 0,0 0-16 0,-1-1-16 0,-1-1-144 15,0-1-16-15,-2 1-16 0,0 2 0 0,-1 2 896 16,-3 3 176-16,2 3 32 0,-2 4 16 0,-1 0 496 16,0 0 256-16,0 4-16 0,-2 1-16 0,1 1 720 0,0 3 144 0,1-7 16 0,0 0 16 15,-9 30 288-15,9-30 64 0,-7 29 16 0,7-29 0 0,-7 35-608 0,7-35-128 16,-3 30-32-16,3-30 0 0,0 0-288 0,0 0-64 16,7 42-16-16,-7-42 0 0,0 0-176 0,0 0-48 15,0 0 0-15,0 0 0 0,33 24-128 0,-26-26 0 16,0 1 0-16,1-4 0 0,0 3-224 15,-1-3-128-15,2-2-32 0,0 2-14848 16</inkml:trace>
  <inkml:trace contextRef="#ctx0" brushRef="#br0" timeOffset="205654.91">22535 6538 16575 0,'1'2'736'0,"-1"-1"160"0,1 1-720 0,0-2-176 15,0 1 0-15,0-1 0 0,0 2 2528 0,2-2 480 16,1 0 80-16,3 0 32 0,1 0-720 0,1-2-144 16,2 1-16-16,1-2-16 0,0 0-1296 0,0-2-256 15,2 0-48-15,-1 1-16 0,0 0-416 0,-1-3-192 16,-1 1 160-16,-1 0-160 0,-1 0 0 0,-1 1 0 15,-2 0 0-15,-1 0 0 0,-2 0 0 0,-3 3-160 16,0-3 160-16,-2 1-128 16,-2 1-384-16,-1 1-64 0,-1-1 0 0,-2 1-16 15,1 0-288-15,-1 1-48 0,-1 1-16 0,0 0 0 0,1 0 592 0,0 0 112 16,2 3 32-16,-1-1 0 0,3 3 208 0,-1 0 0 16,1 2 0-16,0 0 0 0,0 3 656 0,-1 1 128 15,5-11 32-15,-7 26 0 0,7-26 192 16,-7 29 32-16,7-29 16 0,0 0 0 0,-2 40-512 0,2-40-96 0,0 0-32 0,0 0 0 15,0 0-288-15,22 41-128 0,-22-41 128 0,0 0-128 16,28 9 0-16,-16-11 0 0,2 1 0 0,1-3 0 31,0-3-816-31,1 2-192 0,1-2-32 0,-1 0-15728 0</inkml:trace>
  <inkml:trace contextRef="#ctx0" brushRef="#br0" timeOffset="205987.32">22916 6460 11055 0,'0'0'480'0,"0"-1"112"0,1 0-464 0,-1 1-128 16,0 0 0-16,0 0 0 0,1 0 1792 0,-1 0 320 16,1 0 80-16,-1 0 16 0,0 1 224 0,-1 0 32 31,0 1 16-31,-1-1 0 0,-1 3-1008 0,-2 1-192 0,0-1-32 0,-1 2-16 0,-1 1-256 0,-2 2-48 16,0 1-16-16,1-1 0 0,-1 0-272 0,3 1-64 15,-1 0-16-15,7-10 0 0,0 0-96 0,0 0-16 16,0 0 0-16,0 0 0 0,0 0-288 0,9 40-160 15,-9-40 160-15,0 0-160 0,27 9 0 0,-27-9 0 16,0 0 0-16,27 7 0 16,-27-7 0-16,0 0 0 0,29 10 0 0,-22-8 0 0,1 0 0 0,-8-2 0 0,0 0 0 15,0 0 0-15,0 0 0 0,0 0 0 0,0 0 0 0,0 0 0 16,0 0 0-16,-8 29 0 0,-1-26 0 16,-1 0 0-16,-1 0 0 0,-2 0 0 15,0 0 0-15,0 1 0 16,2-2 0-16,1 0 0 0,0-1 0 0,4 1 0 0,2-2-128 0,2 0-128 0,2 0-32 0,3-2-17008 15</inkml:trace>
  <inkml:trace contextRef="#ctx0" brushRef="#br0" timeOffset="206411.85">23520 6460 7935 0,'-5'0'352'0,"2"2"80"0,0-2-432 0,0 1 0 16,1-1 0-16,1 2 0 0,-1-2 1936 0,-2 2 304 0,-2 1 64 0,-2 1 16 15,-1 1 176-15,-1 2 16 0,2 0 16 0,0 0 0 16,0 1-160-16,0 3-48 0,0 1 0 0,-1 0 0 31,3 0-752-31,-1 2-160 0,7-14-16 0,-8 26-16 0,8-26-800 0,0 0-144 0,0 0-48 0,6 44 0 16,-6-44-384-16,0 0 0 0,29 20 128 0,-15-17-128 31,2-3 0-31,1-2 0 0,-1-1 0 0,2-2 0 16,0-2-256-16,0-2 0 0,1-1 16 0,-3-2 0 15,0-2-368-15,-3 0-80 16,-3 0-16-16,-2 0 0 0,-4 2 160 0,-2-2 32 0,-3 1 0 15,-2 2 0-15,-1 1 384 0,-3 0 128 0,-2 2 0 0,-1 1 0 0,-1 1 0 16,0 4-128-16,-1-1 128 0,0 3 0 0,1 1 0 0,1 3 0 16,0-1 0-16,2 1 0 0,0 3 0 0,3 0 0 15,1-1 144-15,4-6-144 0,0 0 0 0,0 0 0 16,0 0 0-16,0 0-10384 16,0 0-1968-16</inkml:trace>
  <inkml:trace contextRef="#ctx0" brushRef="#br0" timeOffset="206806.64">24102 6244 7359 0,'3'-11'320'0,"-1"4"80"0,-1-1-400 0,-1 4 0 0,0 2 0 0,-1 1 0 15,-1-1 832-15,0-1 64 0,0 1 32 0,-3-3 0 16,-1 0 1120-16,-1 3 208 0,0 0 48 0,-2 2 16 15,1 2 176-15,-1 0 16 0,-1 3 16 0,0 0 0 16,0 2-448-16,0 2-96 0,0 0 0 0,-1 2-16 0,0 1-1104 0,1 0-224 16,1 2-32-16,0 0-16 0,9-14-240 15,-13 33-48-15,13-33-16 0,0 0 0 0,-10 52-96 16,10-52-32-16,-3 43 0 0,3-43 0 16,0 52-160-16,0-52 0 0,-1 57 0 0,1-57 128 15,0 59-128-15,0-59 0 0,0 55 0 0,0-55 0 16,-1 47 0-16,1-47 0 0,0 0-128 0,-2 50 128 0,2-50 0 15,0 0 0-15,-8 38 0 0,8-38 0 0,-12 17 0 0,5-8 0 16,-1-4 0-16,-2 2 0 16,-1-5 0-16,0 1 0 0,0-1 0 0,0-2 0 0,1 0-416 0,-1-3 32 15,1 0 16-15,0-1 0 16,2-3-992-16,-1 1-208 0,1-2-32 0,1-4-16 16,1 0-1424-16,-1-2-288 0</inkml:trace>
  <inkml:trace contextRef="#ctx0" brushRef="#br0" timeOffset="206932.03">23744 6583 11055 0,'7'-9'480'0,"-2"5"112"0,-3 3-464 0,0-1-128 0,0 2 0 0,0-2 0 16,2 1 2384-16,4-1 464 0,6-3 96 0,5-3 0 16,3 2-272-16,1-1-64 0,1 0-16 0,1 0 0 15,1 0-1328-15,2 2-272 0,0-2-48 0,0 2-16 16,0 1-784-16,2-1-144 0,-1 2 0 0,0 2-15280 16</inkml:trace>
  <inkml:trace contextRef="#ctx0" brushRef="#br0" timeOffset="209376.18">15784 7719 2751 0,'-9'-3'256'0,"4"1"-256"0,0 1 0 0,1 0 0 15,3 1 1152-15,-1 0 176 0,0 0 32 0,-2 0 16 16,-2 0 32-16,-2 1 16 0,-1 0 0 0,-1-1 0 16,1 2 272-16,1-1 48 0,2 1 16 0,-1 0 0 15,2 1-144-15,1-2-16 0,0-1-16 0,1 1 0 16,2-2-224-16,0 0-32 0,1-1-16 0,1-1 0 16,1 0-400-16,1-1-80 0,1-1 0 0,1-2-16 15,2 0-352-15,0 0-64 0,1-2-16 0,0 1 0 16,0 1-240-16,2-2-144 0,-1 2 160 0,-1 0-160 15,1 2 0-15,-1 0 0 0,0 0 0 0,0 3 0 16,-1 0 0-16,0 2 0 0,-1 2 0 0,-1 0 0 16,-5-2 0-16,0 0 128 0,0 0-128 0,0 0 0 0,20 43 0 15,-20-43 0-15,0 0 0 0,9 49 0 16,-9-49 0-16,9 36 0 0,-9-36 0 0,10 37 0 0,-10-37 0 16,0 0 0-16,25 42 0 0,-25-42 0 0,0 0 0 0,0 0 0 15,42 31 0-15,-42-31 0 0,0 0 0 16,31 4 0-16,-20-4 0 0,1-5 0 0,1 0 128 0,0-3 0 15,-1 0-128-15,1-2 192 16,-1-2-3280-16,0 1-672 0</inkml:trace>
  <inkml:trace contextRef="#ctx0" brushRef="#br0" timeOffset="209547.24">16074 7661 9215 0,'-11'-23'400'0,"5"14"96"0,3 2-496 0,2 5 0 0,0-1 0 0,-1 3 0 16,-1-5 1728-16,-3-1 256 0,-4-2 64 0,-1 1 0 15,-2 2 544-15,0 5 112 0,1 3 32 16,0 4 0-16,-1 5-976 0,0 2-192 0,-2 5-32 0,-1 2-16 15,-2 5-752-15,-1 0-128 16,-1 0-48-16,1-2 0 0,2 0-400 0,0-3-192 0,3-3 160 0,3-3-160 16,2-1 0-16,0-2 0 15,4-2 0-15,1-1 0 0,1-4 0 0,2 2 0 0,1-2-192 0,1-3 192 16,1-1-1680-16,1-1-240 0</inkml:trace>
  <inkml:trace contextRef="#ctx0" brushRef="#br0" timeOffset="209844.61">16163 7828 5519 0,'2'-2'496'0,"0"-1"-496"0,0 1 0 15,0-1 0-15,-1 3 1664 0,0-2 256 0,0 2 32 0,1-1 16 16,1 0 272-16,0-1 48 0,1-1 16 0,-1 3 0 16,-2 3-800-16,0 1-160 0,-1 1-16 0,0 4-16 15,-2 2-16-15,0 1 0 16,0 1 0-16,-1 3 0 0,2 1-496 0,-2-2-96 0,0 1-32 0,0-2 0 16,3-14-464-16,-2 24-80 15,2-16-128-15,1-2-9664 16,1-1-2048-16</inkml:trace>
  <inkml:trace contextRef="#ctx0" brushRef="#br0" timeOffset="210157.34">16384 7712 12895 0,'-7'1'576'0,"3"0"112"0,-1-1-560 0,2 2-128 0,1-1 0 0,1 1 0 16,0-2 1856-16,0 1 352 0,-2 3 64 0,-1-2 16 16,1 3 320-16,2-3 64 0,1 3 16 0,3-5 0 15,1 2-1312-15,1-2-256 0,3 0-48 0,0-2-16 16,3 2-512-16,0-2-96 0,2-1-32 0,1 1 0 15,0-1-416-15,1 1 128 0,-2 0-128 0,-2-1 0 16,-1 2 0-16,0 0 0 0,-1-2-192 0,0 1 192 16,1 1-1168-16,-3 0-112 0,0-1-32 0,-1-1-13296 15</inkml:trace>
  <inkml:trace contextRef="#ctx0" brushRef="#br0" timeOffset="210763.97">16813 7674 7359 0,'-5'2'320'0,"1"-2"80"0,0 0-400 0,2 0 0 0,0 1 0 0,1-1 0 16,0 1 1424-16,-3 0 208 0,0 1 32 0,-2-1 16 15,0 1 736-15,1 0 144 0,0 0 16 0,1 0 16 16,1-2-464-16,2 1-80 0,0 1-32 0,1-2 0 16,0-2-544-16,2 1-96 0,-1-1-32 0,2 1 0 15,2-2-688-15,-1 0-144 0,2-4-16 0,0 2-16 0,2 0-288 0,0-3-64 16,2 1-128-16,0-1 192 16,0 1-192-16,-1-1 0 0,1-1 0 0,0 2 0 0,-3 0 0 0,1 0 0 15,2-1 0-15,-2 0 0 0,0 0 0 0,-1 3 0 16,-1 1 0-16,0 1 0 0,-1 1 0 0,-3 0 0 15,1 4 0-15,-1-2 0 0,-1 2 0 0,1 0 0 16,-1 1 0-16,0-1 0 0,0 3 0 0,-1-2 0 16,1 2 0-16,0 1 0 0,0 1 0 0,2-2 0 15,-3-5 0-15,0 0 0 0,0 0 0 0,14 40 0 16,-14-40 0-16,0 0 0 0,18 39 0 0,-18-39 0 16,0 0 0-16,24 42 0 0,-24-42 0 0,0 0 0 15,32 31 0-15,-32-31 0 0,0 0 0 0,35 17 0 16,-35-17 0-16,0 0 0 0,0 0 0 0,45 13 0 15,-35-13 0-15,0 0 0 0,1 0 0 0,-1-2 0 16,-1 1 0-16,0-2 0 16,-1 0-848-16,-1-1-112 0,1 1-32 0,-2-2-14400 0</inkml:trace>
  <inkml:trace contextRef="#ctx0" brushRef="#br0" timeOffset="210993.53">17203 7562 4607 0,'-3'-2'192'0,"1"2"64"0,1-1-256 0,-1 0 0 0,1 1 0 0,0 0 0 16,0 1 1488-16,0 0 256 0,-3-1 48 0,-1 3 16 16,-1 1 128-16,-4 1 32 0,0 2 0 0,-2 0 0 15,-1 3-112-15,-1 0-32 0,-1 2 0 0,-1 2 0 16,-2 2-96-16,0 0 0 0,-1 4-16 0,1-2 0 0,2 0-496 0,0 0-112 16,2-2-16-16,2-1 0 0,2-3-704 15,2-1-128-15,3-1-48 0,1-3 0 0,1 0-432 16,1 0-96-16,2-3 0 0,0-1-15168 15</inkml:trace>
  <inkml:trace contextRef="#ctx0" brushRef="#br0" timeOffset="211827.57">16833 7419 5519 0,'-5'1'496'0,"1"1"-496"0,1-2 0 0,2 1 0 0,1 1 944 0,-2-2 80 16,-1 2 32-16,-3 1 0 0,0 1 496 15,-1-1 112-15,3 2 0 0,2-3 16 16,3 0-176-16,1-2-32 0,3 0-16 0,4-2 0 0,2 0-32 0,2-1 0 16,1-2 0-16,1 1 0 15,6-4-656-15,1 2-128 0,2-1-16 0,1 2-16 0,0 0-224 0,0 0-32 16,0 3-16-16,-2 0 0 0,-3 2-560 0,-1 0-112 16,-4 2-32-16,0-2-8048 15,-1 1-1616-15</inkml:trace>
  <inkml:trace contextRef="#ctx0" brushRef="#br0" timeOffset="212457.05">17478 7468 7359 0,'0'-2'656'0,"0"1"-528"16,0 1-128-16,0 0 0 0,0 0 1408 15,0 0 240-15,1-2 48 0,0 2 16 0,1-2 512 16,0 2 96-16,1 0 32 0,0 2 0 0,1 0-544 0,0 1-96 15,-4-3-32-15,0 0 0 0,0 0-544 0,0 0-112 16,26 40-32-16,-26-40 0 0,0 0-496 0,18 43-112 16,-18-43 0-16,9 38-16 15,-9-38-112-15,8 42-32 0,-8-42 0 0,3 45 0 0,-3-45-96 0,-2 40 0 16,2-40-128-16,-5 32 192 0,1-17-192 0,-2-1 0 16,-1-1 0-16,-2-1 0 15,-2 0-432-15,-2 1-128 0,-1 0-16 0,-1-1-14016 16</inkml:trace>
  <inkml:trace contextRef="#ctx0" brushRef="#br0" timeOffset="212981.43">15571 7547 11055 0,'-3'-3'976'0,"2"1"-784"16,-1 1-192-16,1 1 0 0,1 0 912 0,-2-2 144 16,-1 2 32-16,-1-3 0 0,-4 1 576 0,0 1 112 15,-2 0 16-15,-2 3 16 0,0 1-560 0,1 4-112 16,-1 2-32-16,1 0 0 0,0 6-48 0,1 1-16 16,1 3 0-16,-1 5 0 0,3 1-80 0,1 1 0 15,3 0-16-15,1-1 0 0,2 1-432 0,0-26-96 16,7 46-16-16,-7-46 0 0,20 40-400 0,-20-40 0 0,0 0 128 0,50 44-10208 31,-50-44-2032-31</inkml:trace>
  <inkml:trace contextRef="#ctx0" brushRef="#br0" timeOffset="-214460.29">17707 7809 10127 0,'2'0'896'0,"-1"0"-704"0,0 0-192 0,-1 1 0 0,0 1 1248 0,0-2 224 16,1 2 32-16,-1 0 16 15,1 1 224-15,-1 2 48 0,-2 1 16 0,0 0 0 0,-1 0-784 0,0 2-176 16,0-2-16-16,-2 2-16 16,0 1-256-16,2-2-48 0,-3 0-16 0,1 0 0 15,2-1-304-15,-2 0-48 0,1-1-16 0,1 0-8144 16,0-1-1648-16</inkml:trace>
  <inkml:trace contextRef="#ctx0" brushRef="#br0" timeOffset="-214067.88">18132 7533 2751 0,'2'-1'256'0,"-1"-2"-256"16,0 3 0-16,-1 0 0 0,-1 0 944 0,1-2 144 15,0 2 16-15,0-3 16 0,0 1 576 0,-1 1 112 0,-1 0 32 0,0-1 0 16,-1 2 64-16,0 2 16 0,-2-2 0 0,0 2 0 16,0 1-80-16,-1 2-16 15,0 1 0-15,-2 0 0 0,1 2-384 0,-1 1-80 16,2 2-16-16,-2 1 0 0,1 2-384 0,1 1-96 0,-1 1-16 0,1 1 0 15,1 3-448-15,1-2-80 0,1 0-32 0,2-2 0 16,1-16-80-16,0 32-16 0,0-32 0 0,0 0 0 0,7 38-192 16,-7-38 144-16,0 0-144 0,0 0 128 15,24 38-128-15,-24-38 0 0,0 0 0 0,0 0 0 32,36 20-912-32,-36-20-64 0,23 0-16 0,-9-3-14272 0</inkml:trace>
  <inkml:trace contextRef="#ctx0" brushRef="#br0" timeOffset="-213744.29">18265 7608 11967 0,'1'0'528'0,"-1"-2"112"0,1 1-512 0,0 1-128 0,0 0 0 0,0-2 0 15,0 2 1696-15,1 0 304 0,2 0 64 0,0-2 16 16,2 1-224-16,0-1-64 15,1 1 0-15,-1 0 0 0,2-1-640 0,-2 1-128 0,2-1-16 0,0-1-16 16,-1 1-256-16,1 0-48 0,-2 0-16 0,1-1 0 16,-1-1-256-16,1 3-48 15,-2-1-16-15,1 0 0 0,-1 2-16 0,1 2 0 16,-1 0 0-16,-5-2 0 0,0 0 0 0,0 0 0 0,0 0 0 0,0 0 0 16,29 44-80-16,-29-44-32 0,0 0 0 0,13 39 0 15,-13-39-96-15,0 0-128 0,16 45 176 0,-16-45-176 0,0 0 0 0,16 40 0 16,-16-40 0-16,0 0 0 15,0 0-384-15,27 34-144 0,-27-34-32 0,0 0 0 16,0 0-1312-16,0 0-272 0,35 5-48 0,-29-8-6768 16,2-1-1344-16</inkml:trace>
  <inkml:trace contextRef="#ctx0" brushRef="#br0" timeOffset="-213510.63">18611 7582 911 0,'-1'-10'0'0,"0"5"0"0,1 0 0 16,-1 3 0-16,0 1 1920 0,0 1 320 0,0-1 48 0,-2 1 16 15,-1-2 432-15,0 2 80 0,-3 0 32 0,-1 2 0 16,-1 0-736-16,-1 3-128 0,-1 2-48 0,0 3 0 16,-2 1-352-16,-1 2-80 15,-1 3-16-15,0 0 0 16,0 2-416-16,-1 0-96 0,0 1-16 0,1-2 0 16,1-1-416-16,2-1-96 0,3-2 0 0,2-1-16 15,1-2-432-15,2-2 0 0,1-2 0 0,2 1 0 16,0-2-1328-16,1-2-336 0,1-1-80 0,1 0-12848 15</inkml:trace>
  <inkml:trace contextRef="#ctx0" brushRef="#br0" timeOffset="-213196.91">18635 7725 3679 0,'2'-3'320'0,"1"1"-320"0,0 1 0 0,-1-1 0 16,0 1 2432-16,-1 1 432 0,0-2 80 0,3 0 0 15,3-2 160-15,1-1 32 16,3 0 0-16,0 0 0 0,0 0-1280 0,-1 1-256 0,1 2-64 0,-2 1 0 16,-1 1-768-16,0 0-144 0,-8 0-48 0,0 0 0 15,0 0-400-15,0 0-176 0,0 0 128 0,0 0-128 16,26 33 0-16,-27-25 0 0,-1-2 0 0,0 2 0 16,-1-1-208-16,0 1 16 0,-2 0 16 0,-1-1 0 15,1 1 0-15,-1-1 0 0,1 0 0 0,-1-2 0 0,1 2 176 0,2-3 0 16,1-1 0-16,0 2 0 0,1-3 128 15,1 0 16-15,2 0 0 0,2-1 0 0,-2-1 304 16,4 0 48-16,1-1 16 0,1-1 0 0,1 0-128 16,1 0-32-16,1-1 0 0,-1-1 0 0,2 1-224 0,-1 1-128 15,0-1 128-15,-1 1-128 0,0-1-240 0,-1 1-112 16,-1 0-32-16,1 0-15200 16</inkml:trace>
  <inkml:trace contextRef="#ctx0" brushRef="#br0" timeOffset="-212904.51">19018 7626 6447 0,'-4'3'576'0,"0"-3"-576"0,2 2 0 16,1-2 0-16,0 0 1456 0,0 1 176 0,-1 1 32 0,-2 0 16 15,-2 1 960-15,3 1 192 0,-1 1 48 0,4-3 0 16,2 3-672-16,0-4-128 0,2 3-32 0,2-4 0 0,1 1-576 0,-7-1-112 16,0 0-16-16,29-1-16 15,-18 1-784-15,1-3-160 0,0 1-16 0,-1 0-16 0,1 1-352 0,-2-2 0 16,-1 2 0-16,-1-3 0 31,0 3-736-31,-2-3-112 0,0 3-32 0,-1-2-14320 0</inkml:trace>
  <inkml:trace contextRef="#ctx0" brushRef="#br0" timeOffset="-212470.98">19400 7617 5519 0,'-4'3'496'0,"1"-3"-496"0,1 0 0 0,1 0 0 15,0 2 1648-15,1-2 224 16,-2 0 48-16,-2 1 16 0,0 0 768 0,1 1 160 16,0-2 16-16,2 1 16 0,0-1-976 0,3-1-192 15,0-1-32-15,1 0-16 0,2 0-928 0,1-4-192 16,0 3-48-16,0-3 0 0,3 1-352 0,-2-1-160 15,2 0 128-15,-1 0-128 0,1-2 0 0,1 1 0 16,0 0 0-16,-1 0 0 0,-1 0 0 0,1 0 0 16,-2 2 0-16,1 0 0 0,-1 0 0 0,0 2 0 15,0 0 0-15,-3 1 0 0,2 1 0 0,-2 1 0 16,-1 1 0-16,1 3 0 0,-4-4 0 0,0 0 160 0,0 0-160 16,0 0 160-16,18 40 208 0,-18-40 32 0,0 0 16 0,13 40 0 15,-13-40 32-15,0 0 0 0,20 46 0 0,-20-46 0 16,0 0-224-16,30 41-32 0,-30-41-16 0,0 0 0 15,38 34-176-15,-38-34 0 0,0 0 0 0,40 20 0 16,-40-20-368-16,0 0 0 0,34 10 0 0,-34-10 0 16,20-1-992-1,-10-1-208-15,-1-3-32 0,-2 0-11712 0</inkml:trace>
  <inkml:trace contextRef="#ctx0" brushRef="#br0" timeOffset="-212282.61">19786 7534 7359 0,'-3'-2'320'0,"-1"-1"80"0,1 3-400 0,0 0 0 16,2 0 0-16,-1 1 0 0,-1 1 1728 0,-1 2 272 16,-2 1 48-16,-5 2 16 0,-2 5 656 0,-3 0 128 15,-2 4 32-15,0 1 0 0,0 0-1120 0,0 0-224 16,0 2-32-16,1-1-16 0,1-3-896 0,2 1-176 16,1-4-32-16,1 0-16 0,3-3-560 0,1-1-128 15,0-1 0-15,3 0-13504 16</inkml:trace>
  <inkml:trace contextRef="#ctx0" brushRef="#br0" timeOffset="-212020.43">19410 7404 9215 0,'0'0'816'0,"1"0"-656"0,0 0-160 0,1-2 0 15,-1 2 1472-15,2-1 256 0,1-1 48 0,3 0 16 16,4-1 768-16,2-1 144 0,4-3 48 0,0 2 0 16,1 0-1200-16,2 0-224 0,1 1-48 0,0 1-16 15,0 1-864-15,-1 1-160 0,0 1-48 0,-20 0 0 16,38 3-944-16,-38-3-192 0,32 5-32 0,-32-5-11728 15</inkml:trace>
  <inkml:trace contextRef="#ctx0" brushRef="#br0" timeOffset="-211647.03">20046 7430 11967 0,'0'-3'528'0,"0"1"112"0,0 0-512 0,0 1-128 0,1 1 0 0,0 0 0 15,0 0 1424-15,1 0 256 0,1-2 48 0,1 2 16 16,2 2 464-16,-6-2 96 0,0 0 0 0,0 0 16 16,0 0-432-16,33 27-96 0,-33-27 0 0,0 0-16 15,20 37-672-15,-20-37-128 0,0 0-16 0,19 50-16 16,-19-50-384-16,10 38-80 0,-10-38-16 0,8 38 0 0,-8-38-224 0,5 38-48 16,-5-38-16-16,0 36 0 15,0-36-176-15,-5 30 0 0,-1-15 0 0,-2-4 128 16,-2 1-128-16,-1-2 0 0,-3 2 0 0,-1-2 0 0,-2-1 0 0,-1 0 0 15,0-1 0-15,1-4-17232 16</inkml:trace>
  <inkml:trace contextRef="#ctx0" brushRef="#br0" timeOffset="-211203.28">20423 7707 15663 0,'1'0'1392'0,"1"0"-1120"15,-1 0-272-15,0 0 0 0,0 0 2160 0,0 0 368 16,2 1 80-16,-3-1 16 0,0 0 64 0,0 0 32 15,0 0 0-15,0 0 0 0,17 38-1568 0,-17-38-304 16,-7 23-64-16,0-9-16 0,-2-2-496 0,-1 0-96 0,0 0-32 16,0-1 0-16,0-1-320 0,2-2-64 0,0-2-16 0,1 1-16448 15</inkml:trace>
  <inkml:trace contextRef="#ctx0" brushRef="#br0" timeOffset="-210787.65">20761 7553 4607 0,'-1'3'400'0,"0"-3"-400"0,1 2 0 0,0 0 0 16,1-2 2400-16,0 2 400 0,0-1 80 0,1 1 0 0,-2-2 160 0,0 0 32 15,0 0 0-15,0 0 0 16,39 24-1440-16,-39-24-288 0,0 0-48 0,0 0-16 0,42 12-1280 16,-42-12-144-16</inkml:trace>
  <inkml:trace contextRef="#ctx0" brushRef="#br0" timeOffset="-210631.88">21038 7521 17503 0,'5'-1'768'0,"-2"-1"176"0,1 2-752 16,-1 0-192 0,0 0 0-16,-1 0 0 0,0 2 1936 0,2-2 368 0,-4 0 64 0,0 0 0 15,0 0-128-15,37 14-16 0,-37-14-16 0,0 0 0 16,0 0-1216-16,40 20-240 0,-40-20-48 0,0 0-16 15,0 0-688-15,40 13-304 0,-40-13 32 0,0 0-15696 16</inkml:trace>
  <inkml:trace contextRef="#ctx0" brushRef="#br0" timeOffset="-210441.46">21358 7546 6447 0,'5'0'272'0,"-2"0"80"0,0 0-352 0,0 0 0 0,-1 0 0 0,0 0 0 0,1 0 1568 0,1 0 240 16,3 1 48-16,-7-1 16 0,0 0-496 0,35 3-96 15,-35-3-32-15,0 0 0 0,37 8-1008 0,-37-8-240 16,0 0 0-16,0 0-7824 16</inkml:trace>
  <inkml:trace contextRef="#ctx0" brushRef="#br0" timeOffset="-210251.62">21756 7520 22111 0,'6'1'976'0,"-3"0"208"0,-3-1-944 0,0 0-240 0,0 0 0 0,0 0 0 16,0 0 1728-16,0 0 288 0,0 0 64 0,35 22 16 15,-35-22-448-15,0 0-96 0,35 21-16 0,-35-21 0 31,0 0-1824-31,34 17-368 0,-34-17-80 0,0 0-16 0</inkml:trace>
  <inkml:trace contextRef="#ctx0" brushRef="#br0" timeOffset="-209871.17">22100 7681 18431 0,'-1'0'1632'0,"1"-2"-1312"15,0 1-320-15,0 1 0 0,1-1 1216 0,-1 1 192 0,1-1 16 0,0-1 16 16,0 2 864-16,1 0 192 16,0 0 16-16,-2 0 16 0,0 0-880 0,0 0-176 15,0 0-48-15,0 0 0 0,5 38-592 0,-5-38-128 0,0 0-32 0,-7 33 0 0,2-21-448 16,0 0-96-16,-2-1 0 0,0-1-128 0,-1 2 0 15,0-4 0-15,1 0 0 0,-2 0 0 16,2-3-512-16,0 0-192 0</inkml:trace>
  <inkml:trace contextRef="#ctx0" brushRef="#br0" timeOffset="-209405.14">22515 7392 8287 0,'1'-8'736'0,"-1"4"-592"15,0 2-144-15,0-1 0 0,0 1 768 0,-1 0 128 0,0 1 32 0,0-1 0 16,-1 0 1280-16,-2-3 256 15,1 2 48-15,-2 0 16 0,-1 2-672 0,0 1-128 0,0 1-16 0,-1 2-16 16,1 3-288-16,-3 1-48 0,2 2-16 0,-2 3 0 16,1 1-64-16,0 2-32 0,-1 2 0 0,1 0 0 15,2 1-416-15,0 2-96 0,1-1-16 0,5-19 0 16,-2 39-352-16,2-39-80 0,4 34-16 0,-4-34 0 16,0 0-144-16,23 42-128 0,-23-42 144 0,0 0-144 15,37 29 0-15,-37-29 0 0,0 0 0 0,39 14 0 16,-39-14-960-16,0 0-304 0</inkml:trace>
  <inkml:trace contextRef="#ctx0" brushRef="#br0" timeOffset="-208777.31">22603 7496 4607 0,'-2'0'400'0,"0"0"-400"0,0 0 0 0,1 0 0 0,1 2 592 0,-1-2 48 16,0 0 0-16,-1 0 0 0,0 0 1728 0,-2 1 336 15,1 1 80-15,-1-2 16 0,1 2-256 0,0-2-48 16,2 0-16-16,1-2 0 0,2 2-848 0,0-3-160 16,2 0-48-16,0-2 0 0,3 1-912 0,-1-2-192 15,2-1-48-15,0 0 0 0,1-1-144 0,2 1-128 0,0-2 144 0,0-2-144 16,1 0 192-16,-1 0-64 0,1 1-128 0,-1-1 192 16,-1 3-192-16,0 1 144 15,-1 0-144-15,-2 2 128 0,1 0-128 0,-2 3 0 0,0 0 144 16,-1 2-144-16,-2 0 0 0,1 0 128 0,-1 2-128 0,-3-2 0 15,0 0 256-15,0 0-32 0,0 0 0 0,0 0 0 16,0 0 208-16,14 43 32 0,-14-43 16 0,0 0 0 16,6 35-224-16,-6-35-32 15,0 0-16-15,9 40 0 0,-9-40-208 0,0 0 176 0,15 39-176 0,-15-39 160 16,0 0-160-16,0 0 0 16,30 40 0-16,-30-40 0 0,0 0 0 0,0 0 0 0,33 21 0 15,-33-21 0-15,0 0-288 0,0 0-96 0,24 2 0 16,-18-4-16-1,0-3-2096-15,1 0-432 0</inkml:trace>
  <inkml:trace contextRef="#ctx0" brushRef="#br0" timeOffset="-208525.18">22881 7385 10815 0,'-3'2'240'0,"2"-1"48"0,-1 1 16 0,0 0 0 0,1-2-304 0,-1 2 0 0,0 0 0 0,-2 3 0 15,-1 2 1984-15,-3 3 320 0,-3 3 80 0,-1 0 16 16,-1 3-272-16,-1-1-48 0,1 0-16 16,-1 1 0-16,-1-2-464 0,-1 0-112 0,1 0-16 15,0 0 0-15,2-1-224 0,1-2-48 16,1 1-16-16,2-2 0 0,0-1-800 0,1-2-144 0,1 1-48 0,1-2 0 16,2 0-192-16,0-2-256 0,1-2 48 0,1 0 16 15,1-1-2048-15,0-1-384 0</inkml:trace>
  <inkml:trace contextRef="#ctx0" brushRef="#br0" timeOffset="-207749.02">22927 7648 15663 0,'1'0'1392'0,"-1"-2"-1120"16,0 2-272-16,0 0 0 0,1-2 1376 0,0 1 224 15,0 1 32-15,2-4 16 0,1 1 272 0,0-2 48 16,2 0 16-16,-1 1 0 0,0-1-1056 0,1 0-208 16,-3 1-32-16,1 1-16 0,0 1 0 0,-2 0 0 15,0 2 0-15,-2 2 0 0,0 0 32 0,0 1 16 16,-2 2 0-16,-2 4 0 0,0 0 0 0,4-9 0 16,-8 22 0-16,3-8 0 0,1 1-272 0,-1 1-64 0,0-2-16 0,1 2 0 15,4-16-176-15,-7 29-48 0,7-29 0 16,-5 31 0-16,5-31-144 0,-4 21 0 15,4-21 0-15,0 0 128 0,0 0-128 0,-1 29 0 16,1-27 0-16,1-1 0 0,0-2 0 0,0-1 0 0,1-1 0 0,-1-2 0 16,0 1 0-16,0-3 0 0,1 0 0 0,-1-3 0 15,1 1-176-15,-1 0 176 0,0-1-128 0,1 0 128 16,-1 0 0-16,0-2-128 0,1 1 128 0,0-3 0 16,1 0 0-16,1 1 0 0,0-3 0 0,1 2 0 0,1 0 0 0,-1-1 0 15,3 1 0-15,-1 2 0 0,1 0 0 0,1 3 0 16,0 0 0-16,-1 4 0 0,1 0 0 15,-9 5 0-15,15-3 0 0,-15 3 0 0,0 0 0 0,0 0 0 16,0 0 0-16,0 0 0 0,34 31 0 0,-34-31 0 16,0 0 0-16,0 0 0 0,15 41 0 0,-15-41 0 15,0 0 0-15,5 35 0 0,-5-35 0 16,0 0 0-16,4 36 0 0,-4-36 0 0,0 0 0 0,0 33 128 16,0-33-128-16,0 0 0 0,0 0 0 0,-1 31 0 15,1-31 0-15,0 0 0 0,0 0 0 16,0 0 0-16,0 0 0 0,0 0 0 0,0 0 0 0,0 0 0 0,0 0 0 0,0 0 0 31,0 0-720-31,0 0-112 0,0 0-32 0,11-5-16224 0</inkml:trace>
  <inkml:trace contextRef="#ctx0" brushRef="#br0" timeOffset="-207462.63">23174 7702 3679 0,'-1'3'320'0,"0"-1"-320"16,1-2 0-16,0 0 0 0,0 0 640 0,0 0 64 16,0 0 16-16,0 0 0 0,0 0 1536 0,0 0 304 15,0 0 64-15,0 0 16 0,0 0-176 0,0 0-32 16,0 0-16-16,0 0 0 0,39 10-1152 0,-28-14-240 16,-1-2-32-16,1 1-16 0,-1 1-272 0,0-1-64 15,1 0-16-15,0 3 0 0,0-2-176 0,-2 1-48 16,-9 3 0-16,15-3 0 0,-15 3-240 0,0 0-160 15,0 0 192-15,0 0-192 0,0 0 0 0,0 0-224 16,0 0 16-16,0 0-13824 16</inkml:trace>
  <inkml:trace contextRef="#ctx0" brushRef="#br0" timeOffset="-207257.31">23452 7536 6447 0,'1'0'272'0,"0"-2"80"0,0 2-352 0,0 2 0 0,-1-2 0 0,0 1 0 0,1 1 2240 0,-1-2 368 15,0 0 80-15,0 0 0 0,0 0 320 0,0 35 64 16,0-35 16-16,0 0 0 0,-2 43-1104 0,2-43-240 16,-1 32-32-16,1-32-16 0,0 32-464 0,0-32-80 31,2 33-32-31,-2-33 0 0,0 0-704 0,6 43-144 15,-6-43-16-15,0 0-16 0,0 0-448 0,5 38-96 16,-5-38-16-16,0 0-16384 0</inkml:trace>
  <inkml:trace contextRef="#ctx0" brushRef="#br0" timeOffset="-205705.37">23652 7475 2751 0,'-1'0'256'15,"-1"0"-256"-15,1 0 0 0,0 0 0 0,0 2 592 0,0-2 80 16,-1 0 16-16,0 1 0 0,-2 1 768 0,-1 0 144 16,0-2 48-16,0 1 0 0,1 0 144 0,1-1 16 15,1 2 16-15,-1-1 0 0,1 1-96 0,1-2 0 16,1 3-16-16,0-1 0 0,1-2-368 0,0 1-80 16,3-1-16-16,0 0 0 0,1-1-208 0,3-1-32 15,-1 2-16-15,2-3 0 0,1 0-32 0,3 0 0 16,2 0 0-16,2-2 0 0,0 2-256 0,0 0-64 15,2-1-16-15,-1 2 0 0,1-1-208 0,-2 0-32 16,-17 3-16-16,29-3 0 0,-29 3-240 0,22-3-128 0,-22 3 128 16,0 0-128-16,0 0 0 0,0 0 0 0,0 0 0 0,0 0 0 31,0 0-496-31,0 0-64 0,0 0-16 0,0 0-16224 0</inkml:trace>
  <inkml:trace contextRef="#ctx0" brushRef="#br0" timeOffset="-205238.51">24015 7546 22111 0,'-2'0'976'0,"1"0"208"0,0 1-944 0,0-1-240 16,1 0 0-16,1 0 0 0,0 0 1664 0,0 0 304 16,1-1 48-16,2 1 16 0,1-2-704 0,1-1-144 15,2 1-32-15,-1-3 0 0,0 3-736 0,2-3-160 16,-1-1-16-16,2 0-16 0,1-1 96 0,0 0 0 16,1-2 16-16,-1 1 0 0,0-1-208 0,0 2-128 15,0-3 160-15,-1 1-160 0,1 0 0 0,-3 1 0 16,0-1 0-16,0 4 0 0,-2 0 0 0,0 1 0 15,-2 1 0-15,0 3 0 0,-1-1 0 0,1 1 0 16,-4 0 0-16,0 0 0 0,0 0-128 0,0 0 128 16,0 0 0-16,0 0 0 0,0 0 0 0,0 0 0 15,14 35 0-15,-14-35 0 0,0 0 0 0,6 35 224 16,-6-35-32-16,0 0-16 0,12 50 80 16,-12-50 0-16,13 38 16 0,-13-38 0 0,18 40-128 0,-18-40-16 15,23 35-128-15,-23-35 192 0,29 31-192 0,-29-31 0 16,32 22 0-16,-32-22 0 0,33 16 0 0,-33-16 0 15,0 0-128-15,41 7 128 16,-41-7-1392-16,28-7-160 0,-15 2-48 0</inkml:trace>
  <inkml:trace contextRef="#ctx0" brushRef="#br0" timeOffset="-205050.9">24437 7402 17503 0,'-5'0'768'0,"0"2"176"0,1-1-752 0,1 2-192 0,1 0 0 0,-1 0 0 0,0 2 1872 0,-1 1 352 16,-5 6 64-16,-2 5 16 0,-4 4-64 0,-1 3-16 16,-3 2 0-16,0 0 0 0,-1 0-944 15,1 0-176-15,-1 0-32 0,2-3-16 0,0-1-528 0,2-1-96 16,4-4-32-16,1-5 0 0,3 0-400 0,2-5-224 16,2 0 32-16,4-7-16976 15</inkml:trace>
  <inkml:trace contextRef="#ctx0" brushRef="#br0" timeOffset="-204751.76">24122 7290 22111 0,'-3'-5'976'0,"1"3"208"0,2-1-944 0,0 3-240 0,1-2 0 0,0 2 0 15,1 0 1840-15,1 0 320 0,2-2 64 0,4-1 16 16,2-1-640-16,5 1-128 0,1-1-32 0,4-1 0 16,-1 2-752-16,1-1-160 0,1 2-16 0,0-1-16 15,0 0-256-15,1 1-48 0,-1 0-16 0,-2-1 0 16,-4 1-176-16,-1-1 0 0,0 1 0 0,-2 1 0 15,-2 0-592-15,-11 1-112 0,15-2 0 16,-11 0-15360-16</inkml:trace>
  <inkml:trace contextRef="#ctx0" brushRef="#br0" timeOffset="-204199.64">24733 7306 14735 0,'1'-3'1312'0,"0"0"-1056"16,0 2-256-16,0 1 0 0,0 0 576 0,1 0 48 16,0-1 16-16,2 0 0 0,3-2 1616 0,0 1 336 0,1 2 64 0,-8 0 16 15,0 0-480-15,0 0-80 16,0 0-32-16,38 26 0 0,-38-26-656 0,0 0-128 0,21 40-16 0,-21-40-16 15,0 0-592-15,19 55-112 0,-19-55-32 0,11 47 0 16,-11-47-272-16,5 48-64 0,-5-48-16 0,1 57 0 16,-3-26-48-16,-2-3-128 0,-1 3 192 15,-2-4-64-15,1-4-128 0,-3 0 0 0,-2-1 0 16</inkml:trace>
  <inkml:trace contextRef="#ctx0" brushRef="#br0" timeOffset="-200311.48">15379 8435 12895 0,'0'1'1152'0,"0"-1"-928"0,0 0-224 0,0 0 0 15,-1 0 1568-15,1 0 272 0,-1 0 48 16,1 2 16-16,0-2 592 0,-1 0 112 0,-1 2 16 0,1-2 16 16,0 2-816-16,0-2-160 15,1 2-48-15,-1 1 0 0,-1-1-752 0,1 1-160 0,0-1-16 0,-1 1-16 16,2 1-352-16,-2 3-64 0,-1 0 0 0,0 1-16 16,-1 2-48-16,1 1 0 0,-2 2 0 0,-1 0 0 15,2 1-192-15,-2 1 144 0,0-1-144 0,1 0 128 16,1 0-128-16,-1-2 0 0,2-2 0 0,1-1 0 15,1-4 0-15,1 2 0 0,1-5 0 0,0 1 0 16,1-1 0-16,2-2 0 0,-1-2 0 0,2-1 0 16,-1 2 0-16,0-3 0 0,4-3 0 0,-1 0 0 0,1 0 0 15,-1-3 0-15,1 1 0 0,-1 2 0 0,-1-3 0 16,2 1 0-16,-1 2-160 0,0-3 160 0,-1 3-288 0,2-1 32 16,-2-1 16-16,0 1 0 0,-1 0-48 0,2-1-16 15,-1 0 0-15,0 1 0 0,0-4 48 0,0 3 0 16,-1 0 0-16,1 1 0 0,0 1 256 0,-2 2 0 15,1 1-128-15,-1-1 128 0,-2 4 0 0,1 2 0 16,0 1 0-16,-1 1 0 0,-2-3 0 16,0 0 0-16,0 0 0 0,3 37 0 15,-3-37 160-15,0 0-160 0,0 41 160 0,0-41-160 0,0 27 128 0,0-27-128 16,0 0 0-16,3 39 0 0,-3-39 0 0,0 0 0 16,0 0 0-16,0 0 0 0,0 0 0 0,30 31 128 15,-23-31-128-15,2-3 0 0,0-3 0 16,0-2 144-16,2-1-144 0,0-3 128 0,0 0 128 0,-1-2 0 15,1-1 16-15,0 1 0 0,-1-1 0 0,0 0 0 16,0 0 0-16,-1 1 0 0,0-2-80 0,0 1-32 0,-1 3 0 16,0 0 0-16,-4 1-160 0,0 4 0 0,0-1 0 0,-2 4 128 15,-1 0-128-15,0 3 0 0,-1 1 0 0,-1 0 0 16,1 0-1136 0,0 1-96-16,0 1-32 0,1 1-14960 0</inkml:trace>
  <inkml:trace contextRef="#ctx0" brushRef="#br0" timeOffset="-199690.32">15784 8464 10127 0,'1'2'896'0,"0"0"-704"0,-1 0-192 0,1-2 0 15,-1 0 1936-15,1 1 368 0,0 3 64 0,-1-4 0 0,0 0 640 0,0 0 112 16,0 0 16-16,0 0 16 0,37 22-1360 0,-37-22-256 16,0 0-64-16,33-1-16 0,-18-2-816 0,-1 0-144 15,1-2-48-15,-1 0 0 0,-1 0-448 0,-1 0 0 0,0-1 0 0,-2-1 0 31,0 2 0-31,-3 0 0 0,0-1 0 0,-4 1 0 0,0 1 0 0,-1 1 0 0,-3 0 0 0,-1 0 0 16,-1 1 0-16,-3 0 0 0,-1 2 0 0,-1 0 0 31,0 2-432-31,-1 0-16 0,1-2-16 0,0 3 0 16,0-1-48-16,2-2 0 0,-1 2 0 0,2 0 0 16,1-1-128-16,0 1-48 0,2-2 0 0,0 0 0 0,0 0-592 0,1 0-112 0,0 0-16 0,1 0-16 15,-1-2-464-15,0 2-96 0,0-1 0 0,0 1-16 16,-1 0 336-16,2 0 80 0,-2 0 16 0,0-2 0 15,1 2 640 1,-1 0 128-16,1-1 32 0,0 1 0 0,1-1 1632 0,-1 1 336 0,1-2 64 0,-1 0 16 0,1 1 928 16,0-1 192-1,1 0 32-15,-1 1 16 0,1-1-272 0,0 1-48 0,0 0-16 0,-1 1 0 0,0 0-768 0,0 0-176 16,0 0-16-16,-1 0-16 0,1 0-448 16,-2 1-96-16,1 0-16 0,0-1 0 0,0 0-304 15,0 2-64-15,0-2-16 0,0-2 0 0,0 2 0 0,1-1 0 16,0 0 0-16,0-2 0 0,1-1 0 0,0 1-16 15,0 1 0-15,-1-2 0 16,1 1-16-16,-1 0 0 0,0 1 0 0,0 2 0 0,0 0-32 0,-2-2 0 16,1 2 0-16,-2 2 0 0,1-2 0 0,-1 0-128 15,0 2 192-15,-1 1-64 0,0-1-128 0,0 1 160 16,-1 0-160-16,0 0 160 0,1 2-160 0,-1-2 128 16,-1 1-128-16,2-1 128 0,0 2-128 0,-1-1 128 15,1 1-128-15,-1 0 128 16,1-1-128-16,0 1 0 0,-1 0 0 0,1 2 128 15,-1-1-128-15,0 0 0 0,1 1 0 0,0 3 128 0,0-1-128 16,1 1 0-16,1 4 144 0,0 0-144 0,2-14 128 0,1 29-128 0,-1-29 128 16,0 0-128-16,14 37 0 15,-14-37 0-15,0 0 0 0,37 24 128 0,-37-24-128 0,37 6 0 16,-37-6 0-16,46-3 0 0,-24 0 0 0,-1-4 0 0,-1 2 0 16,-1-3-12512-1,-2 2-2448-15</inkml:trace>
  <inkml:trace contextRef="#ctx0" brushRef="#br0" timeOffset="-198312.53">16463 8416 7359 0,'1'-2'656'0,"-1"2"-528"0,0 0-128 0,0 0 0 16,1 0 1168-16,-1-2 208 0,1 1 32 0,0 1 16 15,1-2 624-15,-1 0 128 0,0 1 32 0,0 1 0 16,-1 1-496-16,0 1-112 0,-1 0 0 0,0-1-16 16,0 2-464-16,0 0-96 0,-1 0 0 0,0 2-16 15,1-1-304-15,-2 1-64 0,-1 0-16 0,0 0 0 16,1 4-32-16,-2-1 0 0,0 3 0 0,1-2 0 16,-1 2-112-16,0 0-32 0,1 1 0 0,-1-3 0 15,1 1-192-15,2-1-32 0,0 3-16 0,0-5 0 16,1 0 32-16,1-2 0 0,1 0 0 15,0-1 0-15,1-3-96 0,0 1-16 0,0-2 0 0,1 0 0 0,0 0-128 0,0-3 128 16,0 1-128-16,0 0 128 0,1-1-128 0,0-2 128 16,1 1-128-16,0-1 128 0,0 0-128 0,0 1 0 15,2-3 0-15,-1 2 0 0,1-3 0 0,1 0 0 16,0 0 0-16,0-1 0 0,0 2 0 0,-1-2-192 16,2 1 64-16,-2-2 128 0,1 1-320 0,-1-3 64 15,0 0 16-15,0-1 0 0,-1 0 240 0,0 1-144 16,-1-2 144-16,-1 2-128 0,-1 3 128 0,0 2 0 15,-1 0 0-15,-1 4 0 0,-1 3 0 0,0 2 0 16,-2 1 0-16,0 4 0 0,-1 3 0 16,0 1 0-16,1 6 0 0,-2 2 0 0,1 1 0 0,-1 0 128 15,4-20-128-15,-3 43 128 0,3-43-128 0,0 38 0 0,0-38 0 0,2 30 0 16,-2-30 0-16,0 0 0 0,0 0 0 0,21 38 128 16,-21-38-128-16,0 0 0 0,0 0 0 15,40 0 0-15,-27-4 0 0,0-6 128 0,1 1-128 16,1-6 0-16,1 0 128 0,-1-4-128 0,1-1 160 0,-2 1-160 15,-1 0 192-15,-2 0-48 0,-1 0-16 0,-2 0 0 16,-1 2 80-16,-2 1 16 0,-1 2 0 0,-2 0 0 0,-1 2-16 16,-2 0 0-16,-1 3 0 0,0 4 0 15,-1 0-208-15,-1 2 0 0,-1 3 0 0,0 0 0 0,1 5-208 16,-2 0-48-16,2 0 0 0,0 2-17072 16</inkml:trace>
  <inkml:trace contextRef="#ctx0" brushRef="#br0" timeOffset="-196865.82">17010 8442 9215 0,'0'-2'816'0,"-1"0"-656"0,1 0-160 0,0 1 0 15,0 1 1104-15,0-2 192 0,0 1 48 0,0-2 0 16,0 0 816-16,-1 0 160 0,0-1 48 0,-1 3 0 16,1 1-816-16,-2 1-144 15,1 3-48-15,-1-1 0 0,-1 3-512 0,-1 2-96 0,0 1-32 0,-1 1 0 16,1 1-64-16,-2 1-16 0,1 0 0 0,-1 0 0 16,2 2-224-16,-2-2-48 0,2 2-16 0,0 0 0 15,0-2-64-15,3 0-16 0,0-4 0 0,2-8 0 16,0 0-16-16,0 0-16 0,0 0 0 0,0 0 0 15,0 0-64-15,0 0-16 0,42 12 0 0,-30-17 0 16,0 0-160-16,1-5 192 0,1 1-192 0,2-2 192 0,-1 1-192 16,0-2 0-16,-1-2-192 0,-2 2 192 15,-1 0-864-15,-3 0-48 0,-1 0-16 0,-3 0 0 16,-1 1 128-16,-2 1 32 0,-2 1 0 0,-2 0 0 0,-1 1 416 0,-2 1 96 16,-2 2 0-16,0 0 16 0,-1 3 80 0,-1 2 16 15,0 1 0-15,0 2 0 0,0 2 144 0,1 0 144 16,1 2-16-1,1 2-128-15,2-1 368 0,1 1-48 0,0-2 0 0,4-7 0 0,0 0 160 0,0 0 32 16,0 0 0-16,11 36 0 0,-11-36-64 0,0 0-16 16,0 0 0-16,39 8 0 0,-39-8-112 0,25-4-32 15,-9 1 0-15,-1-3 0 0,-1 1-288 0,1-1 0 0,0-2 128 16,0 1-128-16,1 0-224 0,-1-2-96 0,-1 2-32 0,-2-1 0 16,-3 4 32-1,-1-3 16-15,0 3 0 0,-3 0 0 0,1-1 304 0,-3 3 0 0,-1 1-128 0,-2 1 128 16,0 1 0-16,-2 1 0 0,-1 1 0 0,-1-1 0 15,2 2 0-15,-2 0 0 0,-1 3 0 0,1-3 144 16,0 4 0-16,-1-1 0 0,1 2 0 0,0-1 0 16,2 1 208-16,-1 2 32 0,3-11 16 0,0 0 0 15,-2 27-64-15,2-27-16 0,0 0 0 0,0 0 0 16,0 0-80-16,0 0-32 0,0 0 0 0,24 35 0 16,-18-35-208-16,2-1 144 0,2-2-144 0,1 0 128 15,0-4-128-15,2 0 0 0,0-3-192 0,-1 1 192 16,1-1-576-1,-1 1 16 1,-1-1 0-16,-1 1 0 0,0-3-80 0,-1 2-32 16,-2 1 0-16,-1-2 0 0,-2 3 432 0,0-1 96 0,-2 2 16 0,-1 0 0 0,0 4 128 15,-1-2 0-15,-1 3 0 0,-1 2 0 0,0 2 192 16,0 1-48-16,0 1 0 0,-1 1 0 0,0 2 272 16,0 3 48-16,0-1 16 0,-1 3 0 0,4-12 16 0,-6 24 0 15,6-24 0-15,-3 26 0 0,3-26-208 0,0 0-32 16,0 31-16-16,0-31 0 0,0 0-48 0,0 0-16 15,0 0 0-15,0 0 0 0,35 31-176 0,-35-31 0 16,18-3 0-16,-7 1 0 16,-1-3-448-16,0-2-112 0,1-2-16 0,0 1-15248 0</inkml:trace>
  <inkml:trace contextRef="#ctx0" brushRef="#br0" timeOffset="-196614.11">17681 8162 13535 0,'2'-2'288'0,"-2"0"64"0,1 2 16 0,-1 2 16 0,0-2-384 0,0 2 0 0,-1 1 0 0,-1 4 0 16,-2 3 2624-16,0 6 448 0,-4 5 96 0,0 3 16 0,0 2-1136 0,-3 1-240 15,-1 1-32-15,0 0-16 16,0 0-352-16,1-1-80 0,1-2-16 0,3-3 0 16,1-5-480-16,1-1-112 0,5-16-16 0,-3 24 0 15,3-24-560-15,0 0-144 0,0 0 0 0,0 0 0 0,0 0-192 16,0 0-80-16,0 0-16 0,0 0 0 15,0 0-896-15,29 31-176 0,-22-31-48 0,-2 1 0 16,3-1-1120-16,-2 0-224 0</inkml:trace>
  <inkml:trace contextRef="#ctx0" brushRef="#br0" timeOffset="-196148.2">17791 8487 8287 0,'0'0'736'0,"0"0"-592"16,0 0-144-16,0 0 0 0,0 0 2032 0,0 0 368 15,0 0 80-15,0 0 16 0,0 0-112 0,33-2-16 0,-33 2 0 0,20-6 0 16,-10 2-1392-16,0-1-272 0,-1-1-64 16,0-2-16-16,0 1-624 0,-2-1 0 0,0-1 0 0,-3 1 0 15,0 0 0-15,-3-1-208 0,-1 2 80 0,-3-1 128 16,-1 4 0-16,-1-3 0 0,-3 4 0 0,-1 2 0 16,1 2 0-16,-3 1 0 0,0 3 0 0,-1 0 0 15,0 5 240-15,1 1 64 0,1 1 16 0,0 3 0 16,1-1 352-16,0 2 80 0,3-2 16 0,0 0 0 15,2 1-64-15,4-15-16 0,-3 23 0 0,3-23 0 16,0 0 128-16,0 0 16 0,0 0 16 0,0 0 0 16,27 34-464-16,-27-34-80 0,0 0-32 0,29-5 0 15,-18 0-272-15,0-1 0 0,1-2 128 0,0-2-128 16,1-3-320-16,0 1-112 0,-1-1-16 0,-1 0-16 16,0 0-688-16,-2-1-128 0,0 0-16 0,-1 0-16 15,-1 0 288-15,1 0 64 16,-2-1 16-16,0 2 0 0,-1 0 480 0,0-4 80 0,2 1 32 15,-3-3 0-15,2-1 352 0,-2-1 0 0,2-2 0 0,-1-1 0 0,1 1 192 0,0 0 64 0,-1 1 16 16,1 5 0-16,-1 3 304 0,1 4 64 0,0 3 16 16,-2 5 0-16,-1 2-224 0,-3 0-48 0,0 0-16 15,0 0 0-15,2 41 128 0,-6-20 16 0,-1 4 16 16,-1 1 0-16,0 0-16 0,0 6 0 0,-3 1 0 0,0 2 0 16,2-1-80-16,-1-2-32 15,3-2 0-15,0-2 0 0,5-28-240 0,-3 41-160 0,3-41 192 0,0 0-192 16,0 0-944-16,0 0-288 0</inkml:trace>
  <inkml:trace contextRef="#ctx0" brushRef="#br0" timeOffset="-195513.98">18533 8202 11055 0,'1'-6'976'16,"1"1"-784"-16,0 2-192 0,-1 1 0 0,0 1 1056 0,1-2 160 15,1-2 48-15,0-2 0 0,3-3 1296 0,-2 3 256 16,0 0 48-16,-1 3 16 0,-1 3-464 0,-2 4-96 0,-1 3-16 0,1-6 0 16,-5 24-832-16,1-5-160 0,-1 2-32 0,-1 3-16 15,0 3-704-15,-1 1-144 0,-1 1-32 0,0 1 0 16,0-2-192-16,1 1-64 0,-1-5 0 15,3-1 0-15,5-23-128 0,-8 34 192 0,8-34-192 16,0 0 192-16,-3 27-192 0,3-27 0 0,0 0 0 0,0 0 128 16,0 0-128-16,0 0 0 0,0 0 0 15,5 0 128-15,-1-6-128 0,0-1 128 0,0-3-128 16,2 1 128-16,0-3-128 0,-1 0 0 16,3-2 0-16,-2 0 0 0,1 0 0 0,2 1 0 0,-1-1 0 15,0 3 0-15,1 4 0 0,-1-1 0 0,1 4 0 0,-1-1 0 16,-8 5 0-16,17-3 0 0,-17 3 0 0,0 0 0 15,0 0 0-15,0 0 0 0,39 22 0 0,-39-22 0 16,0 0 0-16,0 0 0 0,12 36 0 0,-12-36 0 0,0 0 0 16,-7 32 0-16,1-20 0 0,-4 0 0 0,1 0 0 15,-2 0 0-15,0-4 0 0,0 0 0 0,-1 0 0 16,0-4 0-16,0 1 0 0,2-2 0 16,-1-1 0-16,2-1 0 0,0-2 0 0,1-1 0 0,3-1 0 0,-1-2 0 15,2 2 0-15,1-3 0 0,2 1 0 0,0 1 0 16,2-1 0-16,1 1 0 15,3 1-640-15,1 0-48 0</inkml:trace>
  <inkml:trace contextRef="#ctx0" brushRef="#br0" timeOffset="-195166.15">18722 8454 14735 0,'3'-2'640'0,"0"2"160"0,1-2-640 0,-2 1-160 15,0 1 0-15,-1 0 0 0,2-2 1760 0,3 2 320 0,3-3 64 0,5 0 16 0,-14 3-480 16,33-6-80-16,-33 6-32 0,37-7 0 16,-20 3-1104-16,0-1-208 0,0 2-64 0,0-2 0 15,-1-2-32-15,-2 1-16 0,-1 0 0 0,-2-1 0 0,-2 0-144 0,0 0 0 16,-2 0 0-16,-1 0 0 0,-3 0 448 0,-2-1 16 16,0 0 0-16,-3 0 0 0,-1 3-32 0,-3-2-16 15,-1 0 0-15,-3 1 0 0,0 1-144 0,-1 0-16 16,-1 2-16-16,-1 3 0 15,-1 2 48-15,1 3 16 0,1 1 0 0,1 2 0 0,1 2 80 16,-1 1 32-16,1 4 0 0,1 2 0 0,2 1 272 0,-1 2 48 16,2 1 16-16,0 0 0 0,6-21-128 0,-3 37-32 15,3-37 0-15,0 0 0 16,16 44-352-16,-16-44-80 0,0 0-16 0,36 23 0 0,-36-23-144 0,35 5 0 0,-35-5 0 0,40-5 0 16,-19 1-224-16,-1-4-80 15,1-1-16-15,1-3-17760 0</inkml:trace>
  <inkml:trace contextRef="#ctx0" brushRef="#br0" timeOffset="-194450.71">19646 8454 18431 0,'0'0'1632'0,"1"0"-1312"0,0 0-320 0,1 0 0 0,-2 0 1472 0,0 0 240 16,0 0 32-16,0 0 16 0,19-5-640 15,-9 0-128-15,1-1-32 0,1-2 0 16,0-1-672-16,-3 0-144 0,0 1-16 0,-4-1-128 0,-1 2 0 0,-2-1 0 15,-3 0-160-15,-2 2 160 0,-2-1-192 0,-3 2 192 16,-1 1-192-16,-2 1 192 0,0 1 0 0,-2 2 0 16,1 2 0-16,-1 1 0 0,0 1 432 0,2 1 0 15,0 1 0-15,2 0 0 0,0 1-64 0,0 3-16 16,1-1 0-16,1 0 0 0,0 3 96 0,1-1 0 16,2 1 16-16,-1-1 0 0,5-11-112 0,-5 21-32 15,5-21 0-15,-5 21 0 0,5-21-64 0,-3 19 0 0,3-19-16 0,0 0 0 16,0 0-80-16,0 0-16 0,0 0 0 0,0 0 0 15,0 0-144-15,23 31 0 0,-16-33 0 16,-1-1-176-16,2-2-96 0,-1 1-32 0,3-5 0 0,1 1 0 16,0 0-128-1,1-3-16-15,1 2-16 0,-1-3 0 0,0 0-48 0,-2-2 0 16,0 2 0-16,-2 0 0 0,-2 0 384 0,-1 3 128 0,-1 0 0 0,-3 4-144 16,0 2 144-16,0 1 0 0,-1 2 128 0,0 2-128 15,0-2 432-15,0 0 16 0,0 0 0 0,-1 27 0 0,1-27 208 16,0 0 48-16,3 37 16 0,-3-37 0 0,0 0-256 15,5 38-48-15,-5-38-16 0,0 0 0 0,0 0-160 0,16 36-48 16,-16-36 0-16,0 0 0 0,0 0-192 0,0 0 176 16,39 12-176-16,-39-12 160 0,20-7-160 0,-9-1 0 15,0 1 0-15,1-4-176 16,2 1-1376-16,-1-4-288 0,-1 2-48 0,0-4-12544 0</inkml:trace>
  <inkml:trace contextRef="#ctx0" brushRef="#br0" timeOffset="-194022.59">19992 8245 1839 0,'1'-4'160'0,"-1"3"-160"0,0 1 0 0,1-2 0 15,0 0 1760-15,2-8 320 0,1-4 64 0,1 1 16 16,1 0 784-16,-2 3 176 0,-1 6 16 0,-1 4 16 16,-2 0-544-16,0 0-112 0,-2 27-32 0,-1-9 0 15,-1 2-944-15,-2 5-192 0,-1 0-48 0,-2 2 0 16,1 1-480-16,-1 1-96 0,-1 0-32 0,0-1 0 16,2-4-96-16,0-3-32 0,2-1 0 0,1-4 0 15,2-2-320-15,3-14-64 0,-3 21-16 0,3-21 0 16,0 0-144-16,0 0 0 0,0 0 0 0,0 0 0 15,0 0 0-15,0 0 0 0,0 0 0 0,20-5 0 0,-14-3 0 0,-1-3 0 16,1 2 0-16,0-3 128 0,1 1-128 0,0 1 0 31,0-2 0-31,1 2 0 0,0-1 0 0,-1 2 0 0,2 1 0 0,0 3 0 16,-1-2 0-16,-8 7 0 0,17-4 0 0,-17 4 0 0,0 0 0 0,0 0 0 16,35 6 0-16,-35-6 0 0,0 0 0 15,0 0 0-15,0 0 0 0,25 32 0 0,-25-32 0 0,0 0 0 16,0 0 0-16,-3 35 0 0,3-35 0 15,-10 19 0-15,3-10 0 0,-1-1 0 0,-2 1 0 0,0-2 0 0,0 0 0 0,-2-2 0 16,3 0 0-16,-1-1 0 0,1-2 0 16,1-1 0-16,1 1 0 0,1-2 0 0,2 0 0 0,0 0 0 15,2-3 0-15,1 1 0 0,1 1 0 0,2-2 0 32,1 0 0-32,0-1 0 0,3 0 0 0,1 0 0 15,0-1-272-15,1 1 64 0,2-1 16 0,0-2 0 0,1 2-1024 16,2-2-192-16,0 0-32 0,0 0-9120 0,0 0-1808 0</inkml:trace>
  <inkml:trace contextRef="#ctx0" brushRef="#br0" timeOffset="-193800.16">20372 8174 1839 0,'4'-6'160'0,"-1"1"-160"16,-1 4 0-16,-2 1 0 0,0 0 1920 0,0 0 336 15,1-2 80-15,1 0 16 0,-1 0 1120 0,-2 4 240 16,-2 3 32-16,-1 5 16 0,-1 3-768 0,-1 0-160 15,0 3-16-15,-1 3-16 0,1-1-1264 0,0 2-240 16,-1 1-48-16,2-1-16 0,-1 0-592 0,1-1-128 16,0 0-32-16,0 0 0 0,2 0-224 0,-2-2-64 15,5-17 0-15,-7 33 0 0,7-33-192 0,-7 28 128 0,7-28-128 0,-4 26 0 16,4-26 0-16,-3 24 128 0,3-24-128 16,0 0 0-16,0 0 0 0,0 0 0 0,0 0-192 0,0 0 192 31,0 0-1696-31,0 0-224 0</inkml:trace>
  <inkml:trace contextRef="#ctx0" brushRef="#br0" timeOffset="-193431.95">20500 8376 5519 0,'0'0'496'0,"0"0"-496"0,0 0 0 0,0 0 0 0,0 0 1456 0,0 0 192 15,0 0 32-15,0 0 16 0,0 0 1392 0,-1 30 288 16,1-30 48-16,0 0 16 0,0 0-1024 0,0 0-208 15,24 32-32-15,-24-32-16 0,0 0-1072 0,33 0-192 16,-33 0-64-16,30-8 0 16,-16 4-448-16,0-4-112 0,-1 2-16 0,-1 0 0 0,1-2-112 0,-2 0-16 15,0 3-128-15,-2-3 192 0,0 0-192 0,-2 3 0 16,-2-2 128-16,-2 0-128 0,-1 0 0 0,-2 2 0 16,-1-2 0-16,-2 0 0 0,-1 2 0 0,-3-2 0 15,-1 0 0-15,-1 2-160 16,-1 0-304-16,-2 0-64 0,1 3-16 0,-2 1 0 15,1 4 96-15,-1 0 0 0,2 4 16 0,0 0 0 0,1 3 432 0,0 1-128 0,1 3 128 0,0 1 0 16,2 2 560-16,1-1 192 0,6-16 32 16,-8 36 16-16,8-36 192 0,-1 33 32 0,1-33 16 0,0 0 0 15,14 35-480-15,-14-35-112 0,0 0 0 0,0 0-16 16,41 17-304-16,-41-17-128 0,25 0 0 0,-25 0 128 16,24-6-336-16,-12 3-80 0,0-3-16 0,2 0-17488 15</inkml:trace>
  <inkml:trace contextRef="#ctx0" brushRef="#br0" timeOffset="-192976.99">21503 8162 22111 0,'-2'-2'976'0,"0"2"208"16,0 0-944-16,1 2-240 0,0-1 0 0,-1 1 0 0,-1 1 816 0,-2 2 112 15,-1 3 32-15,-5 5 0 0,-2 4 416 0,-1 3 96 16,-2 1 0-16,0 3 16 16,1 2-272-16,-1-2-48 0,1 2-16 0,1-2 0 15,1-2-272-15,3-2-64 0,2 2-16 0,1-8 0 0,7-14-336 0,-6 25-64 16,6-25-16-16,0 0 0 0,0 0-384 0,0 0 0 15,0 0 0-15,0 0 0 16,41 13 0-16,-31-18 0 0,2-2-224 0,-1 0 80 16,1-2-1024-16,-1-1-208 0,-1-3-32 0,-1 2-9264 15,0-1-1840-15</inkml:trace>
  <inkml:trace contextRef="#ctx0" brushRef="#br0" timeOffset="-192503.61">21267 8345 5519 0,'-14'7'496'0,"4"-2"-496"0,2 0 0 0,2-2 0 31,4-2 1808-31,2-1 272 0,0 0 48 0,0 0 16 16,-7 14 512-16,7-14 96 0,0 0 32 0,0 0 0 0,0 0-608 0,0 0-112 15,31 22-16-15,-31-22-16 16,30-5-816-16,-12 1-144 0,2-1-48 0,2-2 0 16,0 0-640-16,0-1-144 0,0 1-32 0,2-2 0 15,-2 2-208-15,0 2-160 0,0 0 32 0,0 1 0 0,0 1-208 0,-1 1-48 16,1-1 0-16,-22 3 0 0,37-2 96 0,-37 2 16 15,33-3 0-15,-33 3 0 0,30-4-64 16,-30 4-16-16,27-7 0 0,-27 7 0 16,24-5 352-16,-14 0 0 0,-2 0 0 0,1 2 0 0,-2-1 0 15,-1 0 0-15,-2 1 0 0,-1 1 0 0,0 0 0 16,-2-1 0-16,-1-1 0 0,-1 3 128 0,-2 0 0 0,-1 1 0 16,0 1 0-16,-2 1 0 0,-1 2 592 0,-2 2 112 15,0 1 32-15,1 0 0 0,0 3 64 0,-2-2 16 16,2 5 0-16,0-1 0 0,8-12-272 0,-13 22-48 0,13-22-16 15,-9 23 0-15,9-23-288 0,0 0-64 16,0 0-16-16,5 33 0 0,-5-33-240 0,0 0 144 0,0 0-144 0,37 10 128 16,-37-10-128-16,28-6 0 0,-14 2 0 15,1-3 0-15,1 0 0 0,1 0 0 0,0-3 0 0,-3 1 0 16,0-2 0-16,-3 1 0 0,-1 0 0 0,-5 3 0 16,-1-2 0-16,-2-1 0 0,-4 3 0 0,-2 1 0 15,-3 0 0-15,-3 1 0 0,-2 3 0 0,-1 0 0 16,-1 2 0-16,-2 2 0 0,0 0 0 0,0 1 0 15,2 0-448-15,1 1 0 0</inkml:trace>
  <inkml:trace contextRef="#ctx0" brushRef="#br0" timeOffset="-190010.74">22378 8264 11967 0,'2'-2'1072'0,"0"-3"-864"31,0 3-208-31,-1 2 0 0,-1-2 1392 0,1 1 224 0,1-1 48 0,1 0 16 16,-1-3 352-16,1 2 64 0,-1 0 16 0,-1 3 0 0,-2 1-528 0,-1 4-112 15,-3 2 0-15,-1 5-16 0,-1 0-256 0,-4 4-48 0,0 4-16 16,-2 3 0-16,0-1-496 0,-1 3-112 16,2 1-16-16,0-2 0 15,3 0-128-15,2-7-16 0,1 0-16 0,6-17 0 16,0 0-64-16,-3 32-16 0,3-32 0 0,0 0 0 0,0 0-272 0,0 0 160 15,35 8-160-15,-21-15 128 0,1-1-128 0,1-3 0 0,0-1 0 0,-1 0 0 16,2-5-272-16,-2 1-96 16,-1 0-16-16,-1 1 0 15,-1-1-160 1,-2 3-32-16,-1-1-16 0,-1 2 0 0,-3 1 416 0,0 2 176 0,-1 1-128 0,-2 3 128 16,-1 1 0-16,-1 1 0 0,-1 3 0 0,-2 0 0 0,1 2 0 15,-2 3 0-15,2-1 0 0,-2 2 128 0,0 1 0 0,1 1 16 16,0 1 0-16,3-9 0 0,-5 20 32 0,5-20 0 15,0 0 0-15,-3 31 0 0,3-31-176 0,0 0 128 16,0 0-128-16,0 0 128 0,11 36-128 0,-11-36 0 16,0 0 0-16,0 0 128 0,27 0-128 0,-19-2 0 15,0-1 144-15,-1 1-144 0,1-3 0 0,-1-1 128 16,1 1-128-16,-2-1 0 0,1-1 0 0,-1 0 128 16,0 1-128-16,-2-2 0 0,0 1 0 0,0 0 0 15,-1-1 0-15,0-1 0 0,1 0 0 0,-1-1 0 16,0 0 0-16,-1-1 0 0,2 0-256 0,0-1-32 15,-1 2 0-15,2-2-10656 16,-1 2-2144-16</inkml:trace>
  <inkml:trace contextRef="#ctx0" brushRef="#br0" timeOffset="-189321.22">22795 8281 7599 0,'5'-3'160'0,"-3"1"32"0,1 2 16 0,-1 0 16 0,-1 0-224 0,-1 0 0 16,0 0 0-16,-1 0 0 0,0 2 2368 0,0 1 416 16,-2-1 96-16,-1 2 0 15,-3 2-768-15,0-1-144 0,-2 2-48 0,0 1 0 0,0 0-768 0,-1 0-176 16,-1 2-16-16,0 1-16 0,2 1 0 0,0 2 0 16,0-2 0-16,1 0 0 0,2 2-208 0,6-14-32 15,-8 21-16-15,8-21 0 0,0 0-112 0,0 0-32 16,0 0 0-16,0 0 0 15,0 0-304-15,24 33-64 0,-14-35-16 0,0 0 0 0,0-3-32 0,2 0-128 0,1-4 192 0,0 2-64 32,-1-3-128-32,1 0 0 0,0-1-160 0,-2 1 160 0,0-1-384 0,-2 1 32 15,-1 0 0-15,-2 1 0 0,-3 0 112 0,-1 1 32 0,-2 1 0 16,-1 0 0-16,-2 2 48 0,-1 0 16 0,-2 1 0 16,-2 1 0-16,0 1-32 0,-2 2 0 0,0 0 0 0,-1 0 0 15,-1 1 176-15,0 0-160 16,0 0 160-16,2 1-160 0,-1 0 288 0,2 1 64 15,1 1 16-15,0-1 0 0,3-1 224 0,0-2 32 0,2 2 16 16,1-2 0-16,3 0-128 0,1 0-32 0,3 0 0 0,1-2 0 16,3 0 0-16,0-3 0 0,2 2 0 0,1-3 0 15,2 1-160-15,0 0-32 0,0-2-128 0,2 1 192 16,0 0-192-16,0-1 0 0,0-1 0 0,-1 2 0 0,-2 1 0 16,0 0-192-16,0 0 192 0,-1 1-160 0,0 3 160 15,-2-1 0-15,-10 2-144 0,0 0 144 0,0 0 0 16,34 11 0-16,-34-11 0 15,0 0 0-15,0 0 0 0,0 0 0 0,11 41 0 0,-11-41 0 0,0 0 0 0,-6 32 0 16,6-32 0-16,-7 23 0 16,1-11 0-16,6-12 0 0,-9 23 128 0,4-13-128 0,0-2 0 0,1 0 0 15,0 0 0 1,1-3 0-16,1 2 0 0,1-4 0 0,-1 0 128 0,2-2-128 0,-1 1 0 16,2-2 0-16,0-2 0 0,0-1 0 0,1 1 0 0,1-3 0 0,1-2 128 15,0 0-128 1,2-2 0-16,1-3 128 0,0 0-128 0,1-2 128 0,2-1 64 0,-1-3 16 0,2 2 0 0,1-2 0 15,0-1-208-15,1 3 128 0,1 0-128 0,-1 1 0 16,-1 3 0-16,-1 1 0 16,-1 4 0-16,-1 1 0 15,-1 1-480-15,-1 3-96 0,-1 0 0 0,-1 2-16 0,-5 0-1344 16,0 0-272-16,0 0-48 0,0 0-12080 0</inkml:trace>
  <inkml:trace contextRef="#ctx0" brushRef="#br0" timeOffset="-188972.48">23357 8066 11967 0,'1'-1'1072'0,"0"1"-864"0,0 0-208 0,0 0 0 16,-1 0 1712-16,1 0 288 0,-1 0 64 0,1 0 16 16,0 1 1120-16,0 1 240 0,0 1 32 0,-2 0 16 15,1-3-1648-15,0 0-336 0,-7 22-64 0,2-9-16 16,0 0-656-16,-3 3-144 0,1 2-32 0,-2 2 0 16,0 2-272-16,-2 2-64 0,0 2-16 0,0 0 0 0,-1 2-112 0,1-2 0 15,-1 0-128-15,3-3 192 16,2-2-192-16,7-21 128 0,-10 37-128 0,10-37 0 15,-6 27 0-15,6-27 0 0,0 0 0 0,0 0 0 16,0 0-704-16,0 0-64 0,0 0-32 0,0 0 0 16,0 0-960-16,0 0-192 0,0 0-32 0,0 0-7984 15,0 0-1584-15</inkml:trace>
  <inkml:trace contextRef="#ctx0" brushRef="#br0" timeOffset="-188606.35">23404 8270 11055 0,'1'-1'976'0,"0"-1"-784"16,0 4-192-16,-1-2 0 0,1 0 1264 0,-1 1 208 0,0 1 32 0,-1 0 16 15,1-1 1456-15,-1 2 288 0,-2 0 64 0,0 2 16 16,1-1-1616-16,-2-1-320 0,-1 2-64 0,1-1 0 16,-1-1-768-16,0 0-160 0,0 1-32 0,-2-2 0 15,1 1-384-15,-1-1 0 0,-1 0 0 0,0 1 0 16,-1-1 0-16,-1 0 0 0,2 0 128 0,-1 1-128 0,-2 2 0 0,0-3 0 15,1 3 0-15,0 0 0 0,1-1 0 0,2 1 0 16,2-2 0-16,2 1 0 0,3-4 192 0,0 0 48 16,0 0 16-16,0 0 0 0,0 0 112 0,0 0 16 15,0 0 16-15,36 14 0 16,-36-14 176-16,20 0 16 0,-20 0 16 0,28 0 0 0,-28 0-160 0,34 0-48 16,-34 0 0-16,36 0 0 0,-36 0-208 0,33 5-64 15,-33-5 0-15,30 5 0 0,-30-5-128 0,0 0 0 16,34 12 144-16,-34-12-144 0,0 0 0 0,0 0 0 0,0 0 0 0,32 24 0 15,-32-24-240-15,0 0-112 0</inkml:trace>
  <inkml:trace contextRef="#ctx0" brushRef="#br0" timeOffset="-187589.82">23777 8281 11055 0,'4'-2'976'0,"-1"2"-784"16,-1 0-192-16,0 0 0 0,-1 0 1792 0,-1 0 320 0,1 0 64 0,0 2 16 0,2-2 304 0,-1 2 64 31,-2-2 16-31,0 0 0 0,0 0-1024 0,0 0-208 0,0 0-32 0,0 0-16 0,-6 31-336 0,0-23-80 31,6-8-16-31,-12 21 0 0,12-21-64 0,-11 25-16 0,11-25 0 0,-7 22 0 0,7-22-416 0,0 0-96 16,0 0-16-16,4 38 0 15,-4-38-128-15,0 0-128 0,0 0 192 0,0 0-192 0,38 10 128 0,-27-15-128 0,1 1 0 16,2-2 0-16,0-3 0 0,0-1 0 16,0 1 0-16,-1-1 0 0,-2-1 0 0,1 1 0 0,-3-2-208 15,-2 2 80-15,0 1-112 0,-4-2-16 0,-1 1 0 16,-2 0 0-16,-2 1 64 0,-3 0 16 0,-2 0 0 0,0 1 0 31,-2 1 176-31,-1 0 0 0,-2 3-144 0,0 1 144 0,0 2 0 0,0 1 0 0,2 3 0 0,1-1 0 16,1 3 0-16,3-2 0 15,-1 2 0-15,3-1 192 16,3-4 64-16,0 0 0 0,0 0 16 0,0 0 0 0,0 0-16 0,0 0 0 0,31 35 0 0,-31-35 0 16,0 0-112-1,35 7-16-15,-35-7-128 0,28 1 192 0,-28-1-192 0,31-2 0 16,-16 1 0-16,2-4 0 0,-1 3 0 0,-1-3 0 16,0 0 0-16,-1 1 0 0,0-1 0 0,-1-1 0 15,0 1 0-15,-2-1 0 0,1 2 0 0,-2-3 0 16,-1 0 0-16,0 1 0 0,0 2 0 0,-2-3 0 15,0 2 0-15,-2 0 0 0,0 1 0 0,-2 1 0 16,-1 1 0-16,0 2 0 0,-2-2 0 0,1 2 0 16,-2 2 0-16,0-2 0 0,1 2 0 0,-2 0 0 15,1 3 0-15,0 0 0 0,-2 0 0 0,0 2 0 0,3-7 0 16,0 0 0-16,-7 28 0 0,7-28 0 0,0 0 0 0,-9 36 0 16,9-36 0-16,0 0 128 0,-3 28-128 0,3-28 0 15,0 0 0-15,0 0 0 0,0 0 0 16,0 0 0-16,0 0 0 0,34 24 0 0,-24-25 0 15,1-3 0-15,0-1 0 0,2 1 0 0,0-3 0 0,0 2 0 16,0-2 0-16,0 0 0 0,-1-3-192 0,0 3 192 16,0-1-448-1,1-3 0-15,-1 2 16 0,-1-1 0 0,-1 1 176 0,0-3 16 0,-2 2 16 0,0-1 0 16,-3 1 224-16,0 3 0 0,-3 0-160 0,0 2 160 0,-2 3 0 0,-1 0 0 16,0 2 0-16,-1 2 0 0,0-1 0 15,0 2 0-15,0 2 0 0,-2 0 128 0,4-5 64 0,0 0 16 16,-10 24 0-16,10-24 0 0,-8 24 32 0,8-24 0 15,-7 28 0-15,7-28 0 16,-6 28-32-16,6-28 0 0,0 0 0 0,1 38 0 0,-1-38-80 0,0 0 0 16,0 0-128-16,19 36 192 0,-19-36-192 0,0 0 0 15,0 0 0-15,36 9 0 0,-36-9 0 0,20-4 0 16,-9 0 0-16,-1-1 0 0,1-1-352 0,0-1-16 16,3-2 0-16,0-3 0 15,1 0-896-15,-1-1-176 0,1 0-32 0,1-1-16 16,-1-2-16-16,-1 1 0 0,-1-2 0 0,0 1 0 0,-2-1 928 0,-1 0 176 15,-2 1 32-15,1-1 16 0,-3-2 352 0,0 3 0 16,-1-1 160-16,-3 0-160 0,0 3 720 0,-2 5 48 0,0 3 0 0,-1 2 0 16,-1 2 240-16,1 2 48 0,0 2 16 0,-2 1 0 15,1 1-368-15,0 1-64 0,2-5 0 0,0 0-16 16,-8 26-112-16,8-26-32 0,0 0 0 0,-14 38 0 16,14-38-32-16,-10 33 0 0,10-33 0 0,-12 38 0 15,12-38-176-15,-10 38-32 0,10-38-16 0,-8 38 0 16,8-38-96-16,-6 33 0 0,6-33-128 0,0 0 192 0,0 42-192 15,0-42 0-15,0 0 0 0,0 0 0 0,0 0 0 0,11 39-128 16,-11-39 128-16,0 0-208 16,0 0-976-16,0 0-192 0,9-2-32 0,-9-5-16 15,1 2-1840-15,-2-3-384 0,0 0-64 0</inkml:trace>
  <inkml:trace contextRef="#ctx0" brushRef="#br0" timeOffset="-187463.64">24509 8188 5519 0,'-1'-2'496'16,"1"2"-496"-16,0 0 0 0,0 0 0 0,0-1 2656 0,-1-2 432 15,1 0 96-15,0 0 16 0,2 1 528 0,2 0 112 0,3 2 32 0,2 0 0 32,-9 0-1344-32,29 4-272 0,-10-3-48 0,3 1-16 0,2 0-1296 0,2-2-272 0,1 1-48 0,1-2-16 15,4-1-560-15,0-1 0 16</inkml:trace>
  <inkml:trace contextRef="#ctx0" brushRef="#br0" timeOffset="-185436.02">15370 9084 5519 0,'-1'-2'496'0,"0"1"-496"0,1 0 0 0,0-1 0 16,1 2 1072-16,-1-3 112 0,0 1 32 0,0-3 0 16,0 0 704-16,-1-3 128 0,2 0 48 0,-1 1 0 0,1 2-128 15,-1-1-32-15,1 3 0 0,-1-2 0 0,0 4-448 0,1-1-80 16,-1 2-32-16,0 2 0 15,0-1-224-15,-1 4-32 0,0-2-16 0,0 3 0 16,0-1-128-16,0 2-16 0,-1 2-16 0,1 1 0 0,-1 0-384 0,-1 1-80 16,0 3-16-16,-1-2 0 0,0 1-240 0,-2 1-48 15,2 2-16-15,-2-2 0 0,0 2-160 0,-1-1 128 16,1 2-128-16,1-3 128 0,-1 2-128 0,1-2 128 16,0 1-128-16,1-4 128 0,0 2-128 15,2-3 128-15,1-1-128 0,0-3 128 0,2 2-128 0,-1-8 0 0,0 0 0 16,0 0 128-16,0 0-128 0,0 0 0 0,0 0 0 0,0 0 0 15,0 0 0-15,39 18 0 0,-32-20 128 0,2-2-128 16,0-3 0-16,2 2 0 0,0-3 0 0,1-1 0 16,1 0 0-16,1-1 0 0,0 0 0 0,0 1 0 15,-1 0-128-15,0-1-16 16,0 3 0-16,-1 0 0 0,0 2-832 0,-3 0-176 16,0 2-16-16,-4 0-16 0,-1 2-1264 15,-2-1-256-15,-3 0-48 0,-3 2-10080 0</inkml:trace>
  <inkml:trace contextRef="#ctx0" brushRef="#br0" timeOffset="-185222.36">15143 9239 15663 0,'-5'0'688'0,"3"2"144"0,2-1-656 0,2 1-176 16,0-2 0-16,1 2 0 0,1-2 1728 0,-4 0 320 16,0 0 64-16,41 5 16 0,-41-5-224 0,50-1-48 15,-22-2-16-15,1-3 0 0,0-1-752 0,0 0-160 16,2 0-32-16,0-2 0 0,1 1-480 0,0-3-96 15,0-1-32-15,-1 0 0 16,-4-2-288-16,-1 0-256 0,-1 1 64 0,0 0-14832 16</inkml:trace>
  <inkml:trace contextRef="#ctx0" brushRef="#br0" timeOffset="-184847.74">15788 8854 9215 0,'-2'-1'816'0,"2"1"-656"0,0 0-160 0,0 1 0 15,0 0 1664-15,0 1 320 16,0 3 48-16,-1 2 16 0,1 2 512 0,0-9 96 0,-2 34 32 0,2-34 0 16,-1 42-768-16,1-42-160 0,-1 52-32 0,-1-26 0 0,1 0-640 0,-1 0-144 15,0-2-32-15,2-24 0 16,-4 43-336-16,4-43-64 0,-5 35 0 0,5-35-16 16,-4 26-96-16,3-14-16 15,0-4 0-15,-1-1 0 0,1-2-176 0,0-1-32 0,1-2-16 0,0-1 0 0,1-1-160 0,1-3 160 16,1 1-160-16,1-3 160 0,2 0-160 0,1-4 0 15,1 0 0-15,4-3 0 0,-1-2 0 0,2-1 0 16,0-1-192-16,0 1 192 31,0 1-448-31,-1 1 16 0,0 3 16 0,-2 3 0 0,-1 2 160 0,0 2 16 0,-2 3 16 0,-7 0 0 16,0 0 224-16,0 0 0 0,0 0 0 0,14 37 0 16,-14-37 0-16,-1 27 160 0,1-27-32 0,-2 32 0 15,2-32 144-15,-2 30 32 0,2-30 0 0,0 0 0 0,4 30 0 0,-4-30 0 16,0 0 0-1,0 0 0-15,0 0-112 0,0 0-32 0,0 0 0 0,34 18 0 0,-25-21-160 0,0-4 0 16,2 0 0-16,-1 0 128 0,0 0-400 0,1-1-96 16,2-1-16-16,0-1-17216 15</inkml:trace>
  <inkml:trace contextRef="#ctx0" brushRef="#br0" timeOffset="-184107.8">16084 9168 11055 0,'-2'0'976'0,"1"1"-784"16,1 0-192-16,0-1 0 0,1 0 1232 0,-1 2 208 15,0-2 32-15,0 3 16 0,2-1 624 0,1 1 112 16,2-1 16-16,0-2 16 0,3 0-704 0,1 0-144 16,2-4-16-16,2 1-16 0,4-2-288 0,-1 0-48 15,2-2-16-15,1-2 0 0,1 2-496 0,-2-3-96 16,2 1-32-16,-3-1 0 0,-2 1-272 0,-1-1-128 0,-2 1 0 0,-1 2 128 15,-2-1-128-15,-3 1 0 16,-1 0 0-16,-2 0 0 0,-2 2-128 0,-1-1 128 0,-3 0-160 0,-2 2 160 16,-1-1-320-16,-2 0 16 0,-2 3 16 0,-2 0 0 15,-2-1 16-15,0 3 0 0,0 1 0 0,1 1 0 16,2 2 272-16,0 1 192 0,-1 2-16 0,0 3-16 16,1 0 176-16,0 3 48 0,1 2 0 0,3 1 0 15,1 1 144-15,1 2 48 0,5-19 0 0,-2 33 0 16,2-33-32-16,0 0 0 0,14 41 0 0,-14-41 0 0,0 0-224 15,0 0-64-15,44 28 0 0,-44-28 0 0,29 2-256 16,-29-2 128-16,31-2-128 0,-16-3 0 16,0 0-448-16,0-1-208 0,1 0-48 0</inkml:trace>
  <inkml:trace contextRef="#ctx0" brushRef="#br0" timeOffset="-183681.68">16818 9003 11967 0,'-5'-1'528'0,"1"-2"112"16,2 3-512-16,1-2-128 0,0 2 0 0,0 0 0 0,1 0 2128 0,-1 0 400 0,0 0 80 0,0 0 16 0,-1 2 112 0,1 1 16 15,0-1 16-15,0 5 0 0,0 0-1328 0,1-7-272 16,0 0-48-16,0 34-16 0,0-34-624 0,-1 32-128 16,1-32-32-16,0 38 0 0,0-38-320 0,0 39 144 15,0-39-144-15,0 37 0 0,0-37 128 0,1 31-128 32,-1-31 0-32,0 0 0 0,0 0 0 0,5 36 128 0,-5-36-128 0,0 0 0 0,0 0 256 0,0 0-64 15,0 0-16-15,0 0 0 0,0 0 80 0,0 0 32 16,0 0 0-16,26 2 0 0,-24-7-32 0,1-1-16 15,-1-2 0 1,0 1 0-16,1-1-96 0,0 0-16 0,0 3 0 0,0-5 0 16,2-1-128-16,1-1 160 0,1-3-160 0,0 0 160 0,2 0-160 0,0-4 0 15,0 2 0-15,2 1 0 16,2-1 0-16,-2 2 0 0,-1 4 0 0,0 2 0 0,-3 3-256 0,1 2-96 16,-1 2-16-16,-1 0 0 15,-1 2-1936-15,-2 2-400 0</inkml:trace>
  <inkml:trace contextRef="#ctx0" brushRef="#br0" timeOffset="-183185.95">17054 9190 10127 0,'8'-4'448'0,"-3"0"96"0,0-1-544 0,-1 0 0 16,-1 2 0-16,-1 0 0 0,2 0 2032 0,1-4 288 15,5-4 64-15,2-4 16 0,3-2-208 0,-2 0-32 16,0 1-16-16,-2-1 0 0,-2 3-752 0,-2-2-160 15,0 3-16-15,-3-1-16 0,-1 2-608 0,-2 1-112 16,-2 4-32-16,-2 0 0 0,-2 4-128 0,-3 1-16 16,0 4-16-16,-2 0 0 0,-2 4-32 0,-1 3 0 15,0 2 0-15,-2 1 0 0,0 5-128 0,0 0-128 16,1-1 144-16,0 3-144 0,1 0 0 0,2-2 128 0,0 2-128 16,4-4 0-16,0 0 0 0,2-2 0 0,1 1 0 0,4-14 0 15,0 0 304-15,-1 29-48 0,1-29 0 0,0 0 0 16,0 0 192-16,0 0 16 0,37 11 16 0,-25-16 0 15,2 1-192-15,1-3-32 0,-1 0-16 0,1-2 0 16,2 0-240-16,-2-2 128 0,1 1-128 0,0-1 0 16,-2 1 0-16,0 0-192 0,-2-1 16 0,-1 2 0 15,-2 1-16-15,-1-2-16 0,0 1 0 0,-3 0 0 16,0 1 208-16,-1 1-144 0,-2 0 144 0,-1 3-128 16,-1 1 128-16,-2-1 0 0,0 4 0 0,-1 2 0 0,0-2 0 15,0 5 0-15,-2-1 0 0,0 3 0 0,1 0 0 16,-1 3 176-16,0 2-176 0,2 0 192 0,-1 0 48 15,4-12 16-15,-2 24 0 0,2-24 0 0,0 0-128 0,0 0-128 16,9 38 176-16,-9-38-176 0,0 0 160 0,0 0-160 16,0 0 128-16,35 14-128 0,-35-14 128 0,21-5-128 15,-10 1 0-15,1-2 128 0,0-2-128 0,0-1 0 16,1 0 0-16,0 0 0 16,0-3-768-16,0 0-176 0,0 0-32 0,-1 0-15344 0</inkml:trace>
  <inkml:trace contextRef="#ctx0" brushRef="#br0" timeOffset="-182503.26">17546 8938 3679 0,'0'-3'160'16,"0"1"32"-16,0-1-192 0,0 3 0 0,0-2 0 0,-1 2 0 0,1 0 1632 0,0-1 288 15,0 0 48-15,-1 1 16 0,0-2 704 0,0 0 160 16,0 2 32-16,-1 0 0 0,1 2-640 0,-1-2-112 16,1 3-16-16,-1 0-16 0,0 0-784 0,-1 0-160 15,1 1-16-15,0-1-16 0,1 1-448 0,-1-1-96 16,1 0 0-16,-1 0-16 0,1 0-128 0,-1-3-32 16,1 3 0-16,-1-1 0 0,1-2 64 0,0 1 16 15,1 0 0-15,-1-1 0 0,0 0-64 0,-1 0-16 16,1 2 0-16,0-2 0 0,0 0-176 0,0 1-32 15,1 1-16-15,-1-2 0 0,1 2-176 0,-1-2 0 0,1 0 0 16,0 1 128-16,0-1-128 0,0 2 0 0,0-2 0 0,0 0 128 31,-1 2-128-31,1-2 0 0,-1 0 0 0,1 2 128 0,-1 1-128 0,0-1 160 0,-1 1-160 0,0 1 160 16,0 1-160-16,-1 0 160 0,1 2-160 0,-1 0 160 16,1 0-160-16,-2 0 0 0,1 3 144 0,0-3-144 15,-1 2 0-15,1 1 128 0,-1-3-128 0,1 2 0 16,3-9 0-16,-6 19 128 0,3-11-128 0,1 1 0 15,2-9 0-15,0 0 128 0,0 0-128 16,-4 26 0-16,4-26 128 0,0 0-128 0,0 0 128 0,0 0-128 16,0 0 0-16,2 31 128 15,-2-31-128-15,0 0 0 0,0 0 0 0,0 0 128 0,0 0-128 0,0 0 0 16,0 0 0-16,0 0 0 0,0 0 0 0,0 0 0 0,0 0 0 0,0 0 0 16,0 0 0-16,0 0 128 0,0 0-128 0,0 0 0 15,0 0 0-15,0 0 0 0,0 0 0 0,0 0 0 16,17-3 0-16,-17 3 128 0,0 0-128 0,0 0 0 15,0 0 0-15,0 0 0 0,-1 1 0 0,1-1 0 16,0 0 0-16,0 0 128 0,0 0-128 0,0 0 0 16,-1 0 0-16,1 0 0 0,0 0 0 0,0-1 0 15,0 1 0-15,1-2 0 0,-1 0 0 0,1-1 0 0,1-1 0 16,0 1 0-16,0-1 0 0,0-3 0 0,1 2 0 16,-1 0 0-1,1-1-336-15,0 1 16 0,0 1 0 0,-1 0 0 16,0-1-688-16,0 0-128 15,0 3-16-15,-1-2-16 0,0 1-544 0,0 1-96 0,0 1-32 16,-1-1 0-16,0 2-480 0,-1-1-112 0</inkml:trace>
  <inkml:trace contextRef="#ctx0" brushRef="#br0" timeOffset="-182109.38">17616 8779 5519 0,'-2'-2'240'0,"1"1"64"0,-1 1-304 0,1 0 0 0,0 0 0 0,0 0 0 15,0 1 2048-15,-2 1 336 16,0 1 80-16,-1 1 16 0,-1 3 304 0,0 0 64 15,0 4 16-15,-1 0 0 0,2 3-832 0,-2 0-176 0,2 2-16 0,-1 2-16 16,0 0-640-16,0 2-128 0,-1 0-32 0,1 2 0 16,0-5-384-16,-1 4-96 0,0-2-16 0,-1 2 0 15,1-2-144-15,-2 1-16 0,1-2-16 0,0 1 0 16,1-3-80-16,0 1-16 0,-1 0 0 0,1-3 0 0,6-14 32 0,-7 26 0 16,7-26 0-16,0 0 0 0,-2 28-96 0,2-28-32 15,0 0 0-15,0 0 0 0,0 0-160 0,0 0 0 16,0 0 144-16,0 0-144 15,39 14 0-15,-30-18 0 0,0-1 0 0,1 0 128 0,-1-1-128 16,1 0 0-16,1 0 0 0,-3-1 0 0,-1 2 0 0,1-3 0 16,-1 2 0-16,0-2-12208 15,-1 2-2320-15</inkml:trace>
  <inkml:trace contextRef="#ctx0" brushRef="#br0" timeOffset="-181522.52">17847 9024 9215 0,'-4'-1'816'0,"2"-2"-656"16,0 1-160-16,1 2 0 15,0 0 1424-15,1-1 256 0,0 1 48 0,-1-1 16 0,-1 1 1072 0,0 0 192 16,0 0 64-16,1 0 0 0,0 2-1216 0,-1 1-224 16,0 2-48-16,0 1-16 0,2-6-528 0,0 0-96 15,-3 31-32-15,3-31 0 0,-2 27-352 0,2-27-80 16,0 0-16-16,-2 40 0 15,2-40-272-15,0 0-48 0,1 38-16 0,-1-38 0 0,0 0-128 0,0 0 192 16,0 0-192-16,0 0 192 16,17 35-64-16,-17-35-128 0,0 0 192 0,16-4-64 0,-10 1 16 0,2-3 0 0,0-1 0 0,2-3 0 15,1 2-144-15,-1-3 0 0,-1 2 0 0,2-2 0 16,0-1-192-16,0 1-128 16,-1-1-32-16,-1 1 0 0,0 1-224 0,0-1-64 15,-1-1 0-15,-1 1 0 0,0-1 224 0,-1 1 32 0,-3 1 16 0,1 1 0 16,-1-2 368-16,-1 1 0 0,-2 3 0 0,1 1 0 15,-1 3 0-15,0 2 0 0,-1 1 0 0,-1 1 0 0,0 2 320 0,0 2-32 32,-1 2 0-32,0 3 0 0,3-10 192 0,-6 26 32 0,6-26 16 0,-7 28 0 0,7-28-208 0,-6 37-32 15,6-37-16-15,-6 37 0 0,6-37-32 0,-3 33-16 16,3-33 0-16,0 0 0 0,1 38-96 0,-1-38-128 16,0 0 176-1,0 0-176-15,0 0 0 0,0 0 0 0,0 0 0 0,24 33 0 16,-18-35-384-16,0-2-176 0</inkml:trace>
  <inkml:trace contextRef="#ctx0" brushRef="#br0" timeOffset="-181145.56">18139 9061 8287 0,'-1'3'368'0,"0"-1"80"0,1 0-448 0,-1 0 0 0,1-2 0 0,1 3 0 15,0-1 2256-15,-1-2 368 0,0 0 80 0,0 0 16 16,0 0-96-16,0 0-32 0,37 26 0 0,-37-26 0 0,0 0-1520 16,36 3-304-16,-36-3-64 0,27-3-16 15,-14-2-432-15,0 1-64 0,0-1-32 0,0 0 0 16,-1-2-160-16,-2 2 0 0,0-2 0 0,-2 0 0 16,0 0 0-16,-2 0 0 0,0 0 0 0,-2 0 0 0,-1-1 0 15,-1 2 128-15,-2-1-128 0,-2 0 0 0,-1-1 0 16,-2 2 128-16,-3 1-128 0,-2 2 0 0,0 1 256 0,-1 2-16 15,-2 4-16-15,0 1 0 0,0 2 384 0,0 1 80 16,0 3 16-16,1 1 0 0,2 2-64 0,0 1-16 16,0 1 0-16,2 0 0 0,0 2 128 15,2 0 16-15,6-18 16 0,-5 34 0 0,5-34-240 0,0 0-48 16,11 38-16-16,-11-38 0 0,0 0-320 0,0 0-160 16,38 21 160-16,-38-21-160 0,27 2 0 0,-27-2 0 15,28-5 0-15,-14 3 0 0,1-2 0 0,-1-1 0 16,0 2 0-16,0-1-12208 15,1-1-2384-15</inkml:trace>
  <inkml:trace contextRef="#ctx0" brushRef="#br0" timeOffset="-178160.11">18857 9073 12895 0,'3'-3'1152'0,"0"0"-928"0,-1 2-224 0,-2-1 0 16,0 2 1840-16,1-1 320 0,1-1 64 0,1-3 16 15,2 1 224-15,-2-3 48 0,0 4 16 0,0-2 0 16,-2 1-864-16,0 1-160 0,-1 3-32 0,-1 0-16 0,0 0-608 0,-2 2-112 15,0 1-32-15,1 2 0 0,-2-1-384 0,-2 4-96 16,2-1-16-16,-2 4 0 0,1 0 16 0,-1 2 0 16,0 1 0-16,2 0 0 0,-1-1-80 15,1 1-16-15,4-14 0 0,-3 24 0 16,3-24-128-16,0 0 0 0,0 0 144 0,0 0-144 0,10 37 0 0,-10-37 128 16,0 0-128-16,0 0 0 0,32-4 144 0,-20-4-144 15,2-1 192-15,1 0-192 0,2-3 144 16,-1-2-144-16,-2 2 0 0,-1-2 144 0,0 2-144 0,-1-2 0 0,-3 2 0 15,-2 0 0-15,-1 2 0 0,-2 0 0 16,-3 1 0-16,-2 2 0 0,0 0-144 0,-4 1 144 0,-1 1 0 0,-1 1 0 16,-2 2 0-16,-2 1-128 15,-1 0 128-15,0 2 0 0,0 0 0 0,1-1-128 0,1 3 128 0,1 0 0 16,1 1 0-16,3-2-128 16,0 3 128-16,0-2 0 0,3 1-192 0,0-2 32 0,1 3 0 0,2-4 0 31,1 3-864-31,0-4-160 0,3 1-32 0,0-1-15120 0</inkml:trace>
  <inkml:trace contextRef="#ctx0" brushRef="#br0" timeOffset="-177710.54">19403 8930 9215 0,'7'-9'400'0,"-3"4"96"0,-1 1-496 0,0-1 0 15,-1 0 0-15,-1 4 0 0,0-2 1952 0,-1 0 288 0,2-4 64 16,0-3 16 0,-1 1 304-16,-1-2 64 0,-1 3 16 0,-1 1 0 0,-2 2-656 0,0-1-144 15,0 2-32-15,-2 2 0 16,1 0-720-16,0 0-128 0,-1 2-48 0,2 0 0 0,-1 0-528 0,0 0-96 0,0 2-32 0,0-2 0 15,0 2-80-15,2 0-32 16,-2 1 0-16,0 0 0 0,2 1-32 0,-3 1-16 16,2 2 0-16,-2-2 0 0,1 3-32 0,0 0 0 0,0 0 0 0,0 3 0 15,5-11-128-15,-8 26 160 16,8-26-160-16,-5 31 160 0,5-31-160 0,-3 36 0 0,3-36 0 0,-1 43 128 16,1-43-128-1,1 44 0-15,-1-44 0 0,-1 48 0 0,1-48 0 0,-2 51 0 16,2-51 0-16,-6 51 0 0,6-51 0 0,-8 47 0 0,3-28 0 0,-1 0 0 0,0-2 0 0,0-1 0 15,0-2 0 1,0 1 0-16,0-4 0 0,0-1 0 0,0 2 0 0,1-5 0 0,0 0 0 0,0 0-144 16,2-2 144-1,0-2-208-15,0-1-1008 0,2-2-208 0,1-2-48 16,1-1-15040-16</inkml:trace>
  <inkml:trace contextRef="#ctx0" brushRef="#br0" timeOffset="-177505.25">19150 9137 11967 0,'-4'0'528'0,"1"2"112"0,1-1-512 0,1 1-128 0,2-2 0 0,1 2 0 15,0-2 2384-15,1 0 448 0,-3 0 96 0,0 0 16 16,31 2 304-16,-31-2 64 0,39-4 16 0,-16-1 0 16,3-2-1936-16,0 0-384 0,1 0-80 0,0-3-16 15,-2 3-656-15,0 0-256 0,-1-1 176 0,-1 0-176 16,-1 2 0-16,-2 0 0 0,-2 1 0 0,-2 2 0 15,-1 1-768-15,-2 0-32 0,-13 2-16 0,25-3-15216 16</inkml:trace>
  <inkml:trace contextRef="#ctx0" brushRef="#br0" timeOffset="-177090.26">20102 8786 911 0,'-1'-5'0'0,"0"0"0"0,1 2 0 0,0 0 0 16,0 2 2352-16,0 1 384 0,0-2 80 0,0-1 0 16,0-1-80-16,0-1-32 0,0-2 0 0,-1 2 0 15,0 1-368-15,-1 1-80 0,-1 1-16 0,0 2 0 16,-1 1-576-16,-2 2-112 0,0 2-16 0,-2 2-16 0,0 3-384 0,-1 3-80 16,-1 4-16-16,-1 4 0 0,2 1-400 0,0 2-64 15,0 0-32-15,0 2 0 0,1 0-272 0,1 0-48 16,3 0-16-16,4-26 0 0,-4 45-208 0,4-45 176 15,4 38-176-15,-4-38 160 16,0 0-160-16,18 45 0 0,-18-45 0 0,0 0 0 16,28 31 0-16,-28-31 0 0,0 0 0 0,32 21-176 15,-32-21-1456-15,0 0-288 16</inkml:trace>
  <inkml:trace contextRef="#ctx0" brushRef="#br0" timeOffset="-176756.48">20267 9004 4607 0,'-4'2'400'0,"1"-2"-400"0,1 1 0 0,1 1 0 15,1-2 1472-15,0 0 224 0,0 2 32 16,-1-2 16-16,1 1 1536 0,0 1 304 0,1-2 64 0,2 0 16 16,2-2-1216-16,0-1-240 0,3 0-48 0,-1-1-16 15,3-3-1440-15,0 0-272 0,0-1-64 0,1-1-16 16,0 2-352-16,1-3 0 0,-1-1 0 0,1 1 128 15,1 1-128-15,-1-1 0 0,-1 0 0 0,-1 3 0 16,-1 2 0-16,0 2 0 0,-3 2 0 0,-1 1 0 16,-5 0 0-16,0 0 0 0,0 0 0 0,0 0 128 0,0 0 64 0,19 42 0 15,-19-42 16-15,0 0 0 0,6 48 176 0,-6-48 48 16,5 39 0-16,-5-39 0 0,8 41-176 0,-8-41-48 16,10 41 0-16,-10-41 0 15,12 33-208-15,-12-33 0 0,0 0 0 0,25 37 0 16,-25-37 0-16,0 0-128 0,0 0-16 0,35 20 0 15,-35-20-864-15,19-3-160 0,-9-3-48 16,-1-2-8656-16,1-1-1744 0</inkml:trace>
  <inkml:trace contextRef="#ctx0" brushRef="#br0" timeOffset="-176556.52">20745 8855 10127 0,'-2'-3'448'0,"1"2"96"0,-1 0-544 0,0 1 0 0,0 0 0 0,0 0 0 16,-1 2 1968-16,-1 0 272 0,-4 4 64 0,-3 3 16 15,-4 3 592-15,-2 5 112 0,-4 2 32 0,-1 4 0 16,-1 1-1136-16,-2 3-240 0,0 2-32 0,-2 0-16 16,1 0-416-16,-1 1-64 0,-1 1-32 0,2-2 0 0,4-2-608 15,3-4-112 1,4-4-16-16,4-2-16 0,2-3-368 0,9-14 0 16,-6 20 0-16,6-20 128 0,0 0-1296 0,0 0-256 0</inkml:trace>
  <inkml:trace contextRef="#ctx0" brushRef="#br0" timeOffset="-176081.57">20828 9144 10127 0,'-1'0'448'0,"0"0"96"0,0 1-544 0,0-1 0 0,0 1 0 0,0-1 0 31,1 0 2304-31,-2 1 336 0,1 0 80 0,1-1 16 0,-5 6 208 0,5-6 32 16,-7 9 16-16,5-4 0 16,2-5-928-16,-7 15-176 0,7-15-32 0,-7 20-16 15,7-20-768-15,-8 24-160 0,8-24-16 0,-7 27-16 16,7-27-544-16,-8 30-96 0,8-30-32 0,-10 30 0 0,10-30-208 0,-8 29 144 16,8-29-144-16,-7 29 128 15,7-29-128-15,0 0 0 0,0 0 0 0,-4 24 0 0,4-24 0 16,2 0 0-16,0-3 0 0,1-2 0 0,2-2 0 0,0-2 0 15,1-5 0-15,1 0-176 16,1-1-208-16,-2-2-64 0,1-1 0 0,-2 1 0 0,1-1 160 0,-1 1 32 16,-1 0 0-16,0 0 0 0,0 1 256 15,0 1 0-15,0 1 0 0,1 3 0 0,-1 4 0 16,1 1 0-16,0 1 0 0,0 3 0 0,-5 2 128 0,0 0 0 16,0 0-128-16,0 0 192 0,31 3 96 0,-31-3 16 15,0 0 0-15,0 0 0 0,0 0-112 0,29 23 0 16,-29-23-16-16,0 0 0 0,0 0-48 0,14 41-128 15,-14-41 192-15,0 0-64 0,3 45-128 0,-3-45 128 0,-3 31-128 16,3-31 128-16,-3 30-128 0,3-30 0 0,-4 24 0 16,4-24 0-16,0 0 0 0,-2 26 0 0,2-26 0 15,0 0 0-15,0 0 0 0,0 0 0 0,0 0 0 0,0 0-12352 16,20-6-2432-16</inkml:trace>
  <inkml:trace contextRef="#ctx0" brushRef="#br0" timeOffset="-175462.62">21094 9139 2591 0,'-3'1'0'0,"1"-1"224"0,1 0-224 0,0 0 0 0,0-1 0 0,1 1 0 16,0 0 2752-16,-1-2 512 0,1 2 112 0,-1-3 16 15,1 0-480-15,1 0-96 16,0 0 0-16,0 0-16 0,0 1-1088 0,-1 1-224 16,1 0-32-16,0-1-16 0,-1 2-592 0,1 0-112 0,-1 0-32 0,0 0 0 15,-1 0-160-15,1 2-32 0,0-2-16 16,-1 2 0-16,1 0 16 0,0-2 0 0,0 1 0 0,1-1 0 15,-1 2 0-15,1-2 0 0,0 0 0 16,0 0 0-16,0 0-32 0,0 0 0 0,0 0 0 0,-1-2 0 16,1 2-176-16,0-1-48 0,0 1 0 0,0 0 0 0,-1-2-96 0,1 2-32 15,-1 0 0-15,0 0 0 0,0 0 0 0,1 0-128 16,-1 0 192-16,0 0-64 0,1-1-128 0,0 1 128 16,0 0-128-16,0-1 128 0,0 1-128 0,0 0 0 15,1-2 144-15,-1 2-144 0,1-2 0 0,-1 1 128 16,2-1-128-16,0-1 0 0,1 1 0 0,-1 0 0 15,3-1 0-15,0-2 128 0,0 1-128 0,1-1 0 16,1 0 0-16,0 1 0 0,1-3 0 0,1 2 0 16,1 0 0-16,-1 0 128 0,0 1-128 0,1-1 0 0,1 2 0 15,-1-1 0-15,-11 4 128 0,23-3-128 0,-23 3 128 0,25-4-128 16,-25 4 128-16,28-1-128 0,-28 1 160 0,27 0-160 16,-27 0 128-16,26 1-128 0,-26-1 0 0,0 0 144 15,31 2-144-15,-31-2 0 0,0 0 0 0,26 0 0 16,-26 0 0-16,0 0 0 15,0 0 0-15,27 0 0 0,-23 0 0 0,-2-2 0 0,0 2 0 0,0-1 0 0,-2 1 0 0,-1 0 0 16,0 0 0-16,-1 0 0 0,0 0-144 0,-2-2 144 16,1 2 0-1,-1 0 0-15,2-1-832 0,0 0-64 0</inkml:trace>
  <inkml:trace contextRef="#ctx0" brushRef="#br0" timeOffset="-174447.89">21633 8994 13823 0,'-3'0'1216'0,"2"0"-960"0,0 0-256 0,1 0 0 15,0 0 832-15,0 1 112 0,-1-1 16 0,0 2 16 16,-1-2 1136-16,0 0 240 0,1 2 32 0,-1-2 16 16,1 0-576-16,1 0-112 0,-1 0-32 0,1 0 0 15,0 0-368-15,1-2-80 0,-1 2-16 0,2-2 0 0,0 1-464 16,0-1-112-1,0 0 0-15,2 0-16 0,0-1-288 0,0-2-48 0,2 1-16 0,0-1 0 16,2-1-112-16,-1 0-32 0,2-1 0 0,-1-2 0 0,1 2-128 0,1-1 0 16,0 1 144-16,-1 0-144 0,0 0 128 15,1 1-128-15,-2 2 160 16,-2 0-160-16,1 3 128 0,-2-1-128 0,-1 2 0 0,-4 0 144 0,0 0-144 0,0 0 160 16,0 0-160-16,0 0 160 0,0 0-160 0,32 34 160 15,-32-34-160 1,0 0 160-16,0 0-160 0,19 49 0 0,-19-49 144 0,0 0-144 0,20 48 144 0,-20-48-144 15,0 0 192-15,24 45-192 0,-24-45 160 0,0 0-160 16,30 35 128-16,-30-35-128 0,0 0 0 0,34 22 0 16,-34-22 128-16,0 0-128 0,29 7 0 0,-29-7 0 0,19-3 0 15,-19 3 0-15,14-7 0 0,-7 3-176 0,0-4 176 0,-1 1-192 32,1-1-1552-32,-2-1-320 0</inkml:trace>
  <inkml:trace contextRef="#ctx0" brushRef="#br0" timeOffset="-174226.71">22018 8895 7359 0,'-6'-2'656'0,"3"1"-528"0,1 1-128 0,0 1 0 0,0 1 2256 0,0-2 432 16,0 3 64-16,-2 1 32 0,-2 3 560 0,-3 2 112 15,-2 4 32-15,-1 1 0 0,-1 0-1056 0,-1 0-224 16,0 1-32-16,-1-1-16 0,0 1-1120 0,-2 0-208 16,1 2-64-16,-2 0 0 15,2-2-384-15,1-2-96 0,2 1-16 0,0-2 0 0,1 0-272 0,2 0 128 16,2-5-128-16,1 0 0 0,2 0 0 0,1-4 0 15,4-3 0-15,-3 2-12352 16,3-2-2400-16</inkml:trace>
  <inkml:trace contextRef="#ctx0" brushRef="#br0" timeOffset="-173974.13">21651 8784 14735 0,'-6'2'640'0,"1"-2"160"0,2 1-640 0,1-1-160 0,2 0 0 0,0 0 0 0,1-1 1696 0,0 1 304 16,1 0 64-16,2-2 16 0,2-1 752 0,3-1 160 15,2 0 16-15,2 0 16 16,3-1-1296-16,1-1-272 0,1 1-48 0,2 0-16 15,2 0-640-15,0 0-128 0,2 3-32 0,1-2 0 0,-1 2-368 0,-1 1-80 16,0 1-16-16,-3-2 0 0,-20 2-128 0,34 2 0 16,-34-2 0-16,30 1 0 15,-30-1-336-15,26 2-112 0</inkml:trace>
  <inkml:trace contextRef="#ctx0" brushRef="#br0" timeOffset="-173545.47">22345 8774 18431 0,'0'-2'1632'0,"0"2"-1312"0,0 0-320 0,0 0 0 0,1-2 1328 0,0 2 192 16,0-1 32-16,2-1 16 0,-3 2 1200 0,0 0 240 15,0 0 64-15,22 0 0 0,-22 0-1312 0,0 0-256 16,0 0-48-16,37 31-16 0,-37-31-800 0,0 0-144 16,34 45-48-16,-34-45 0 0,22 38-144 0,-22-38-48 15,16 41 0-15,-16-41 0 0,9 44-112 0,-9-44-16 0,0 45-128 0,0-45 192 16,-10 43-192-16,0-22 0 0,-3-2 0 16,-4 1 0-16,-5 0 0 0,-4 0-208 15,-3 3 32-15,-4-4-18896 0</inkml:trace>
  <inkml:trace contextRef="#ctx0" brushRef="#br0" timeOffset="-167274.6">22824 9135 7199 0,'0'0'640'0,"-4"-4"-512"0,4 4-128 16,0 0 0-16,0 0 0 0,0 0 0 0,0 0 0 0,-3-4 0 0,3 4 0 0,0 0 0 15,0 0 704-15,-4-2 240 0,4 2 32 0,0 0 48 16,0 0 832-16,0 0 192 0,0 0 16 0,0 0 48 0,0 0-208 0,0 0-48 16,0 0-16-16,-9 21 16 15,9-21-592-15,0 0-128 0,0 0-32 0,0 0 32 0,0 0-496 0,0 0-80 16,0 0-32-16,0 0 32 15,0 0-304-15,0 0-64 0,24-1-16 0,-24 1 32 0,0 0-48 0,12-8-16 16,-12 8 0-16,0 0 32 0,0 0-16 0,17-7 0 16,-17 7 0-16,0 0 32 0,0 0 0 0,0 0 0 15,0 0 0-15,0 0 16 16,0 0-208-16,0 0 0 0,0 0 128 0,-7 24-128 16,7-24 0-16,-11 9 0 0,11-9 0 0,-11 9 0 0,11-9 0 0,-11 10 0 0,11-10 0 0,0 0-176 15,-14 8 176-15,14-8 0 16,0 0 0-16,0 0 0 15,-8 1 0-15,8-1 128 0,0 0-128 0,0 0 0 0,3-9 0 0,-3 9 128 0,4-7-128 0,-4 7 0 16,7-9 0-16,-7 9 0 0,7-8 0 0,-7 8 0 16,0 0 0-16,10-7 0 0,-10 7 0 0,0 0 0 15,0 0 0-15,0 0 0 0,0 0 0 0,0 0 0 16,0 0 0-16,0 0 0 16,0 0 0-16,0 0 0 0,0 0 0 0,0 0 128 0,12 32-128 0,-12-32 0 15,0 0 160-15,0 0-160 0,0 0 192 0,-12 15-192 0,12-15 208 0,0 0-64 16,-11 5-16-16,11-5 0 0,0 0 64 0,-9 1 0 15,9-1 0-15,0 0 0 16,-6-3-16-16,6 3 0 16,0 0 0-16,0-7 0 0,0 7-16 0,0 0 0 15,2-8 0-15,-2 8 0 0,0 0-160 0,0 0 0 16,9-9 0-16,-9 9 128 0,0 0-128 0,0 0 0 16,0 0 0-16,0 0 0 0,0 0 0 0,0 0 0 15,0 0 0-15,0 0 0 0,25 1-544 0,-25-1-32 0</inkml:trace>
  <inkml:trace contextRef="#ctx0" brushRef="#br0" timeOffset="-164990.27">22774 9178 6447 0,'0'-1'576'15,"0"1"-576"-15,0-2 0 0,0 2 0 0,0 0 976 0,0-2 96 16,1 1 16-16,0-1 0 0,1 0 576 0,0-3 112 0,2 0 16 0,-1 1 16 16,3 1-16-16,0-2 0 15,-1 1 0-15,3 1 0 0,-1-2 80 0,0 3 16 0,2 0 0 0,-1-2 0 16,0 3-528-16,-1-2-96 0,-7 3-32 0,0 0 0 0,0 0-272 0,0 0-48 31,31 10-16-31,-31-10 0 0,0 0-320 0,0 0-80 0,0 0-16 0,5 46 0 16,-5-46-192-16,-8 28-32 15,0-16-16-15,0 2 0 0,-1 0-112 0,-1-2-128 16,-3 2 176-16,1-2-176 0,0 0 0 0,0-2 0 0,2-2 0 0,1-2-18016 16</inkml:trace>
  <inkml:trace contextRef="#ctx0" brushRef="#br0" timeOffset="-164452.64">23237 8935 911 0,'0'0'0'0,"-1"0"0"15,1 0 0-15,0-2 0 16,0 2 480-16,1 0 16 0,-1 0 0 0,-1 0 0 0,1-2-496 0,0 1 0 16,0 1 0-16,0-2 0 0,0 2 160 0,1 0-160 15,0 0 160-15,1 0-32 0,-2 0-128 0,1 2 0 16,-1-1 0-16,-1 1 0 0</inkml:trace>
  <inkml:trace contextRef="#ctx0" brushRef="#br0" timeOffset="-163803.68">22787 9259 2751 0,'-1'-1'256'0,"1"1"-256"0,0 0 0 0,0 0 0 32,0 0 800-32,-1-2 112 0,1 2 32 0,0 0 0 0,-1-2-48 0,1 1-16 0,0 1 0 0,1-2 0 15,0 2-560-15,0-1-96 0,-1 1-32 0,2-2 0 31,-1 2-496-31,1 0-96 0,-1-1-32 0,0 0 0 0,0 1-336 0,0 0-80 0,0 0-16 0,-1-2 0 0,1 2 688 0,0-2 176 16,0 1 0-16,-1 1 0 0,0-2 464 0,1 0 128 16,0 1 32-16,0 1 0 0,0-2 144 0,0 2 48 15,-1 0 0-15,1 0 0 0,-1 0-144 0,1 0-32 16,-1 2 0-16,0-2 0 0,0 0-256 0,-1 1-48 16,1 1-16-16,-1 0 0 0,0-2-128 0,0 1-16 15,0 1-16-15,-1-2 0 0,2 0-160 0,-1 2 160 16,-1-2-160-16,1 0 160 0,-1 0-160 0,0 1 0 31,0 0 0-31,0-1 0 0,1 0 0 0,0 2 0 16,0-2 0-16,-1 0 0 0,2 0 0 0,-1 0 0 15,1 0 0-15,-1 0 0 0,1 1 0 0,0-1 0 0,0 0 0 16,1 0 0-16,-1 0-176 0,1 2 176 0,0-2-128 16,1 0-6352-16</inkml:trace>
  <inkml:trace contextRef="#ctx0" brushRef="#br0" timeOffset="-163029.5">23243 8836 8287 0,'1'-5'736'0,"1"2"-592"15,-1 1-144-15,-1 1 0 0,1 0 1008 0,0-1 160 16,1-1 48-16,2-2 0 0,0-2 736 0,0-1 160 16,2 2 16-16,-1-1 16 0,-1 3-272 0,0 1-48 15,-1 3-16-15,-1 0 0 0,-1 5-320 0,-1-5-64 16,0 0-16-16,0 0 0 0,-2 35-288 0,2-35-64 16,-5 33-16-16,5-33 0 0,-9 43-448 0,1-17-80 15,1 0-32-15,-3 0 0 0,1 1-128 0,0-1-32 16,0 0 0-16,-1-3 0 0,2-2-144 0,1-4-48 15,7-17 0-15,-10 27 0 0,10-27-128 0,0 0 160 16,0 0-160-16,0 0 160 0,0 0-160 0,0 0 128 16,0 0-128-16,0 0 128 0,0 0-128 0,0 0 0 15,31-1 0-15,-24-10 0 0,0 1 0 0,-1-2 0 16,1 0 0-16,-1 0 0 0,0 0 0 0,-1 1 0 0,1-1 0 0,-1 0 0 16,-1-2 0-16,2 4 0 0,-2-2 0 0,2 3 0 15,0-1 0-15,-3 3 0 0,4 2 0 0,-2 1 0 16,1 0 0-16,0 4 0 0,-1 2 0 0,-5-2 0 15,0 0 0-15,0 0 0 0,0 0 0 0,24 33 0 16,-24-33 0-16,0 0 0 16,8 38 0-16,-8-38 0 0,0 0 0 0,-1 45 0 0,1-45 0 0,-5 28 0 15,5-28 0-15,-8 24 128 0,8-24-128 0,-9 19 0 0,6-10 0 16,-1-4 0-16,1 1 128 0,0-3-128 0,2 0 0 16,0-3 0-16,1 0 0 0,1-3 0 0,-1 0-304 15,2-1-32-15,0-1-16 0,2-1-11216 16,0-1-2240-16</inkml:trace>
  <inkml:trace contextRef="#ctx0" brushRef="#br0" timeOffset="-162534.17">23332 8734 11055 0,'-1'-2'976'0,"0"-1"-784"15,1 3-192-15,1-2 0 0,0 1 352 0,-1-1 32 16,1 0 0-16,0-3 0 0,0 0 1504 0,1-2 304 16,0 0 64-16,0 0 16 0,0 0 224 0,-1 3 64 15,0 1 0-15,0 1 0 16,-2 4-576-16,0 0-96 0,-1 5-32 0,-1 1 0 15,3-8-752-15,-7 30-144 0,7-30-48 0,-10 41 0 0,4-16-480 0,1 2-112 16,-1-1 0-16,-1 0-16 16,1 0-112-16,-1 0-32 0,0 0 0 0,1-2 0 0,-1-3-160 0,2-1 160 0,5-20-160 0,-10 35 160 15,10-35-160-15,-6 26 0 0,6-26 0 0,-7 23 0 32,7-23 0-32,0 0 0 0,-9 23 0 0,5-17 0 15,2-1-320-15,-1-3 16 0,1 0 0 0,1 1 0 16,0 0-2448-16,1-1-480 0</inkml:trace>
  <inkml:trace contextRef="#ctx0" brushRef="#br0" timeOffset="-162005.1">23492 9028 10127 0,'-2'-2'896'0,"2"2"-704"0,0 0-192 0,-1 0 0 16,1 0 1424-16,0 0 256 0,0 0 48 0,0 2 16 15,1-2 1248-15,-1 0 240 0,1 1 48 0,1 0 16 16,2-1-1120-16,1 2-240 0,0-2-32 0,3-2-16 15,0 2-1120-15,2-1-240 0,1-2-32 0,3 0-16 16,1 0-352-16,1-3-128 0,0 1 0 0,1-2 0 16,-4 2 0-16,0-2 0 0,0 2 0 0,-1-2 0 0,-1 2 0 0,-2-2 0 15,-1 0 0-15,-2 1 0 0,-2-2-144 0,-1 2 144 16,-2 0-208-16,-3-1 80 0,-1 2-160 0,-1-2-32 16,-2 2 0-16,-2-2 0 15,-1 2-80-15,0 0-32 0,-2 1 0 0,0-1 0 0,0 3 432 0,-1-1 0 16,1 4 0-16,1 1-128 0,1 0 304 0,1 3 64 15,-1 0 16-15,2 3 0 0,-1 1 384 0,0 3 96 16,1 1 16-16,0 2 0 0,7-15-176 0,-10 30-16 16,10-30-16-16,-7 34 0 0,7-34-192 0,0 0-32 15,1 44-16-15,-1-44 0 0,0 0-128 0,0 0-32 0,25 41 0 0,-25-41 0 16,0 0-144-16,33 17 0 16,-33-17 0-16,28 0 0 0,-15-2 0 0,1-1 0 0,0-2 0 0,1 0 0 15,0-2-192-15,0 0-128 0,1 0-32 0,-1-3 0 16,-2 3-2320-1,2-1-464-15,-2 0-80 0,0 1-11120 0</inkml:trace>
  <inkml:trace contextRef="#ctx0" brushRef="#br0" timeOffset="-161628.55">23884 8943 1839 0,'2'-4'160'0,"0"0"-160"16,-1 2 0-16,-1 2 0 0,0 0 1536 0,0 0 256 16,2 0 64-16,-1-3 16 0,2 1 976 15,-2 1 192-15,1 1 32 0,-2 3 16 16,0-3-400-16,0 0-96 0,-7 23-16 0,7-23 0 0,-9 25-592 0,9-25-128 15,-11 31-32-15,4-14 0 0,1-1-880 0,-1-2-176 16,7-14-48-16,-11 28 0 0,11-28-464 0,-6 22-112 16,6-22-16-16,0 0 0 0,0 0-128 0,0 0 0 15,0 0 0-15,0 0 0 16,0 0-128-16,0 0-16 0,0 0 0 0,0 0 0 16,20-2-880-16,-15-6-160 0,-1 0-32 15,0 0-16-15,1-2-384 16,-3-2-80-16,2 3-16 0,-1-3 0 0,0 3 752 0,-1-3 128 0,1 0 48 15,1 0 0-15,0-2 592 0,0 2 192 0,1 0 0 0,0 0 0 0,1 0 256 0,0 3 176 16,0 2 16-16,1 0 16 0,-2 2 816 0,2 4 144 0,-2 1 48 0,1 1 0 16,-6-1-256-16,0 0-32 0,0 0-16 15,0 0 0-15,0 0-416 0,28 37-96 0,-28-37-16 16,0 0 0-16,0 0-400 0,8 51-96 16,-8-51-16-16,0 0 0 0,-3 43 0 0,3-43-128 15,-5 28 192-15,5-28-64 0,-8 24-128 0,8-24 0 16,-8 19 0-16,8-19 0 0,-8 14 0 0,5-10 0 15,1-1 0-15,1-3 0 0,2 0-256 0,0-3-48 16,2 1 0-16,0-2-16624 0</inkml:trace>
  <inkml:trace contextRef="#ctx0" brushRef="#br0" timeOffset="-161295.43">24280 8883 6447 0,'2'-5'272'0,"-1"1"80"16,0 1-352-16,-1 1 0 0,0 0 0 0,-1 1 0 0,0 1 1792 0,0 0 304 16,-2-2 48-16,-3 2 16 15,0-1 720-15,-4 1 128 0,1 1 48 0,-1 2 0 16,0 1-688-16,0 1-128 0,-1 2-16 0,1 0-16 0,0 1-672 0,0 1-144 15,1 2-32-15,-2 1 0 0,2 1-784 0,0 1-144 16,9-14-48-16,-15 31 0 0,15-31-96 0,-10 30-32 16,10-30 0-16,0 0 0 0,-1 40-256 0,1-40 160 15,0 0-160-15,0 0 128 0,26 32-128 0,-26-32 0 16,24 6 0-16,-10-6 0 0,3-2-272 0,-1-2-96 0,1 1-16 16,0-3 0-1,-1 1-2032-15,1-1-400 0,1 2-96 0,0-4-11600 0</inkml:trace>
  <inkml:trace contextRef="#ctx0" brushRef="#br0" timeOffset="-160901.54">24354 8978 12895 0,'2'2'576'0,"0"-1"112"0,-1 1-560 0,1-2-128 16,0 2 0-16,-1-2 0 0,1 0 2496 0,1 0 448 15,-3 0 112-15,0 0 16 0,0 0-192 0,30 7-16 16,-19-5-16-16,0-2 0 0,-1 1-1664 0,0-1-336 15,0-1-64-15,1 1-16 0,1-2-496 0,1 0-96 16,2 0-32-16,-1-3 0 0,1 2-144 0,-1-1 0 16,1 1 0-16,-1-2 0 0,-1 1 0 0,-2-3 0 15,-2 3 0-15,-1-2 0 0,1 1 0 0,-4-1 0 16,0 0 0-16,-3 2 0 16,-1-4 0-16,-2 2 0 0,-2-1 0 0,-2 2 0 0,-2-3-144 0,-2 2 144 15,-2 1 0-15,-1 0 0 0,-1 4 0 0,0 1 0 16,0 1 0-16,1 1 0 15,1 1 0-15,0 2 0 0,0-1 176 0,1 4-176 16,1-1 576-16,0 2 0 0,3 1 0 0,0 1 0 0,6-11-128 0,0 0-32 16,-8 33 0-16,8-33 0 0,0 0-128 0,0 0-32 15,13 46 0-15,-13-46 0 0,0 0-128 0,0 0-128 16,36 35 144-16,-36-35-144 0,0 0 0 0,37 14 0 16,-37-14 0-16,28 5 0 15,-13-5 0-15,0 0 0 0,0-2-128 0</inkml:trace>
  <inkml:trace contextRef="#ctx0" brushRef="#br0" timeOffset="-159440.2">15834 9694 2751 0,'-1'-2'256'0,"0"2"-256"0,1 0 0 0,0 0 0 15,0 0 144-15,-1 0-16 16,0 0 0-16,-1 0 0 0,-1 0-128 0,2 0-256 0,-2 0 64 0,0 0 16 16,1 0 304-16,0-2 64 0,0 2 16 0,1-1 0 15,-1 1 880-15,0-2 160 0,-1 0 32 0,1 1 16 32,0 1 832-32,0-2 176 0,2 4 16 0,-2-2 16 0,1 0 32 0,-1 3 16 0,0-1 0 0,0 3 0 15,0-3-512-15,1 4-96 0,-2 0-32 0,-1 4 0 16,0-1-464-16,0 3-112 15,-1 0-16-15,-1 2 0 0,1 0-528 0,-1 1-112 0,1-1-32 0,-3-1 0 0,1 2-176 0,-1 2-48 16,0-3 0-16,1 0 0 0,0-4-16 0,1 1-16 31,2-3 0-31,0-1 0 0,1-2-96 0,0-3 0 16,1 0-128-16,1-2 192 0,1 0-192 0,0-2 0 0,1-2 0 0,1-1 0 0,1 0 0 0,0-3 0 16,1 2-192-16,1-2 192 15,-2-1-848-15,2 0-64 0,0-1-16 0,-2 0 0 0,1 2 544 0,-1 0 96 31,1-4 32-31,-2 2 0 0,2 1-1408 0,0 0-256 0,-1-1-64 0,2 3-16 0,-1 1 1376 0,0 0 288 0,-2 1 48 16,3 1 16 0,0-3 272-16,-1 3 192 0,2-1-16 0,-1 0-16 15,3 0 816-15,-1 0 176 0,2-2 16 0,2 0 16 16,0 2 16-16,0-4 0 0,1 2 0 16,1 1 0-16,1 0-464 0,0-2-96 0,-1 2 0 0,-2 0-16 15,-1 4-272-15,-1-2-48 0,-1 1-16 0,-2 1 0 16,-1 4-64-16,-5-2-16 0,0 0 0 0,0 0 0 15,0 0-208-15,10 38 144 0,-10-38-144 0,-4 28 128 16,4-28-128-16,-5 31 128 0,5-31-128 0,-6 31 128 16,6-31-128-16,-5 32 128 0,5-32-128 0,-4 25 128 0,4-25-128 15,0 0 0-15,0 0 0 0,0 0 0 0,0 0 0 0,0 0 0 16,0 0 128-16,0 0-128 0,0 0 0 0,0 0-224 16,0 0 48-16,34 7-17664 15</inkml:trace>
  <inkml:trace contextRef="#ctx0" brushRef="#br0" timeOffset="-159188.58">16072 9749 11055 0,'-1'-1'976'0,"1"1"-784"0,1 0-192 15,0 0 0-15,0-2 1600 0,0 2 256 0,2-1 64 0,0 0 16 16,3-3 560-16,1 0 96 15,2 1 32-15,1 0 0 0,1 0-1024 0,0-1-208 0,1 1-48 0,0 2 0 16,-12 1-352-16,24-1-80 0,-24 1-16 0,24-2 0 16,-24 2-448-16,0 0-112 0,29-1-16 0,-21 1 0 15,-8 0-320-15,15-2 0 0,-8-1 0 0,-2 3 0 16,1-2-384-16,-2 1-112 0,-1 0-16 0,-1-1-15248 16</inkml:trace>
  <inkml:trace contextRef="#ctx0" brushRef="#br0" timeOffset="-158822.14">16623 9608 15663 0,'0'0'1392'0,"0"0"-1120"0,0 0-272 0,-1 0 0 16,1 0 1648-16,-1 1 272 0,0 1 48 0,-1 1 16 0,0 1 416 0,-2 3 96 15,0 0 0-15,-1 3 16 16,1 0-560-16,-2 4-112 0,1 0-32 0,-1 2 0 15,0 3-912-15,-1 0-192 0,0 0-48 0,0 0 0 0,0 1-384 0,0-2-80 16,2 1 0-16,5-19-16 0,-7 29-176 16,7-29 0-16,0 0 0 0,-2 28 0 0,2-28 0 0,0 0-176 15,0 0 48-15,0 0-18128 0</inkml:trace>
  <inkml:trace contextRef="#ctx0" brushRef="#br0" timeOffset="-157884.93">17238 9791 13823 0,'0'0'1216'0,"0"0"-960"0,0 0-256 0,0 0 0 0,0 1 1328 15,0-1 208-15,0 2 64 0,0-2 0 0,0 2 1264 0,0 0 256 16,0-1 48-16,0 3 16 0,1-3-1072 0,-1 1-224 16,1-2-32-16,0 0-16 0,0 0-992 0,0-2-192 15,1 1-32-15,0-2-16 0,1-1-352 0,0 2-80 16,-1-3-16-16,0-1 0 0,1 0-160 0,-1 0 0 15,0-2 0-15,0 1 0 0,-1-1 0 0,-2 2 0 0,1-2 0 16,-2 1 0-16,-1 0 0 0,-1 2 0 16,1 0 0-16,-3 1 0 0,0 0 0 0,-1 3 0 0,0-1 0 0,-1 2 0 15,0 2 0-15,0 3 0 16,-1-1 0-16,2 2 0 0,-1 1 0 0,0 2 0 16,1 1 0-16,-1-3 0 0,4 1 0 0,-3 0 0 0,1 2 0 0,-2 2 0 15,1 1 0-15,0-1 0 0,2 0 0 0,0 0 0 16,5-12 0-16,-6 20 0 15,6-20 0-15,0 0 0 0,0 0 0 0,0 0 0 0,4 33 0 0,-4-33 128 16,0 0-128-16,0 0 0 0,0 0 0 0,0 0 0 16,37 2 0-16,-27-7 0 0,0-2 0 0,1-2 0 15,0-1 0-15,1-2 0 0,1 0 0 0,1-3 0 0,2-2 0 16,-1 0 0-16,0 0-192 0,2-2 192 16,1 0-592-16,-2-3 0 0,1 1 0 0,-2 0 0 15,-1 0-368-15,-2 0-80 0,-1 0-16 0,-1-2 0 0,-2-2 592 0,-2 4 112 16,-1 3 32-16,-3 2 0 15,1 6 320-15,-2 1 0 0,-1 2 0 0,0 2 128 16,-2 1 416-16,1 3 80 0,0 4 16 0,-2 0 0 16,0 2 144-16,0 1 48 0,3-6 0 0,-7 19 0 0,2-5-336 0,0 5-64 15,0 0-16-15,-1 5 0 0,1-3-208 0,-1 3-32 0,1 2-16 16,0 0 0-16,1 0-160 0,0-2 192 0,0-1-192 0,4-23 192 16,-4 41-192-16,4-41 192 0,0 33-192 0,0-33 192 15,0 0-192-15,0 0 0 0,10 38 0 16,-10-38 0-16,0 0 0 0,0 0-144 15,0 0 144-15,29-2-12304 0,-20-5-2352 0</inkml:trace>
  <inkml:trace contextRef="#ctx0" brushRef="#br0" timeOffset="-157521.18">17526 9736 11967 0,'-3'3'528'0,"0"0"112"0,1-1-512 0,1 0-128 0,0-2 0 0,1 0 0 15,1 2 2272-15,0-2 416 16,1 3 96-16,-2-3 16 0,0 0 192 0,0 0 32 0,25 2 16 0,-15-4 0 0,1-1-1536 0,0 0-304 16,2-2-64-16,-1 1-16 0,1 0-736 0,0-1-160 15,-1 0-32-15,0 1 0 16,-1-1-192-16,-1 0 0 16,-1 1 0-16,-2-1 0 0,0 0-128 0,-1 0 128 0,-2 0-192 0,-1-1 192 0,-1 0-384 0,-1 0 48 15,-2-2 0-15,-2 1 0 0,-1 0 80 0,-1 0 0 16,-3 2 16-16,-1 1 0 0,0 1 80 0,-1 1 16 0,-1 4 0 15,0 1 0-15,0 4 144 0,-1 0 0 0,0 3 0 0,0 1 0 16,0 1 0 0,0 2 0-16,2 1 0 15,-1 0 128-15,4 0 48 0,0-1 16 0,7-14 0 0,-8 27 0 16,8-27 176-16,0 0 32 0,0 0 16 0,0 0 0 16,21 38-144-16,-21-38-16 0,0 0-16 0,35 2 0 15,-21-5-240-15,2-1 128 0,-2-1-128 0,2-2 0 16,0 0-256-16,1 1-128 15,-1-2-48-15,0 3 0 0,0-2-1936 0,0 1-384 16</inkml:trace>
  <inkml:trace contextRef="#ctx0" brushRef="#br0" timeOffset="-156871.25">17889 9733 5519 0,'2'-3'240'0,"-1"-2"64"0,0 2-304 0,0 1 0 0,-1 0 0 0,0 2 0 16,1-3 1792-16,2 1 288 0,1-3 64 0,0-2 16 15,2 0 368-15,1 0 80 0,-1 1 16 0,0 0 0 16,-1 0-1056-16,0 1-208 0,-1 0-32 0,1 1-16 16,-1 0-352-16,0-1-64 0,-1 2 0 0,-1 0-16 15,0-2-240-15,-1 2-32 0,-1 1-16 0,-1 0 0 16,0-1-208-16,0 1-32 0,0 0-16 0,-1 1 0 16,0 1-112-16,0 0-32 0,0 0 0 0,0 1 0 15,0-1-192-15,-1 2 144 0,1 0-144 0,0-2 128 16,0 0-128-16,0 0 0 0,0 1 144 0,0-1-144 15,1-1 256-15,-1 1 0 0,1-2-16 0,-1-1 0 16,0 1 32-16,-1 0 16 0,0-2 0 0,-1 3 0 0,0-2-96 0,-2 0-32 16,0 2 0-16,-1-1 0 15,1 0-32-15,-2 2-128 0,0 2 192 0,0 1-64 16,-1 0 0-16,1 1 0 0,1 2 0 0,-1 1 0 0,2 0-128 0,-1 1 128 16,3 1-128-16,-2 0 128 0,6-9-128 0,-6 20 192 15,6-20-192-15,0 0 192 0,0 0-192 0,0 0 192 16,11 37-192-16,-11-37 192 15,0 0-48-15,0 0 0 0,0 0 0 0,39 15 0 0,-39-15-144 0,0 0 0 16,29-3 144-16,-18 1-144 0,-1-1 0 0,-1-1 0 16,1-1 0-16,-1 0 0 0,-2 1 0 0,0 1 0 0,-3-2 0 15,1 1 0-15,-2-3-128 0,-1 3 0 0,-1-1 0 16,-1 1 0-16,0 0-80 0,-1-1-16 0,0 3 0 0,-2 0 0 16,0 1 224-1,0 1 0-15,0 0 0 0,0 3 0 0,0-1 0 0,0 1 0 0,0 0 0 0,1 1 0 16,-1 3 0-16,0 0 128 0,3-7-128 0,0 0 0 15,-5 28 192-15,5-28-192 16,0 0 192-16,-1 36-192 0,1-36 160 0,1 32-160 0,-1-32 128 0,1 34-128 16,-1-34 128-16,0 36-128 0,0-36 128 15,-1 33-128-15,1-33 0 0,-2 31 128 0,2-31-128 0,-8 28 0 0,8-28 0 0,-9 21 0 16,9-21 128-16,-13 18-128 0,5-11 128 16,0 0-128-16,-1-1 192 0,-1-1-64 0,-1 0 32 0,-1-3 0 15,-2-2 0-15,0 0 0 0,-3-2-160 0,1 0 0 16,0-3 0-16,2 0 0 0,2-2 0 0,1 0 0 15,2 0 0-15,2-2 0 16,0 1-1360-16,2-1-208 0,3 2-32 0,2-1-14912 16</inkml:trace>
  <inkml:trace contextRef="#ctx0" brushRef="#br0" timeOffset="-156412.14">18023 9753 1839 0,'-1'-2'160'0,"0"0"-160"15,1 1 0-15,0-1 0 0,0 2 1856 0,0-2 320 0,1 2 80 16,0-2 16-16,2-3 208 0,0 0 32 0,2-2 16 0,1 0 0 16,0 0-1360-16,1 0-272 0,0-1-48 0,1 2-16 15,0 0-208-15,1 0-48 0,0 0-16 0,-1 0 0 0,1 3 208 0,-1-2 32 16,0 2 16-16,1 0 0 0,1 0 416 0,-10 3 96 15,17-3 16-15,-17 3 0 16,0 0 0-16,26-2 0 0,-26 2 0 0,0 0 0 0,0 0-640 0,0 0-128 16,35 14-32-16,-35-14 0 0,0 0-352 0,0 0-192 15,0 0 192-15,0 0-192 0,0 0 128 0,23 36-128 32,-23-36 0-32,0 0 0 0,0 0 0 0,-4 36 0 0,4-36 0 0,0 0 0 0,-7 30 0 0,7-30 0 0,-6 18 128 15,6-18-128 1,0 0 128-16,-5 20-128 0,5-20 144 0,0 0-144 0,0 0 288 0,0 0-32 0,0 0-16 0,0 0 0 31,0 0-64-31,0 0-16 0,9-4 0 0,-5-3 0 16,-1 0-160-16,1-1 192 0,1-1-192 15,0-1 192-15,2-3-192 0,-1 1 0 0,2-1 0 0,-2 0 128 16,2 0-128-16,0-1 0 0,-1 2 0 0,0 0 0 16,-1 3 0-16,1 0-144 0,-2 4 144 0,1 2-160 15,-1-1-672 1,-1 3-144-16,1 1-32 0,-5 0-10560 0,0 0-2112 15</inkml:trace>
  <inkml:trace contextRef="#ctx0" brushRef="#br0" timeOffset="-156063.54">18388 9707 3679 0,'1'1'320'0,"0"1"-320"0,0-2 0 0,0 1 0 0,-1-1 2624 0,1 0 448 16,0 0 80-16,1-1 32 0,2 1 192 0,1-2 32 15,2 1 16-15,1-2 0 0,2 0-1248 0,-1-2-240 16,0 1-48-16,1-1-16 0,2 0-1184 0,-1 3-240 15,-2-3-64-15,1 0 0 0,-2 1-384 0,0-1 0 16,-1 0 0-16,0 0 0 0,-3 0-320 0,0 1 48 16,-1-1 16-16,-2-2 0 15,-2 3-368-15,-1 1-64 0,-3-2-16 0,0 3 0 16,-2-2 80-16,0 3 16 0,-1-2 0 0,-1 3 0 0,-1 1 384 0,0 1 80 0,1 1 16 16,0 0 0-16,1 0 128 0,0 2 192 0,2 0-32 15,-2 2-16-15,3 0 560 0,-1 3 128 16,2-1 0-16,0 1 16 0,0-1 112 0,4-9 0 0,-5 22 16 15,5-22 0-15,0 0-144 0,-1 30-48 0,1-30 0 16,0 0 0-16,0 0-400 0,0 0-96 0,0 0-16 16,29 36 0-16,-29-36-272 0,0 0 0 0,0 0 0 0,34 4 0 0,-34-4 0 0,17-2-224 15,-17 2 16-15,18-2 0 16,-9-2-1872 0,-9 4-368-16</inkml:trace>
  <inkml:trace contextRef="#ctx0" brushRef="#br0" timeOffset="-155640.49">18598 9710 10127 0,'-2'0'448'0,"2"1"96"0,0-1-544 0,0 2 0 0,0-2 0 0,0 0 0 16,0 0 2368-16,1 0 352 15,-1 0 80-15,0 0 16 0,0 0-32 0,0 0 0 0,23-3 0 0,-17 1 0 16,1 0-1568-16,-1 0-320 0,2-1-64 0,-1 1-16 15,0-1-608-15,1-1-208 0,-1 1 144 0,1-2-144 16,-2 2 0-16,0-2 0 0,-1 1 0 0,0 1 0 16,0-2 0-16,-1 0 0 15,1 1 0-15,-1-2 128 0,-1 0-128 0,-1 0 0 16,0-1 0-16,-1 0 0 0,0 2 0 0,-2-2 0 0,0 0 0 16,-1 0 0-16,0 2-256 0,-1 3 80 0,-1-1 16 0,0 1 0 15,0 2-288 1,1 0-48-16,-2 2-16 0,0 1 0 0,0-1 352 0,-1 5 160 0,1-1-160 0,-2 1 160 0,1 1 448 0,-1 2 176 15,1 0 32-15,-2 1 16 0,1 1 192 0,0-2 32 16,-2 1 16-16,2 1 0 0,-1-1-144 0,2 0-16 16,6-11-16-16,-10 18 0 0,10-18-224 15,0 0-32-15,-6 24-16 0,6-24 0 0,0 0-224 0,0 0-48 16,0 0-16-16,0 0 0 16,0 0-176-16,31 23 160 0,-31-23-160 0,19-3 160 0,-19 3-160 0,24-6 0 0,-12 3 0 0,1 0 0 15,-2-2-288-15,1 0-32 0,0 3-16 0,-1-3-11760 16,0 2-2368-1</inkml:trace>
  <inkml:trace contextRef="#ctx0" brushRef="#br0" timeOffset="-155256.33">18951 9632 11055 0,'0'-2'480'0,"0"2"112"0,0 0-464 16,0 0-128-1,0 0 0-15,0 0 0 0,-1 0 2208 0,1 0 416 0,0 0 96 16,-1 0 16-16,1 0 128 0,-1 0 16 0,1 0 16 0,0 0 0 16,-1 2-1440-16,1-2-304 0,0 0-48 15,0 1-16-15,0 1-784 0,-2 0-176 0,1-2-128 0,-2 1 192 16,1 1-192-16,-2 1 192 0,-1 0-192 0,-1 2 192 0,-1 0 240 0,1 2 48 31,-1-2 16-31,2 2 0 0,0-2-16 0,1 2 0 0,1 0 0 0,0-2 0 16,3-5-160-16,0 0-16 0,0 0-16 0,0 0 0 0,0 0-288 0,0 0 160 0,0 0-160 0,0 0 128 31,26 35-128-31,-26-35 0 0,0 0 0 0,0 0 0 0,0 0 0 0,31 11 0 16,-31-11 0-16,0 0 0 15,0 0 0-15,0 0 0 0,0 0 0 0,0 0 0 16,0 0 0-16,30 15 0 0,-30-15 0 0,0 0 0 16,0 0 0-16,0 0 0 0,0 0 0 0,0 0 0 15,-7 14 0-15,1-13 0 0,1 2 0 0,-4 1 0 16,1-2 0-16,-2 3 0 0,-1-2 0 0,-1 1 0 15,1-1 0-15,0 1 0 0,1-1 0 0,2-1 0 16,0 0-1120-16,5 0-208 0,0-2-32 0,4-2-15344 16</inkml:trace>
  <inkml:trace contextRef="#ctx0" brushRef="#br0" timeOffset="-154826.46">19237 9715 911 0,'3'-4'0'0,"-1"1"0"15,0 2 0-15,-2 0 0 0,1 1 1712 0,0-2 256 0,1-1 48 0,-1-2 16 16,2 1 688-16,-1-3 144 0,-2 4 16 0,-1 2 16 16,-1 1-560-16,-1 0-112 0,1 1-32 0,-3 2 0 15,1 1-368-15,0 1-80 0,-1 0-16 0,0 2 0 16,1-2-560-16,0 3-112 0,-1 1-32 0,1 0 0 15,4-9-288-15,-8 21-64 0,8-21-16 0,-5 20 0 16,5-20-272-16,0 0-48 0,0 0-16 0,1 32 0 16,-1-32-144-16,0 0-48 0,0 0 0 0,0 0 0 15,0 0-128-15,37 22 0 0,-37-22 0 0,21-7 0 0,-10 2 0 0,1-3 0 16,-1 2 0-16,1-2 0 0,-2-1-304 16,-2 0 64-16,0 1 16 0,-2-1 0 0,-1 2-16 0,-2-3 0 15,-1 1 0-15,-2 2 0 0,-1-1 240 0,-2 1-176 16,-4 2 176-16,-1-1-160 15,-1 1 160-15,-4 0 0 0,1 3 0 0,-1 0-128 0,2 4 128 0,-1 0 0 16,1 0 0-16,0 1-128 0,2 2 128 0,1-2 0 16,2 1 0-16,0 1 0 0,3-1 0 0,1-1-160 15,2 1 160-15,0-4 0 16,0 0-864-16,0 0-64 0,0 0-16 0,0 0-14928 0</inkml:trace>
  <inkml:trace contextRef="#ctx0" brushRef="#br0" timeOffset="-154481.09">19767 9597 6447 0,'3'-10'272'0,"-2"3"80"0,0 0-352 0,-1 0 0 0,-1 3 0 0,0 1 0 16,0-2 1216-16,-2-2 160 0,-3-4 32 0,-1-2 16 15,-2 2 1344-15,-1 1 272 0,-2 5 48 0,1 1 16 16,-1 4-656-16,1 2-128 0,1 3-16 0,0 0-16 0,0 4-1184 15,1 0-224-15,1 1-48 0,0 1-16 0,1 1-384 0,7-12-80 16,-12 27-16-16,12-27 0 16,-11 29 80-16,11-29 16 0,-10 31 0 0,10-31 0 15,-6 37 112-15,6-37 32 0,-6 40 0 0,6-40 0 16,-4 45-208-16,4-45-48 0,-5 47 0 16,5-47 0-16,-5 48-192 0,5-48-128 0,-6 48 160 0,6-48-160 0,-6 42 0 0,6-42 0 15,-6 38 0-15,6-38 0 0,-5 28 0 16,5-28 0-16,0 0 0 0,-7 26 0 0,7-26 0 0,0 0 0 15,-6 8 0-15,4-8 0 0,-1-2-336 16,-1-1-16-16,0-2 0 0,0-2 0 16,-3 2-1696-16,0-4-352 0</inkml:trace>
  <inkml:trace contextRef="#ctx0" brushRef="#br0" timeOffset="-154306.18">19476 9736 16575 0,'9'-3'736'0,"-4"2"160"0,0-1-720 0,0-1-176 0,-1 3 0 15,-2-2 0-15,3 2 2432 0,2 0 464 0,-7 0 96 0,30-3 16 16,-10 1-592-16,3 1-112 0,0 0-32 0,0-1 0 16,0-1-1424-16,0 0-272 0,1 1-64 0,-1 0-16 15,1-3-496-15,1-2-128 16,0 0-16-16,1 0-16336 0</inkml:trace>
  <inkml:trace contextRef="#ctx0" brushRef="#br0" timeOffset="-152813.2">20234 9725 15663 0,'-1'-2'1392'16,"1"1"-1120"-16,1-1-272 0,-1 2 0 0,1-1 896 0,0 0 112 0,1-2 16 0,0-2 16 15,1-1 816-15,-1-1 176 0,3 2 16 0,-1-3 16 16,-1 4-848-16,1-1-160 0,0 0-32 15,0 3-16-15,-1-2-640 0,0 3-128 16,1-1-32-16,-1 2 0 0,0-2 32 0,1 1 0 16,0 1 0-16,-1-2 0 0,2 2 272 0,-2-1 64 0,1 0 16 0,-1 1 0 15,0 0 16-15,-1 0 0 16,0-2 0-16,0 1 0 0,-2 1-224 0,0 0-64 0,0 0 0 0,0-2 0 16,-1 2-80-16,0 2-32 15,0-2 0-15,-1 0 0 0,1 0-208 0,-1 0 128 16,1 0-128-16,0 0 0 0,0 0 128 0,0 0-128 0,1 0 0 0,-2 0 0 0,1 0 0 0,0 0 128 31,-1 0-128-31,1 0 0 0,0 0 0 0,-1 0 0 16,1 1 0-16,0 1 0 0,1-2 0 0,0 0 0 15,-1 0 0-15,1 0 0 0,-1 0 0 0,1 0 0 16,0 0 0-16,0 0 0 0,1 0 0 0,-1 0 0 16,1-2 0-16,0 1 0 0,0-1 0 0,0 2 0 15,0-3 0-15,1 3 0 0,-1 0 160 0,0-2-160 16,0 0 160-16,0-3-160 0,1 1 256 0,-2 1-64 15,2-2 0-15,-1 0 0 0,0 1-48 0,1-1-16 0,0 0 0 0,-1-2 0 16,1 2-128-16,-1-2 192 0,0 0-192 0,-1 1 192 16,1-2-192-16,-1 1 128 15,-1 0-128-15,1 0 128 0,-1 3-128 0,0-1 0 0,-1 2 144 16,-1 0-144-16,1 3 128 0,-1-2-128 0,1 2 128 0,-2 0-128 16,1 2 128-16,-1-2-128 0,2 0 128 0,-2 1-128 15,1 1 0-15,0-2 128 0,1 2-128 0,0 1 0 16,-1-1 0-16,1 0 144 0,0 1-144 0,1 0 0 15,-1 1 128-15,1 0-128 0,1-4 0 0,0 0 0 16,0 0 0-16,-6 17 0 0,6-17 0 0,0 0 0 16,0 0 128-16,-7 26-128 0,7-26 0 0,0 0 0 0,-5 36 0 0,5-36 0 15,-4 33 0-15,4-33 0 0,-3 36 128 0,3-36-128 16,-4 44 0-16,4-44 0 0,-4 46 128 0,4-46-128 16,-4 44 0-16,4-44 0 0,-2 43 0 0,2-43 0 15,-3 39 0-15,3-39 0 0,-1 32 0 0,1-32 0 16,0 0 0-16,-3 38 0 0,3-38 0 0,0 0 0 15,-4 31 0-15,4-31 0 0,0 0 0 0,-6 21 0 16,6-21 0-16,-6 12 0 0,3-6 0 0,-1-2 0 16,-1 0 0-16,1-3 0 0,0 1-352 0,-1-2-32 0,1 0 0 15,-1-3 0 1,0 1-1520-16,2 0-304 0,-2-5-64 0,0 2-16 16,2-2-528-16,-2-4-128 0,1 1 0 0,1-4-8464 0</inkml:trace>
  <inkml:trace contextRef="#ctx0" brushRef="#br0" timeOffset="-152639.53">20124 9778 7199 0,'1'-10'144'0,"-1"5"48"0,0 2 0 0,0 3 16 16,0 0-208-16,0 0 0 16,0 0 0-16,0-2 0 0,1 1 2864 0,0 0 528 0,2 1 96 0,-3 0 32 15,0 0-480-15,0 0-96 0,0 0 0 0,30 5-16 0,-30-5-1120 16,0 0-208-16,36 2-64 0,-36-2 0 0,31-2-640 0,-14-1-128 16,2 1-16-16,1-3-16 15,1 0-400-15,-1 1-80 0,1 1 0 0,-3-2-16 0,1 3-240 0,-3-2-256 16,-16 4 48-16,28-3-11376 15,-28 3-2256-15</inkml:trace>
  <inkml:trace contextRef="#ctx0" brushRef="#br0" timeOffset="-152209.79">20488 9725 11055 0,'-3'2'480'0,"0"-2"112"0,1 1-464 0,0 1-128 0,1-2 0 0,1 0 0 16,0 0 2096-16,-1 0 400 15,0-2 64-15,0 1 32 0,0-1 400 0,1-1 80 0,1 1 0 0,0 0 16 0,2-3-1136 0,1 0-224 16,1 1-64-16,1-3 0 16,1 2-784-16,2-2-176 0,-1 0-16 0,1 1-16 0,0 0-432 15,-1 1-96-15,0 2-16 0,-8 3 0 0,16-3-128 0,-16 3 0 16,0 0 0-16,0 0 128 0,0 0-128 0,0 0 0 15,31 23 0 1,-31-23 128-16,0 0-128 0,5 37 0 0,-5-37 0 0,-1 33 0 16,1-33 0-16,-3 36 0 0,3-36 0 0,-7 34 0 0,7-34 0 0,-6 28 0 15,6-28 0 1,0 0 0-16,-6 26 0 0,6-26 0 0,0 0 0 0,0 0 0 0,0 0 0 0,0 0 0 16,0 0 0-16,0 0 128 15,5-2 16-15,-2-8 0 0,1 3 0 0,1-5 0 0,0 1 32 0,2-2 0 0,0 2 0 0,1-3 0 16,-1 2-176-16,1-2 160 0,1-1-160 0,-1-1 160 31,2 1-160-31,0 1 0 0,-1 0 0 0,0 2 0 0,2 0 0 0,-3 3 0 16,0 4 0-16,1-2 0 15,-3 4-512 1,1 2-48-16,-7 1 0 0,0 0-17568 0</inkml:trace>
  <inkml:trace contextRef="#ctx0" brushRef="#br0" timeOffset="-151862.02">20716 9748 10127 0,'-2'3'896'0,"1"-3"-704"16,1 2-192-16,0-1 0 0,0 1 1856 0,1-2 352 16,0 0 64-16,1 0 16 0,-2 0 1168 0,0 0 224 15,0 0 48-15,32 0 16 0,-32 0-1536 0,24-3-304 16,-10-1-64-16,0 1-16 0,0 1-1152 0,0-2-224 16,0-1-64-16,-1 2 0 0,-1-1-384 0,-1 1 0 15,-1-2 128-15,-2 1-128 0,0 1 0 0,-2-2 0 16,0 1 0-16,-1-1 0 0,-3 2 0 0,-1-1 0 15,-2-1 0-15,-1-1 0 0,1 3-144 0,-4-3 144 16,0 2 0-16,-2-1 0 0,-1 0-208 0,-2 3 64 16,1 0 16-16,-1 2 0 0,-1 1 128 0,0 0-128 0,0 4 128 0,2 0-128 15,0-1 128-15,1 6-160 16,1-3 160-16,1 2-160 0,6-9 160 0,-8 22 256 0,8-22-64 0,-6 24-16 16,6-24 160-16,0 0 48 0,0 35 0 0,0-35 0 15,0 0-128-15,0 0-32 0,16 36 0 0,-16-36 0 16,0 0-224-16,0 0 144 0,38 17-144 0,-38-17 128 0,23 0-128 0,-23 0 0 15,25-5 0-15,-12 1 0 16,-2 0-1088-16,1-1-128 16,-1-1-48-16,-1 0-15936 0</inkml:trace>
  <inkml:trace contextRef="#ctx0" brushRef="#br0" timeOffset="-151477.5">20986 9742 2751 0,'0'0'256'0,"0"0"-256"15,0 0 0-15,1 0 0 0,0 0 1744 0,0-2 304 0,1 2 64 0,1 0 16 16,1 0 1328-16,-4 0 272 16,0 0 48-16,24-1 16 0,-24 1-1296 0,20-4-256 0,-20 4-48 0,22-3-16 15,-11 1-1168-15,2-1-240 16,-1 1-64-16,-1-1 0 0,1-1-416 0,-2 1-96 0,0-2 0 0,-1 1-16 16,2-1-176-16,-3 0 0 0,-1 1 0 0,-1-1 0 15,-1-1 0-15,-3 1 0 0,0-1 0 0,-3 0 0 16,-1 0 0-16,-2 2 0 15,-2-1-144-15,0 0 144 0,-2 3 0 0,0 2-128 0,-1 0 128 0,-1 2 0 16,-2 1-448-16,1 2 32 0,-1 1 0 0,1 2 0 16,0 1 160-16,1 0 16 15,1 1 16-15,1 2 0 0,1-3 640 0,0 3 128 0,7-12 32 0,-10 22 0 16,10-22 448-16,-7 22 80 0,7-22 32 0,0 0 0 16,0 0-400-16,0 0-80 0,0 0-16 0,18 35 0 0,-18-35-400 15,0 0-96-15,25 2-16 0,-25-2 0 16,21-2-128-16,-10-1 0 0,0-2 0 0,0 3 0 15,0-3 0-15,1 1 0 0,0 0-192 0,1-1 192 16,2-1-1648-16,-1 2-208 0,2-1-32 0,-2 0-9104 16,0 0-1808-16</inkml:trace>
  <inkml:trace contextRef="#ctx0" brushRef="#br0" timeOffset="-149944.39">21395 9710 5519 0,'-1'-2'240'0,"1"2"64"0,0-1-304 0,0 0 0 0,0 1 0 0,0 0 0 16,1-2 2112-16,-1 0 352 16,1-1 80-16,2-2 16 0,1 0 640 0,-1-2 128 15,1 0 16-15,-1 1 16 0,1 0-992 0,-1-1-192 0,-1 2-32 0,0-3-16 16,0 2-784-16,-1-1-176 0,-1 0-16 0,-1 1-16 16,0 0-640-16,-2 1-128 0,0 3-32 0,-2 2 0 15,-1 0-176-15,0 2-32 0,-2 3-128 0,-2 0 192 16,1 2-192-16,-1 2 176 15,0 2-176-15,-1 0 160 0,1 3-160 0,-1-1 0 0,1 0 144 0,-1 3-144 16,1-1 0-16,1 0 144 0,1 1-144 0,0-2 0 16,8-14 128-16,-8 24-128 0,8-24 0 0,0 0 0 0,0 0 144 15,0 0-144-15,0 0 0 0,13 33 144 0,-13-33-144 16,0 0 0-16,23-3 0 0,-13 0 0 0,1-3 0 16,1 1 0-16,-1-2 0 0,1 0 0 15,0-3 0-15,0 1-224 0,-1 2 80 0,-1-3 16 16,1-2-304-1,-1 1-48-15,0-1-16 0,0 0 0 0,-1 0-176 0,0-2-32 0,-1-1-16 0,0-2 0 16,0-1-32-16,-3-1 0 0,2-2 0 0,-2-2 0 16,-1 1-16-16,0-4 0 0,0 2 0 15,-2-1 0-15,2 2 480 0,-1 5 96 0,0 3 0 0,-1 4 16 0,1 3 176 0,-1 2 224 0,0 3-48 0,0 1-16 16,-1 1 464-16,0 4 80 0,-1-3 32 0,0 0 0 16,0 0 112-16,0 0 32 0,-3 33 0 0,3-33 0 15,-6 31-176 1,6-31-16-16,-7 35-16 0,7-35 0 0,-10 46-272 0,3-22-48 0,1 1-16 0,-2 0 0 31,2-2-96-31,-1 0-32 0,7-23 0 0,-9 39 0 0,9-39-80 0,-5 35 0 0,5-35-128 0,0 0 192 0,2 40-192 0,-2-40 0 31,0 0 0-31,0 0 0 0,0 0 0 0,23 34 0 16,-23-34 0-16,0 0 0 0,22-3 0 0,-13-1-240 16,0-1 32-16,2-2 0 0,-1-1-1328 0,1-1-256 0,1-1-48 0,-1-1-16 15,1-1-1088 1,-1 0-208-16,1 0-48 0,-1 0-16 15,1-2 624-15,-3 0 128 0,0 2 32 0,-1 0 0 16,-2 0 1568-16,0 3 320 0,-1 1 64 0,-1 2 16 0,-1 3 1600 0,-3 3 320 16,3-3 64-16,-3 3 16 0,0 0 416 0,0 0 96 15,0 0 0-15,0 0 16 0,0 0-176 0,-8 29-32 0,8-29-16 16,-7 17 0-16,7-17-672 0,-9 18-128 0,9-18-16 16,-8 20-16-16,8-20-352 0,-8 19-64 0,8-19-16 0,0 0 0 15,-5 25-192-15,5-25-64 0,0 0 0 16,0 0 0-16,0 0-128 0,0 0-16 0,0 0-16 0,0 0 0 15,0 0-160-15,31 25 0 0,-31-25 144 0,14-5-144 16,-6 0 0-16,0-1 128 0,0 0-128 0,0-1 0 16,-1-3 0-16,0 3 0 0,0-2-160 0,-1-1 160 15,-2 3-544-15,0-2 0 16,-2 1 0-16,-1-1 0 0,-1 1-288 0,-2-1-48 0,-2 3-16 16,0-2 0-16,-2 1-16 0,-1 0-16 0,-3 3 0 0,0-2 0 15,-1 4 544-15,-1 0 128 0,1 2 0 0,-1 0 16 0,1 2 384 16,1 1 80-16,0 2 16 0,3-1 0 0,-1 1 432 0,8-5 96 15,-10 12 0-15,10-12 16 0,0 0 176 0,-9 21 48 16,9-21 0-16,0 0 0 0,0 0-304 0,0 0-64 16,0 0-16-16,0 0 0 0,0 0-416 0,23 31-80 15,-23-31 0-15,0 0-128 0,29-3 0 0,-17 1 0 16,2-2 0-16,0-1 0 16,0 0-624-16,1 0-80 0,1-2 0 0,-1 2-16 15,-1-2-560-15,0 0-96 0,1 0-32 0,0 0 0 16,-1 0 512-16,-1 0 80 0,0 0 32 0,-1-1 0 0,0 4 592 0,-4-1 192 0,-1 0 0 15,-7 5-160-15,10-4 400 0,-10 4 80 0,0 0 0 0,0 0 16 16,0 0 816-16,0 0 144 0,0 0 48 0,-7 28 0 16,7-28-224-16,-7 17-32 0,7-17-16 0,-10 25 0 15,10-25-560-15,-9 24-128 0,9-24 0 0,-8 26-16 16,8-26-160-16,0 0-16 0,-10 31-16 0,10-31 0 16,0 0-176-16,0 0 160 15,0 0-160-15,-2 30 160 0,2-30-160 0,0 0 0 0,0 0 0 0,0 0 0 0,0 0 0 16,16-6 0-16,-11 1 128 0,0-2-128 15,2 0 0-15,1-2 0 0,1-1 0 0,0-1 0 16,2 1 0-16,0-2 0 0,1 0 0 0,1-2 0 0,0 0 0 0,0 0 0 16,0 0 0-16,-1 1 0 0,0 1 0 0,-2 1 0 15,0 1 0-15,-2 1 0 0,0 5 0 0,-8 4 0 16,0 0 0-16,0 0 0 0,0 0 0 0,0 0 0 16,0 0 0-16,0 0 0 0,15 41 0 0,-15-41 0 15,-8 26 0-15,8-26 0 0,-8 29 192 0,8-29-64 16,-11 32 0-16,11-32 0 0,-12 30-128 0,12-30 160 0,-13 28-160 15,13-28 160-15,-12 24-160 0,12-24 192 0,-9 16-192 16,9-16 192-16,0 0-192 0,0 0 0 0,0 0 0 0,0 0 0 16,0 0 0-16,0 0 0 0,0 0 0 15,4-2 0-15,1-5 0 0,2-3 0 0,1 1 128 16,2-3-128-16,0-2 0 0,2-1 0 0,0-1 0 0,1 2 0 16,1-3 0-16,0 0 0 0,0-1 0 0,-1 1 0 15,-2 5 0-15,-1-2 0 0,0 2-144 0,-2 1 144 16,1 3 0-16,-3 2 0 0,0 2 0 0,-6 4 0 0,0 0 0 0,0 0 0 15,0 0 0-15,0 0 0 0,0 0 0 0,0 0 0 16,0 0 0 0,7 41 0-16,-7-41 0 0,0 0 128 15,-5 38-128-15,5-38 144 0,-6 28-144 0,6-28 192 0,-6 31-192 16,6-31 192-16,-9 31-192 0,9-31 0 0,-11 31 0 0,11-31 128 16,-11 28-128-16,11-28 0 0,-10 26 0 0,10-26 0 15,0 0 0-15,-9 22 0 0,9-22 0 16,0 0 0-16,0 0 0 0,0 0 0 0,0 0 0 0,9-7 0 15,-5 2 0-15,3-4 0 0,-1 1 0 0,2-4 0 0,-1 3 0 0,3-4 0 16,-1 0 0-16,2-1 0 16,0-1-192-16,1 1-32 0,0-2 0 0,-1 1 0 31,0 3-416-31,0 0-96 0,-2 3-16 0,-2 2-11200 0,0 2-2240 0</inkml:trace>
  <inkml:trace contextRef="#ctx0" brushRef="#br0" timeOffset="-147706.87">22375 9841 23039 0,'-2'-2'2048'0,"0"2"-1648"16,1 2-400-16,1-2 0 0,0 1 1024 0,0-1 128 15,0 1 32-15,-1 0 0 0,0 1-160 0,0 0-48 16,1 1 0-16,1 1 0 0,1-1-720 0,-1 1-256 16,0 2 144-16,-3-2-144 0</inkml:trace>
  <inkml:trace contextRef="#ctx0" brushRef="#br1" timeOffset="-127356.4">4393 4222 911 0,'0'1'0'0,"0"-1"0"0,0 0 0 0,-1 0 0 0,1 0 336 0,0 0-16 16,0 0 0-16,0 0 0 16,0 0 0-16,0-1 0 0,1 1 0 0,0-2 0 0,0 2 32 0,0-2 0 15,1 1 0-15,1-1 0 0,-1 2-96 0,0-2 0 16,2 1-16-16,-1-1 0 0,1 2 144 0,1 0 16 16,1 0 16-16,-1-2 0 15,2 2 128-15,0 2 32 0,1-2 0 0,3 0 0 0,-1 2-16 0,2-1 0 16,1 1 0-16,2 0 0 0,-1-1-48 0,4 1-16 15,1-2 0-15,0 2 0 0,2-2 16 0,-1-2 16 0,1 2 0 16,0 0 0-16,-1 0-64 0,2-3-16 0,1 1 0 0,0 0 0 16,-1 1-208-16,1-1-48 15,1 0-16-15,0 2 0 0,1-2-176 0,1 1 160 0,0 1-160 0,0 0 160 16,-1 1-160-16,0 1 0 0,1 0 0 0,-1-2 0 16,0 2 0-16,-1 1 0 0,-1 0 0 0,0 1 0 15,0-3-176-15,0 0 176 0,2 1-128 0,1-2 128 16,1-2-128-16,0 1 128 0,2-4-128 0,-1 0 128 15,-2 0 0-15,1-3 0 0,-1 0 0 0,-1 0 128 16,-1-2 48-16,2-2 16 0,-1 1 0 0,0-1 0 16,0 0-32-16,0 0 0 0,-1 0 0 15,0-1 0-15,-2 1-160 0,1-1 0 0,-2 0 0 0,-2 0 0 0,0-3 0 0,0 1 0 16,-4-1 0-16,0-1 0 0,-1 0 0 0,-3 1 0 16,-2-2 0-16,0 1 0 0,-3 0-176 0,1 0 176 15,-3-1-128-15,-1 2 128 0,-1 1-224 0,-1-2 32 16,-2-2 16-16,-3 2 0 0,0 1 176 0,-2 1-208 15,0 0 80-15,-3 1 128 0,0 1 0 0,-2 1 0 16,-2 0 0-16,-2 2 0 0,-1 1 432 0,-2 0 144 16,-1 1 48-16,-1-1 0 0,-1 0-240 0,-1-1-64 0,1 3 0 15,-2-2 0 1,2 2-320-16,-1 0 144 0,1-1-144 0,-2 1 0 0,3-2 0 0,-1 1-176 0,-1-1 0 0,0-2 0 31,0 2-112-31,-1-2-32 0,-1 2 0 0,-1 2 0 16,3 0 128-16,-2 2 32 0,0 1 0 0,-1 0 0 15,2 1 160-15,-2 2 192 0,0 1-32 0,-1 0-16 16,1 0 48-16,-1 2 0 0,-1 0 0 0,-2 1 0 16,-1 2-192-16,0-3 0 0,-3 3 0 0,2 0 128 0,-2-1-128 15,3 2 0-15,1 0-192 0,1 1 192 16,3 0-144-16,1-1 144 0,2 0 0 0,-1 2 0 0,1 1 0 16,-1 1 0-16,1 3 0 0,-1-1 0 0,-1 0 0 15,2 2 0-15,1-1 0 0,0 0 144 0,4-1-144 0,-1 2 128 16,1 1-128-16,-1 2 128 0,1-1-128 0,1 3 0 15,3-2 0-15,0-1 128 0,3 1-128 0,-1 2 0 16,0 0 0-16,0 2 128 0,1-2-128 0,-1 0 0 16,2-2 0-16,1 0 0 0,1-1 0 0,3-2 0 15,0 0 0-15,2-2 0 0,0-1 0 0,2-11 0 16,0 0 0-16,0 0 0 0,0 0 0 0,13 51 0 16,-13-51 0-16,0 0 0 0,0 0 416 0,36 47 0 15,-36-47 0-15,0 0 0 0,42 41 128 0,-42-41 32 0,33 31 0 16,-33-31 0-16,42 35-304 0,-42-35-48 0,52 31-16 15,-25-19 0-15,1-3-208 0,-1-2 128 0,1-4-128 16,-1-1 0-16,-1-2 0 0,1-5 0 0,0-2 0 0,0 0-10656 16</inkml:trace>
  <inkml:trace contextRef="#ctx0" brushRef="#br1" timeOffset="-126787.27">5901 3508 2751 0,'-3'-6'256'0,"1"1"-256"0,2 2 0 0,-1 1 0 16,2-1 2336-16,-1 1 416 0,0 2 96 0,1-3 16 16,2 0-1680-16,0-2-336 0,0-1-64 0,0 2-16 15,0-1-768-15,1 0 0 0,-1 1 0 0,0 1 0 16,-1 1-416-16,0 1 16 0,1-1 0 0,0 1 0 16,0 0 400-16,1 1 0 0,0-2 0 0,0 2 0 15,-1-2 448-15,2 1 64 0,-1 1 0 0,0-3 16 16,0 2 432-16,1 0 64 0,-2-1 32 0,1 0 0 15,0-1-208-15,0-1-32 0,1 1-16 0,1 1 0 16,-1-2-112-16,3 0-32 0,-1 0 0 0,3-1 0 16,1 0-80-16,3-1-32 0,1 0 0 0,4-2 0 15,3 0 32-15,5-6 0 0,6-2 0 0,7-4 0 0,5 1 480 16,6-6 96-16,8-1 32 0,3-1 0 0,1-1-288 16,-1 1-48-16,2 1-16 0,-1 0 0 0,-1 3-512 0,-3 2-96 15,-3 3-32-15,1 0 0 0,0 1-416 16,-7 3-96-16</inkml:trace>
  <inkml:trace contextRef="#ctx0" brushRef="#br1" timeOffset="-124934.77">7546 2742 4607 0,'-1'0'400'0,"-1"0"-400"16,0 0 0-16,1 0 0 0,0 0 944 0,0 0 96 15,-2 0 32-15,0 1 0 0,-2-1 928 0,1 0 192 16,0 2 48-16,3-2 0 0,0 0-288 0,1 0-48 16,1 0-16-16,0 0 0 0,1-2-736 0,2 1-160 15,2-1-32-15,-1 0 0 0,2-1-256 0,1 1-64 16,0-1-16-16,3-1 0 0,-1 0-192 0,2 0-48 0,0 0 0 16,2-3 0-16,1 2-128 0,-1-2-48 0,0 1 0 15,-2 0 0-15,0 1-80 0,-2 1-128 16,1-1 176-16,-2 2-176 0,0-1 0 0,-1 2 0 0,-2-1 0 15,-1 1 0-15,0 2 0 0,-3 0-224 0,0 2 32 0,-1-2 16 16,-1 3-784 0,-1-1-144-16,-2 0-48 0,1 3 0 0,-3 0-672 0,-1-1-144 15,2 1-16-15,-3 0-16 0,2-1 400 0,-2 1 64 0,1 0 32 16,0-3 0-16,1 1 1088 0,-1-1 224 0,1 1 32 0,2-3 16 16,-1 2 720-16,2-2 160 0,-1 1 32 15,2 0 0-15,-1-1 384 0,1 0 96 0,0 2 16 0,0-2 0 0,0 1-304 16,0 1-64-16,0 1-16 0,-1-1 0 15,1 2-64-15,0 1-16 0,1 0 0 0,0 2 0 0,-1 2 64 0,0 1 16 16,0 4 0-16,-1 1 0 16,1 4-288-16,0-3-48 0,0 3-16 0,0-2 0 0,1 1-272 15,0-5-48-15,0-13-16 0,2 25 0 0,-2-25-192 0,0 0 0 0,0 0 0 16,0 0 0 0,0 0-1632-16,0 0-224 0,28 34-32 0,-20-39-10656 0</inkml:trace>
  <inkml:trace contextRef="#ctx0" brushRef="#br1" timeOffset="-124540.54">7835 2593 6447 0,'2'-9'576'0,"-1"2"-576"0,1 4 0 0,-1 1 0 16,0 2 2032-16,0 1 288 0,0 0 64 0,0 2 16 16,2 2 608-16,-3-5 128 0,0 0 32 0,0 0 0 0,11 46-1744 0,-11-46-336 15,4 34-80-15,-4-34-16 0,1 38-608 0,-1-38-128 16,0 40-32-16,-1-21 0 0,1-19-96 15,-1 35-128 1,0-18 176-16,0 0-176 0,0-3 368 0,1-14-48 16,-1 24 0-16,1-15 0 0,0-3 16 0,0-2 0 0,1-1 0 0,-1-2 0 0,1-1-128 0,-1-2-16 15,1-1-16-15,0-1 0 16,1-3 32-16,0-2 16 0,1 0 0 0,0-2 0 0,0-1-224 0,0 0 128 16,1 1-128-16,0-1 0 15,0 3 0-15,1-1 128 0,1 0-128 0,-1 3 0 16,2 0 0-16,-2 3 176 0,3-1-176 0,-2 2 160 0,2 3-32 15,-2 1 0-15,-6-1 0 0,0 0 0 0,0 0-128 0,0 0 192 0,29 37-192 0,-29-37 192 16,0 0-64-16,12 37-128 0,-12-37 192 16,0 0-64-16,6 39-128 0,-6-39 128 0,0 0-128 15,4 31 128-15,-4-31-128 0,0 0 0 0,0 0 0 0,0 0 128 32,0 0-128-32,0 0 0 0,0 0 0 0,0 0 0 0,0 0-272 15,0 0-48-15,0 0 0 0,0 0-15808 0</inkml:trace>
  <inkml:trace contextRef="#ctx0" brushRef="#br1" timeOffset="-124396.03">8154 2674 9215 0,'2'-5'400'0,"-1"3"96"0,0 1-496 0,-1-1 0 32,1 2 0-32,-1 0 0 0,1-1 1984 0,0 1 320 15,2-1 48-15,0-1 16 0,1 0-352 0,1 1-64 16,1-2-16-16,-1 1 0 0,1 0-1360 0,-1 0-288 15,1 0-48-15,-1 1-11440 0</inkml:trace>
  <inkml:trace contextRef="#ctx0" brushRef="#br1" timeOffset="-124222.25">8196 2771 5519 0,'-1'3'496'0,"-1"-1"-496"0,0 0 0 0,1 0 0 16,0-1 1552-16,1 0 224 0,0 2 32 0,-1 0 16 15,0 1 1056-15,0 3 192 0,0-2 64 0,1 2 0 16,1-1-1648-16,0 0-320 0,1-3-64 0,1 0-16 16,1-2-1392-16,0-1-272 0</inkml:trace>
  <inkml:trace contextRef="#ctx0" brushRef="#br1" timeOffset="-123905.42">8452 2666 2751 0,'0'-2'256'0,"0"0"-256"16,-1 0 0-16,0 2 0 0,1 0 2256 0,-1 0 416 15,-1 0 80-15,0 0 0 0,-1 0-64 0,-1 2 0 16,-2-2-16-16,-1 2 0 0,0 1-1344 0,-1 1-272 0,0 1-48 0,1-2-16 16,0 4-192-16,1-3-32 0,0 1-16 0,2 0 0 15,0-1 16-15,3 1 0 0,0-2 0 0,2 1 0 16,2-1-288-16,1 0-48 15,-4-3-16-15,0 0 0 0,0 0-288 0,0 0-128 0,39 18 128 0,-39-18-128 16,0 0 0-16,0 0 0 16,43 22 0-16,-43-22 0 0,0 0 0 0,0 0 0 0,40 23-176 0,-40-23 176 15,0 0-144-15,0 0 144 0,0 0-160 0,0 0 160 16,0 0 0-16,5 33 208 0,-16-27-16 0,-2 0 0 16,-2 1 592-16,-4-2 112 0,1 0 32 0,-2 0 0 15,2-1-512-15,-2-2-96 0,2 1-32 0,1-3 0 16,2 0-1056-16,5-2-224 0</inkml:trace>
  <inkml:trace contextRef="#ctx0" brushRef="#br1" timeOffset="-123017.11">9061 2625 5519 0,'0'-1'496'0,"0"-1"-496"16,-1 2 0-16,1 0 0 0,0 0 1264 0,0 0 144 0,-1-2 48 15,0 1 0-15,0-1 560 0,-1 0 112 16,1 1 32-16,0-1 0 15,0 2-256-15,0-2-48 0,0 2-16 0,-1 0 0 16,1-2-480-16,0 2-80 0,0 0-32 0,-1 0 0 16,1 0-432-16,0 2-96 0,0-2-16 0,0 2 0 0,1-2-256 0,0 2-64 15,0 1-16-15,-1 0 0 0,0 1-80 0,-1 0-16 16,1 4 0-16,-1 1 0 0,0 0 48 0,0 3 0 16,0 1 0-16,-1 1 0 0,0 3-112 15,-1 0-16-15,2 1 0 0,-1-1 0 0,3-17-192 0,-2 30 128 16,2-30-128-16,0 0 0 0,0 0 128 0,0 0-128 15,0 0 0-15,0 0 0 0,0 0 0 0,41 14 0 16,-30-25 0-16,-1 1 0 0,1-2 0 0,0 0 0 16,2-2 0-16,-2 0 0 0,1-1-192 0,0 1 0 15,-2 0 16-15,-1 2 0 0,-1 1 176 0,-1 1-208 0,-1 1 80 0,-1-1 128 16,-1 3 0-16,-1 2 0 0,-1 1 0 0,0 1 0 16,0 1 0-16,0 2 0 0,-1 0 0 0,0 2 0 15,1 1 0-15,-1 1 0 0,0 3 0 0,1 0 0 16,-1-1 0-16,0 2 240 0,1 0-48 0,-2-8 0 15,0 0 80-15,0 0 16 0,11 42 0 0,-11-42 0 16,0 0 16-16,0 0 0 0,15 38 0 0,-15-38 0 16,0 0 0-16,0 0 0 0,0 0 0 0,0 0 0 15,39 22-176-15,-32-25-128 0,2-2 192 0,-1 1-192 0,-1-3 176 16,1 0-176-16,-1-1 160 0,1-1-160 0,-2 0 144 0,-1-3-144 16,0 2 128-16,-2-1-128 0,-1 1 0 0,-2-1 128 15,-2 3-128-15,-1-2 0 0,0 1 0 0,-2 2 0 16,-1 0 0-16,2 0 0 0,-1 2 0 0,1-1 0 15,1 2-144-15,-1-1-11776 16,2 2-2352-16</inkml:trace>
  <inkml:trace contextRef="#ctx0" brushRef="#br1" timeOffset="-122793.45">9446 2509 11967 0,'2'-1'1072'0,"-2"1"-864"16,2-2-208-16,-1 1 0 0,0 1 1584 0,1-2 272 0,2 0 48 0,0-1 16 16,4-1 416-16,0-1 96 0,0 1 0 0,-2 1 16 15,0 0-1600-15,-2 1-320 16,0 2-64-16,-1 0-16 0,0 2-448 0,-2 1 0 0,1 0-128 0,-1 0 128 16,1 1-912-16,0 0-80 0,0 0-16 0,-2-4 0 15,0 0-704-15,0 0-144 0</inkml:trace>
  <inkml:trace contextRef="#ctx0" brushRef="#br1" timeOffset="-122599.03">9480 2657 11967 0,'2'-2'528'0,"0"1"112"0,0 1-512 0,-1 0-128 0,0 0 0 16,0 0 0-16,0 0 2560 0,0 1 496 15,1 1 80-15,1 1 32 0,-1 0-480 0,-1 1-112 0,1 1-16 0,-1-1 0 16,-1 1-1584-16,0 0-320 0,0-1-64 0,-1-1-16 31,0 1-928-31,1-1-192 0,0-3-32 0,0 1-14256 16</inkml:trace>
  <inkml:trace contextRef="#ctx0" brushRef="#br1" timeOffset="-121749.83">9729 2387 3679 0,'0'-3'320'16,"-1"-1"-320"-16,1 1 0 0,-1 1 0 0,1 2 672 0,0-2 64 16,0 1 16-16,1-1 0 0,-1 0 976 0,1-2 192 15,-1 1 32-15,1 0 16 0,0 2 80 0,1 2 0 16,-1 2 16-16,0 4 0 0,0 0-480 0,-1-7-112 16,1 26 0-16,-1-26-16 0,1 43-448 0,-1-43-96 15,2 47-16-15,-2-47 0 0,2 45-480 0,-2-45-96 0,1 40-32 0,-1-40 0 16,4 34-288-16,-4-34-272 0,0 0 48 0,10 36 16 31,-10-36-1744-31,0 0-352 0,0 0-64 0,0 0-8432 0</inkml:trace>
  <inkml:trace contextRef="#ctx0" brushRef="#br1" timeOffset="-121527.2">9968 2270 1839 0,'3'-6'160'0,"-2"1"-160"0,-1 2 0 0,1 3 0 0,-1 0 1920 0,0 1 336 16,0 3 80-16,0 1 16 0,-1 2 464 0,1 5 80 16,0-12 32-16,-3 43 0 0,0-14-1008 0,0 1-208 15,0 5-48-15,2-3 0 0,0 0-608 0,2-3-128 16,-1-29-32-16,3 45 0 0,-3-45-384 0,9 33-64 16,-9-33-32-16,0 0 0 0,0 0-416 0,0 0 0 15,32 36 0-15,-24-34 0 16,-1-2-656-16,0-3-176 15,1 1-16-15,-2-2-12288 0</inkml:trace>
  <inkml:trace contextRef="#ctx0" brushRef="#br1" timeOffset="-120848.52">10510 2237 8287 0,'1'-7'736'0,"-1"3"-592"0,1 1-144 0,-1 3 0 0,0 0 656 0,1-2 112 15,0 0 0-15,0-1 16 0,1 1 1424 0,-1 2 288 16,1 2 48-16,-1 3 16 16,-1-5-768-16,0 0-128 0,2 36-48 0,-2-36 0 15,0 35-976-15,0-35-208 0,0 36-48 0,0-36 0 0,-1 36-144 0,1-36-48 0,-1 34 0 16,1-34 0-16,0 32 64 0,0-32 16 15,-1 28 0-15,1-28 0 0,0 0 192 0,0 31 48 0,0-31 0 0,0 0 0 16,0 0-144-16,2 33-32 16,-2-33 0-16,0 0 0 0,0 0-112 0,0 0-32 15,1 30 0-15,-1-27 0 0,0 2-32 0,0-4-16 0,0 0 0 0,-1 1 0 16,1-2 48-16,0-2 0 0,0 1 0 0,0-2 0 16,0-2 192-16,0 0 32 0,1 0 16 0,1-4 0 31,1 1-112-31,0-3 0 0,0-1-16 0,1 1 0 0,1-1-64 15,-1 2-16-15,3-1 0 0,-1 1 0 0,1 2-80 16,0 1-16-16,2 3 0 0,-1 1 0 0,0 0-128 16,-8 3 160-16,0 0-160 0,0 0 160 0,0 0-160 15,40 24 0-15,-40-24 0 0,0 0 128 0,16 39-128 0,-16-39 0 16,0 0 0-16,0 42 0 0,-3-30 0 0,-1-2-144 16,-2 1 144-16,-1 0-160 0,-3 0 0 0,1-4 0 15,-1 1 0-15,-1-2 0 0,-1 1 160 0,1-4 0 16,-1 2 0-16,0-1 0 0,3-3 0 0,0 0 176 0,1-2-48 0,-1 0 0 15,3-1 64-15,-1-3 0 0,3 0 0 0,1 0 0 16,2 0-192-16,1-2 0 0,2 0 0 0,1 0 0 31,4-2-672-31,0 1-224 0,3-1-32 0,2 0-15360 0</inkml:trace>
  <inkml:trace contextRef="#ctx0" brushRef="#br1" timeOffset="-120221.48">10749 2460 17503 0,'-2'2'1552'0,"0"1"-1232"0,1-3-320 0,1 0 0 15,0 0 784-15,0 1 112 0,0 0 0 0,0 2 16 16,2-2 1232-16,1 0 240 0,1-1 48 0,3 0 16 16,1-2-1648-16,1-1-336 0,2-2-64 0,0 1-16 15,1-3 496-15,0 2 80 0,0-2 32 0,0-2 0 31,0 1-1680-31,-1 1-336 0,-1-2-64 0,-1 1 0 0,-2 0 672 0,-1 2 144 0,-3-1 16 0,-2 0 16 16,-1 0 240-16,-2 1 0 0,-2 0-160 0,-1 1 160 16,0 2 0-16,-3 2 0 0,-1 1 0 0,-2 0 0 15,0 4 1328-15,-1 1 176 0,0 0 32 0,0 2 16 16,1-1-1552-16,1 2-192 0,1 2-112 0,0-1-16 16,2 1 832-16,2 0 176 0,0 1 16 0,1 1 16 15,2 0-80-15,2-12 0 0,0 0-16 0,3 33 0 16,-3-33-240-16,0 0-64 0,0 0 0 0,0 0 0 0,30 31 640 15,-30-31 112-15,0 0 16 0,0 0 16 16,42 7-1712-16,-42-7-352 0,0 0-64 0,34-4 0 16,-34 4 640-16,25-1 128 0,-25 1 16 0,27-5 16 15,-27 5-1312-15,29-4-272 0</inkml:trace>
  <inkml:trace contextRef="#ctx0" brushRef="#br1" timeOffset="-119535.68">11627 2221 11055 0,'-3'-3'976'0,"0"1"-784"16,2 2-192-16,-1-1 0 0,1 0 368 0,-1-1 16 15,-1-1 16-15,-1 0 0 0,-3-3 1680 0,0-1 336 16,-2 2 64-16,3-3 16 0,-1 4-512 0,2-1-80 16,0 2-32-16,1 3 0 0,2 0-720 0,-1 3-160 15,1-1-32-15,-1 3 0 0,2 0-48 0,0 4-16 16,1-9 0-16,0 0 0 0,0 37-256 0,0-37-64 16,2 32-16-16,-2-32 0 0,4 41-336 0,-4-41-64 15,4 50-16-15,-4-50 0 0,7 52 0 0,-7-52 0 16,5 54 0-16,-5-54 0 0,5 47-144 0,-5-47 128 15,4 36-128-15,-4-36 128 0,3 31-128 0,-3-31 0 16,0 26 0-16,0-26 128 0,-3 19-128 0,1-11 0 16,0-2 0-16,-1-1 0 0,1-3 0 0,-1-2 0 0,-1 0 0 15,1-1 0-15,1-2-144 0,-1-2-112 0,0 0-32 16,-2-5 0 0,2 1-1904-16,-2-2-384 0,-1-1-80 0,1-1-16 15,-2-1-864-15,0 0-176 0,0-3-48 0,-1 1 0 0,0-3 1840 0,-1 2 384 0,2 3 64 0,0 0 0 0,1 3 1248 0,0 3 224 16,3 3 0-16,0 1 144 0,0 4 928 0,2 2 176 15,0 0 32-15,1 0 16 0,1 3 304 0,-1-5 64 16,0 0 16-16,0 0 0 0,0 0 464 0,0 0 96 16,0 0 0-16,45 21 16 0,-45-21-656 0,24-2-128 15,-8 0-16-15,-1-3-16 0,2-1-864 0,-1 0-160 16,2 0-32-16,-3-2-16 0,2 2-368 0,-3-2 0 16,0 3 0-16,-2-2 0 15,1 2-896-15,-2-2-160 0,1 2-32 16,-2-1-8448-16,1 2-1712 0</inkml:trace>
  <inkml:trace contextRef="#ctx0" brushRef="#br1" timeOffset="-119213.27">11808 2299 4607 0,'0'-7'192'0,"0"2"64"0,0 0-256 0,0 3 0 0,0 1 0 0,0 1 0 15,0 0 1744-15,-1 0 304 16,0 1 64-16,0-1 16 0,-1 5 560 0,0 0 96 16,0 1 32-16,1 4 0 0,1-10-720 0,-2 25-144 0,2-25-32 0,-1 32 0 15,1-32-768-15,3 32-176 0,-3-32-16 0,0 0-16 16,15 38-624-16,-15-38-112 0,0 0-16 0,0 0-16 15,37 18-176-15,-27-20 0 0,2-1 0 0,-1-2 0 16,1-4 368-16,0-1 192 0,1-2 32 0,-1 0 16 31,-2-1-2208-31,1 0-448 0,-2-1-96 0,-2 0-16 16,0 2 1040-16,-3 1 208 0,1 1 32 0,-3 1 16 0,-1-1 864 0,0 0 0 0,-1 1 208 0,-2 3-32 16,1 0 592-16,-1 2 128 15,0 3 32-15,-1 2 0 0,2 1 320 0,-1 3 64 0,0 1 16 0,0 3 0 0,0 4-240 16,0-1-32-16,2-12-16 0,-1 27 0 0,1-27-512 0,0 0-96 15,6 39-32-15,-6-39 0 0,0 0-400 0,0 0 0 16,20 37 128-16,-20-37-128 16,0 0 0-16,0 0 0 0,0 0-192 0,34 8 192 15,-28-10-1392-15,1-3-144 0</inkml:trace>
  <inkml:trace contextRef="#ctx0" brushRef="#br1" timeOffset="-118883.9">12076 2305 9215 0,'-2'-3'400'0,"1"1"96"0,0 1-496 0,0-2 0 0,1 3 0 0,1-2 0 15,0 1 2160-15,0-2 336 0,1 0 64 0,1-2 0 0,3-2-896 0,1 0-192 16,1 0-48-16,1 0 0 16,1 2-608-16,2 0-128 0,-2 2-32 0,0 0 0 15,-10 3 192-15,0 0 48 16,0 0 0-16,41 12 0 0,-41-12-192 0,0 0-16 0,0 0-16 0,23 40 0 0,-23-40-528 0,0 0-144 15,6 42 0-15,-6-42 0 0,-4 32-176 0,0-18-96 16,0-2-32-16,0-1 0 0,-1-4 304 16,0 0 0-16,2-4 128 0,0-1-128 0,1-2 1088 0,1-4 128 15,1-1 32-15,1 0 0 0,0-5-192 16,2 1-32-16,1-5-16 16,0-1 0-16,1 1-544 0,1-4-96 0,4-2-32 0,-1 1 0 0,1-2-208 0,1 2-128 15,0 0 160-15,0-2-160 16,2 5-256-16,-2 1-128 0,0 3-48 15,-2 3-17136-15</inkml:trace>
  <inkml:trace contextRef="#ctx0" brushRef="#br1" timeOffset="-118661.1">12414 2181 10127 0,'2'-3'896'0,"-1"1"-704"0,0 0-192 0,0 2 0 16,-1 2 1664-16,0-4 320 0,1 1 48 0,1-1 16 0,0 0 832 15,-1 1 160-15,-1 1 32 0,1 1 16 0,-2 3-1120 0,1 1-240 16,-1 2-32-16,0 2-16 0,1-9-640 0,0 0-128 16,-1 36-16-16,1-36-16 0,0 0-432 0,0 40-96 15,0-40-16-15,0 0 0 0,6 41-336 0,-6-41 144 16,0 0-144-16,0 0 0 16,17 43-320-16,-17-43-192 0,0 0-16 0,0 0-16 15,0 0-2256-15,0 0-448 0,0 0-80 0,0 0-9872 0</inkml:trace>
  <inkml:trace contextRef="#ctx0" brushRef="#br1" timeOffset="-117853.37">12334 2186 8287 0,'-5'4'736'0,"1"-2"-592"0,2-1-144 0,2 0 0 16,0 2 1920-16,0-2 336 0,-1 3 80 0,-1 1 16 15,0 3 1040-15,2 0 192 0,0-8 64 0,0 0 0 16,0 0-1472-16,0 0-304 0,36 29-48 0,-36-29-16 0,33 2-720 0,-16-6-160 16,3 1-32-16,0-2 0 0,1-1-512 0,-1 0-96 15,-3 0-32-15,0-2 0 0,-3 3-256 0,-1-2 0 16,-2 0 0-16,-2 2 0 0,-1-1 0 0,-2 0 0 16,0 2 0-16,-1-1 0 15,-1-1-288-15,0 0-64 0,-1-1-16 0,-1 0 0 16,-1 0-1552-16,1-3-320 0,0-2-64 0,0-2-16 15,-1 2-1184-15,1-4-224 0,0-3-48 0,-1 0-16 16,1 0 464-16,0-2 112 0,-1 1 16 0,1 2 0 16,-1 1 1520-16,-1 0 304 0,0 3 64 0,-1 3 16 0,-1 3 2384 0,0 1 464 0,-1 3 112 0,2 2 0 15,-2 2 1088-15,0 1 192 16,0 2 64-16,0-1 0 0,1 5-64 0,0 0-16 0,-1 1 0 0,1 1 0 16,2-9-640-16,-3 23-128 0,3-23-32 0,-2 32 0 15,2-32-944-15,-2 41-192 16,2-41-32-16,-2 44-16 0,2-44-496 0,-2 47-112 15,2-47-16-15,0 48 0 0,0-48-112 0,1 42-16 16,-1-42-16-16,2 38 0 0,-2-38-176 0,4 37 192 0,-4-37-192 0,0 0 192 16,13 41-192-16,-13-41 0 15,0 0 0-15,0 0 0 0,28 32 0 0,-28-32 0 0,0 0 0 0,0 0 0 0,31 3 0 0,-23-7 0 16,1-1 0-16,-1-1 0 16,-1-1 0-16,2 0 0 0,-2-2 0 0,1 0 0 0,0-2-192 0,-1 2 192 15,-1 1-160-15,-1 1 160 0,-1 0-128 16,-1 5 128-16,0-1 0 0,-1 1-144 0,-1 4 144 15,-1 1 0-15,0-1 0 0,0 3 0 0,-1 2 0 0,0 0 0 16,0 0 0-16,0 1 0 0,1-8 0 0,0 0 0 16,0 0 0-16,0 0 0 0,10 38 0 0,-10-38 0 15,0 0 0-15,0 0 0 0,0 0 0 0,35 17 0 16,-35-17 0-16,0 0 0 0,30-3 0 0,-19 0 0 0,1-2 0 16,0 1 0-16,-1-3 0 0,-1 2 0 0,0-2 0 0,-2 2 0 15,0-2-160-15,-3 2 0 16,1-4 0-16,-3 4 0 0,0-3-32 0,-2 2 0 0,-1 0 0 0,-1 0 0 15,-2-2-32-15,1 0-16 16,-3 0 0-16,0-1 0 0,1 2-368 16,-2-1-80-16,1 1-16 0,1 0 0 0,0 2 176 15,0 3 16-15,1 0 16 0,0 1 0 0,1 2 336 0,-1 1 160 16,0 1-160-16,1 1 160 0,-1 0 0 0,0 2 0 0,0 3 0 0,0-2 0 16,0 5 240-16,1-2 32 0,0-1 16 15,2-9 0-15,0 0 128 0,-2 32 32 0,2-32 0 0,0 0 0 0,4 32-64 0,-4-32-16 16,0 0 0-16,0 0 0 0,0 0-176 0,23 35-16 15,-23-35-16-15,0 0 0 0,0 0-160 16,0 0 0-16,43 11 0 0,-43-11 0 16,20-3-1008-16,-10-2-176 0</inkml:trace>
  <inkml:trace contextRef="#ctx0" brushRef="#br1" timeOffset="-117475.84">13035 2271 7023 0,'1'-3'144'0,"0"1"48"0,1 0 0 0,-2 0 0 0,1 1-192 0,0-1 0 0,0 0 0 0,1 1 0 15,2-3 1792-15,1-3 320 0,3 0 64 0,0-1 16 32,0 1-704-32,0-1-144 0,0 2-16 0,0-1-16 0,-2 2-768 0,1 1-160 0,0 2-16 0,-1 1-16 31,0 1 576-31,0 2 112 0,-6-2 32 0,0 0 0 15,0 0-336-15,0 0-64 0,0 0-16 0,25 46 0 0,-25-46-352 0,0 0-80 0,6 35-16 0,-6-35 0 32,0 0-208-32,0 0-240 0,3 35 48 15,-3-35 16-15,0 0 176 0,0 0 0 0,-3 23 0 0,2-20-128 16,0-2 1360-16,1 1 288 0,0-4 48 0,0-1 16 0,1 1 128 16,0-3 16-16,0-2 16 0,1-2 0 0,1 0-992 15,0-1-208-15,1-2-32 0,1 0-16 16,1 0-336-16,1-2-160 0,1 0 160 0,0-1-160 0,2 1 0 15,-1 2 0-15,0 0 0 0,0 4 0 0,-1 2 0 16,-1 1-160-16,0 3 32 0,-1 0 0 16,-1 2-1264-16,-1 0-240 0,-1 2-48 0,-3-2-14704 15</inkml:trace>
  <inkml:trace contextRef="#ctx0" brushRef="#br1" timeOffset="-116540.08">8081 3446 14735 0,'0'0'1312'0,"0"0"-1056"0,0 0-256 0,0-2 0 0,0 2 1216 0,0 0 176 15,0 0 32-15,0-2 16 16,1 0 1056-16,0-3 224 0,0 1 32 0,-1-2 16 16,1 1-752-16,0 1-160 0,0-1-16 0,0 0-16 0,0-1-960 0,0 0-192 15,0 0-32-15,0 0-16 0,-1 2-304 0,0-5-64 16,0 4-16-16,-1-3 0 0,-1 2 16 0,-1 0 16 15,-1 2 0-15,0-3 0 0,-1 4-144 0,0-1-128 0,-2 2 192 16,0 1-192-16,0 1 128 0,0 3-128 0,-2 1 0 0,1 1 0 16,0 2 0-16,-2 3 0 0,3-1 0 0,0 0 0 15,0 3 0-15,2 0 0 16,0 0 0-16,0 3 0 0,2-1 0 0,1 2 0 0,0-1 0 0,1 0 0 16,1-15 0-16,3 26 0 0,-3-26 0 0,0 0 0 15,0 0 0-15,0 0 0 0,27 30 0 0,-27-30 0 16,0 0 0-16,24-5 0 0,-14-2 0 0,-1 0 0 15,2-3 0-15,0-2 0 0,1-2 0 0,1 0 0 16,-3 0 0-16,0 0 0 16,0-3 0-16,1-2 0 0,0 0 0 0,0 0 0 0,-1 0-160 0,-3 0 160 0,0 0-432 0,-2-1 48 15,-1 0 0-15,-1-3 0 16,-2 1-256-16,-1-4-32 0,-1 2-16 0,-1-2 0 16,-1 0 64-1,0 0 16-15,0-2 0 0,1 1 0 0,0-2 368 0,0 3 80 0,2 8 16 0,1 4 0 0,0 6 432 0,0 4 96 16,0 2 0-16,0 6 16 0,1 3 384 0,-1 5 80 15,-1 5 16 1,1 1 0-16,0 4-304 0,-1 6-48 0,1 6-16 0,0 6 0 0,-1 3-304 0,1 2-64 0,0-5-16 16,1-5 0-16,2-4-128 0,-1-5 0 0,-3-26 0 15,13 43 128 1,-13-43-128-16,0 0 0 0,27 40 0 16,-27-40 0-16,0 0 0 0,0 0 0 0,0 0 0 0,42 7 0 15,-35-11-720 1,1-6-128-16,-2 3-32 0,2-5-16464 0</inkml:trace>
  <inkml:trace contextRef="#ctx0" brushRef="#br1" timeOffset="-116356.85">8384 3204 2751 0,'0'-1'256'0,"1"1"-256"0,0 0 0 0,-1 0 0 0,1 1 2992 0,-1-1 544 15,1 1 112-15,0 1 32 0,3-2 224 0,1 0 64 16,-5 0 0-16,0 0 0 0,0 0-1888 0,31-3-368 15,-31 3-80-15,0 0-16 0,0 0-1104 0,32 1-240 16,-32-1-32-16,0 0-16 16,0 0-752-16,0 0-160 0,0 0-16 0,0 0-14992 0</inkml:trace>
  <inkml:trace contextRef="#ctx0" brushRef="#br1" timeOffset="-116207.6">8452 3338 8287 0,'0'0'736'0,"0"0"-592"0,0 0-144 0,0 0 0 15,0 0 1744-15,1 2 320 0,0-1 64 0,-1 2 16 16,2 2 992-16,-1 0 208 0,0 5 48 0,-1-10 0 16,0 0-1840-16,6 30-352 0,-6-30-80 0,0 0-16 31,0 0-1440-31,10 31-304 0</inkml:trace>
  <inkml:trace contextRef="#ctx0" brushRef="#br1" timeOffset="-115859.33">8751 3228 9215 0,'1'-3'816'0,"-1"2"-656"16,0 1-160-16,-1-2 0 0,-1 2 1776 0,0 2 320 15,1-2 64-15,-2 1 16 0,-3 0 560 0,-2 1 112 16,-3 1 32-16,-2 2 0 0,-1-2-1344 0,1 0-256 16,0 1-48-16,2 0-16 0,0 0-256 0,2 1-64 15,2 0-16-15,0-2 0 0,2 2-368 0,2 0-64 0,1-2 0 0,1 2-16 16,2 0-144-16,-1-5-32 15,0 0 0-15,0 0 0 0,0 0-64 0,0 0-32 0,35 25 0 16,-35-25 0-16,0 0-160 0,0 0 0 0,45 15 144 0,-45-15-144 16,0 0 0-16,0 0 0 0,44 14 0 15,-44-14 0-15,0 0 0 0,0 0 0 0,0 0 0 16,0 0 128-16,0 0-128 0,0 0 0 0,0 0 0 0,21 34 0 16,-27-30 0-16,-1 1 0 0,-2 0 0 0,-2 2 128 15,-2-2-128-15,0-1 0 0,1 0 0 0,0 0 128 16,1 0-128-16,-1-1 0 0,2 0 0 15,2 1 0 1,1-3-1024-16,3 0-128 0,3-1-32 0,1-1-14688 0</inkml:trace>
  <inkml:trace contextRef="#ctx0" brushRef="#br1" timeOffset="-115542.86">8939 3310 10127 0,'0'0'896'0,"16"-4"-704"0,-9 2-192 0,-5 1 0 0,0 1 1792 0,-2-1 336 16,1 1 64-16,0 0 16 0,2-2 944 0,0 0 192 15,-1-1 48-15,-1 0 0 0,0 1-1808 0,-2 0-368 0,0-1-64 0,-1-1 0 16,0 1-496-16,-2 1-80 16,0-3-32-16,1 3 0 0,-2-1-304 15,0 1-64-15,0 2-16 0,0 0 0 0,1 2-160 0,-2 1 0 0,0 2 0 0,1-1 0 16,0 1 128-16,1 2-128 0,-1 0 0 0,1 0 128 16,1 1-128-16,-1 1 0 0,1-2 0 0,-1 3 128 15,2 1-128-15,0-1 0 16,2-1 0-16,-1 1 0 0,1-10 128 0,0 0-128 0,0 0 128 15,0 0-128-15,0 0 160 16,30 31-160-16,-30-31 192 0,0 0-192 0,32-3 128 0,-19 1-128 0,1-5 0 0,0 2 0 16,0 0 0-16,0-2 0 0,0 0 0 15,0 0 0-15,2-2-192 0,-2 4-32 0,1-3-16 0,0 2 0 32,-1-2-416-32,1 2-96 0,-2 0-16 0,-1 0 0 0,0 0-1296 15,-1 0-272-15</inkml:trace>
  <inkml:trace contextRef="#ctx0" brushRef="#br1" timeOffset="-115050.71">9269 3205 8287 0,'-5'-5'368'0,"1"3"80"0,1-3-448 0,1 3 0 0,1 1 0 0,0 1 0 16,0 0 1712-16,-1-2 256 0,-1 2 48 0,0-1 16 15,-2 1-368-15,1 1-80 0,0 4-16 0,2 0 0 16,-1 4-368-16,0 1-80 0,2 4-16 0,-1 0 0 15,1 0 432-15,0 1 96 16,1 0 16-16,-1 0 0 0,0 0-480 0,1-15-80 0,-1 30-32 0,1-17 0 31,0-13-224-31,1 23-64 0,-1-23 0 0,0 0 0 0,0 0-288 0,0 0-64 16,0 0-16-16,0 0 0 0,0 0-192 0,38 26-32 16,-28-29-16-16,0-3 0 0,-1-2-160 15,1 1 0-15,0-2 0 0,0-2 128 0,2-2-128 16,-1 1 0-16,-1 0 0 0,1-2-176 0,-2 2 32 15,-1 0 0-15,0-2 0 0,-2 2 0 0,0-2 144 0,-3 1 0 0,0-2-144 0,-2 1 144 0,0 2 0 0,0 0-176 32,-1 2 176-32,-1 3-128 0,1 3 128 0,-1 3-128 15,1 1 128-15,-2 3-128 0,1 2 128 0,0 1 0 16,-1 0 0-16,2-6 0 0,-3 18 208 0,1-8-16 16,2-10-16-16,-1 21 0 0,1-21-176 0,-2 21 192 15,2-21-192-15,-2 20 192 0,2-20-192 0,0 0 160 16,1 28-160-16,-1-28 160 0,0 0 0 0,0 0 0 0,8 33 0 0,-8-33 0 15,0 0-160-15,0 0 160 0,0 0-160 0,0 0 160 16,0 0-160-16,38 24 0 0,-38-24 0 0,0 0 0 16,27-5 0-16,-17 3 0 0,2-6 0 0,0 4 0 15,0-6-192-15,1 1-64 0,-1 2 0 0,-1-3-16 32,0 1-608-32,0-1-112 0,-2 1-32 0,0-1 0 0,-1 1-352 15,-1 0-80-15,-1 1-16 0,-1 2-13072 0</inkml:trace>
  <inkml:trace contextRef="#ctx0" brushRef="#br1" timeOffset="-114668.2">9714 3100 9215 0,'1'-2'816'0,"0"0"-656"16,0-1-160-16,-1 3 0 0,0 0 1536 0,-1 0 256 15,1 0 64-15,-1-2 16 0,-1 2 1408 0,-1-2 288 16,-1 4 48-16,-1 1 16 0,-2 1-2304 0,0 1-464 16,-2 3-96-16,0-1 0 0,-2 4 576 0,1-1 128 15,-1 1 32-15,0 1 0 0,0 1-912 0,1-1-176 16,1-1-32-16,2-2-16 0,1 0-112 0,1-1 0 16,3-1-16-16,1-2 0 0,1-1-240 0,1 1 144 15,-1-5-144-15,0 0 128 0,0 0-128 0,0 0 0 0,0 0 0 0,0 0 0 16,37 19 0-16,-37-19 0 0,0 0 128 0,0 0-128 15,0 0 0-15,42 16 0 16,-42-16 0-16,0 0 0 0,0 0 0 0,0 0 0 0,30 34 0 0,-30-34 0 16,0 0 0-16,0 0 0 0,-1 22 0 0,-2-16 0 0,0-1 0 15,-3 0 0-15,0-1 0 0,0 1 0 0,-1-2 0 0,0-1 0 16,0-2 0-16,-1 0 0 16,2 0 0-16,-1-2 0 0,3-1 0 0,0-1 0 0,1 1-256 0,2 1-64 15,2-3-32-15,1 0-11200 16,2 1-2240-16</inkml:trace>
  <inkml:trace contextRef="#ctx0" brushRef="#br1" timeOffset="-114306.12">9870 3190 12895 0,'8'-6'1152'0,"-3"0"-928"16,-1 4-224-16,-2 0 0 16,0 0 2432-16,1-1 448 0,2-2 96 0,5-6 16 0,2-1-192 0,2 0-48 15,-1-2 0-15,-2 4 0 0,-2 1-1840 0,-3 2-368 0,-1 3-80 0,-2 3-16 31,-2-1-208-31,-3 2-48 0,-1 3-16 0,-3 0 0 0,-1 5 464 0,-3 1 80 16,-1 0 32-16,-1 3 0 0,-2 1-256 0,-2 1-48 0,0 2-16 0,0-2 0 16,3 3-304-16,1-4-128 0,2 0 128 0,4-1-128 15,1-4 0-15,2-2 128 0,2 1-128 0,1-7 0 0,0 0 0 16,0 0 0-16,0 0 128 16,0 0-128-16,0 0 0 0,43 7 0 15,-43-7 0-15,0 0 0 0,36-2 0 0,-36 2 0 0,0 0 0 0,37 7 128 0,-37-7-128 0,0 0 0 16,0 0 0-16,36 15 0 0,-36-15 0 0,0 0 0 15,0 0 0-15,0 0 0 0,13 35 0 0,-16-28 0 16,-2 0 0-16,0 0 0 16,-4 1 0-16,1-1 0 0,0 0 0 0,0-2 0 15,1 2 0-15,-1-5 0 0,2 0 0 0,0-2 0 16,2-1-240-16,2 0-80 0,-1-4 0 0,2 1-16 16,1 1-1936-16,2-4-384 0</inkml:trace>
  <inkml:trace contextRef="#ctx0" brushRef="#br1" timeOffset="-113942.05">10045 3245 15663 0,'4'-3'688'0,"-3"0"144"0,2 2-656 0,-1-1-176 0,0 2 0 0,0-2 0 15,0 1 2816-15,1-1 512 16,5-3 128-16,1 1 0 16,-9 4-1312-16,27-10-272 0,-11 1-48 0,-1 2-16 15,3-1-1360-15,0 1-288 0,-1 0-160 0,0-2 192 0,2 1-192 16,-3 0 0-16,-1 0 0 0,0 1 0 15,-3 0 0-15,-1 2 0 0,-2 0 0 0,-2-1 0 0,-3 1 0 0,-1 0 0 16,-2 1 0-16,-2 0 0 0,-2 0-144 0,-3 3-16 16,-1-1 0-16,-3 2 0 15,1 3-480-15,-3 1-80 0,0 1-32 0,-1 0 0 0,1 2 752 0,1-2 256 16,0 2 0-16,-1 0 0 0,1 0 128 0,1 0 32 16,1 0 0-16,1 0 0 0,0-2-32 0,2 3 0 15,-1-2 0-15,2 2 0 0,1-2 320 0,0 2 64 16,1-2 16-16,3-6 0 0,0 0-208 0,0 0-32 15,3 29-16-15,-3-29 0 0,0 0-272 0,0 0-48 0,0 0-16 16,40 15 0-16,-40-15-192 0,32-3 0 0,-32 3 0 0,38-5 0 16,-38 5 0-16,44-11 0 0,-22 6 0 0,1-3-160 31,0 2-912-31,-1 0-176 0,1 0-32 0,-1-1-15504 0</inkml:trace>
  <inkml:trace contextRef="#ctx0" brushRef="#br1" timeOffset="-113422.7">10640 3117 9215 0,'-4'1'816'0,"1"-1"-656"0,0 0-160 0,1 0 0 0,1 0 2304 0,0 0 416 16,1 0 96-16,-1-1 0 0,0 1 240 0,0-3 32 15,0 1 16-15,0 0 0 0,1-2-2256 0,-1 1-448 16,1-2-80-16,0 3-32 0,0-3-64 0,0 0-16 15,-1 3 0-15,0-3 0 0,0 0 624 0,-1 3 112 16,-1-2 16-16,0 3 16 0,-2-1-400 0,0 2-96 16,-1 0-16-16,0 2 0 0,0 1-288 0,-1 1-176 15,0 1 192-15,0 1-192 0,0 2 160 0,1 0-160 16,-1 2 128-16,1 1-128 0,1 1 0 0,0 2 0 16,1-1 128-16,0 2-128 0,4-15 0 15,-4 27 192-15,4-27-192 0,0 26 192 0,0-26 0 16,0 0 16-16,0 0 0 0,0 0 0 0,27 30-208 0,-27-30 0 15,0 0 128-15,29-5-128 0,-17 1 0 0,0-4 0 16,1-1 128-16,-1-2-128 0,1 1 0 0,-1-4 0 16,1 0 128-16,-1-1-128 0,0 1 0 0,-3-2 0 15,1 3-192-15,-3-1 192 0,0-1-192 16,-2 2 192-16,0-1-192 0,-2-3 192 0,-1 0 0 0,0 1-128 16,-1-3 128-16,-2 2 0 0,-1 1 0 0,-1-3 0 0,-2 1 0 15,-1 0 0-15,1-1 0 0,-1 3 0 0,2 4 0 16,0 4 0-16,1 4 0 0,1 4 224 0,1 4-64 0,1-4-16 15,0 0 160-15,-1 29 16 0,1-29 16 0,0 31 0 16,0-31-144-16,0 42-48 0,1-16 0 0,-1 4 0 16,0-2 0-16,1 1 0 0,1 3 0 0,1-1 0 15,-3-31 48-15,10 57 0 0,-10-57 0 0,14 45 0 16,-14-45-192-16,0 0 0 0,25 38 0 0,-25-38 0 16,0 0 0-16,0 0-256 0,0 0 64 0,42 12 16 15,-35-15-1360-15,1-2-256 16</inkml:trace>
  <inkml:trace contextRef="#ctx0" brushRef="#br1" timeOffset="-113006.45">11252 2982 18431 0,'-5'1'816'0,"1"0"160"0,1 1-784 0,1-2-192 0,1 1 0 0,1 1 0 16,0-2 1728-16,-1 2 320 0,1 1 48 0,0-1 16 16,1 1 256-16,-1-3 48 0,0 0 16 0,0 0 0 15,0 0-1216-15,0 0-256 0,45 11-32 0,-45-11-16 16,0 0-672-16,35-1-240 0,-35 1 144 0,25-1-144 15,-25 1-1088-15,0 0-320 0,0 0-48 0,31 4-9008 16,-31-4-1808-16</inkml:trace>
  <inkml:trace contextRef="#ctx0" brushRef="#br1" timeOffset="-112838.89">11314 3096 4607 0,'-2'1'192'0,"-1"0"64"0,1-1-256 0,1 2 0 15,0-2 0-15,1 1 0 0,0 1 2672 0,-1 1 480 16,1-3 112-16,0 0 0 0,-4 26 0 0,4-26-16 15,-6 30 0-15,6-30 0 0,-6 38-1472 0,6-38-304 16,-6 34-48-16,6-34-16 0,-3 30-832 0,3-30-192 16,0 0-16-16,0 0-16 15,6 31-1296-15,-6-31-256 0,0 0-48 0,0 0-12800 0</inkml:trace>
  <inkml:trace contextRef="#ctx0" brushRef="#br1" timeOffset="-112505.08">11521 3021 21183 0,'1'3'944'0,"-1"-2"192"0,1 3-912 0,-1-1-224 0,0-1 0 0,0 0 0 16,0 1 2064-16,-1 2 368 0,1-5 80 0,0 0 16 15,-1 38-1200-15,1-38-240 0,-4 40-64 0,0-19 0 16,0-2-320-16,0 0-64 0,1 0 0 0,-1-3-16 16,4-16 32-16,-2 23 16 0,2-23 0 0,0 0 0 15,0 0-416-15,0 0-64 0,0 0-32 0,0 0 0 16,0 0-160-16,0 0 128 0,0 0-128 0,11-13 128 15,-9 1-128-15,1 1 192 0,-1-1-192 0,1-1 192 16,-1-1-192-16,2-2 0 0,1-1 144 16,-1-2-144-16,2 3 0 0,0-4 0 0,1 2 0 0,-1 1 0 15,2 3 0-15,0 2 0 0,0 3 0 0,0 4 0 0,-1 2 0 16,0 3 0-16,-7 0 0 0,0 0 0 0,0 0 128 0,0 0-128 16,30 41 128-16,-30-41-128 0,9 35 224 0,-9-35-32 15,5 44 0-15,-5-44 0 0,1 44-192 0,-1-44 0 16,1 38 128-16,-1-38-128 0,-1 26 0 0,1-26 0 15,0 0 0-15,0 0-12128 16,0 0-2432-16</inkml:trace>
  <inkml:trace contextRef="#ctx0" brushRef="#br1" timeOffset="-110340.47">12308 2999 4607 0,'-1'2'400'0,"-1"0"-400"0,1-2 0 0,1 1 0 0,0-1 1360 0,-1 2 192 0,0-2 48 0,0 2 0 16,-1 0 112-16,1 1 16 0,0 2 16 0,0-3 0 15,0 0 48-15,2 0 0 0,-1 1 0 0,2-1 0 16,-1-1-192-16,1 1-16 0,0-2-16 0,2 2 0 16,-1-4-304-16,3 2-64 0,1-2-16 0,0 1 0 15,2-1-224-15,1-1-64 0,3-1 0 0,-1-1 0 16,0 2-496-16,0-3-96 0,2-1-32 0,-1 2 0 0,-1-3-272 16,-1 2 128-16,-2-2-128 0,-1 1 0 0,-2 2 0 15,-2 1 0-15,-3-1 0 0,-1 0 0 0,-1 1 0 16,-3-1 0-16,-3 2 0 0,-1 0 0 0,-1 2 0 15,-2 1 0-15,-1 0-160 0,-1 1 160 0,0 0-192 16,-1 1 16-16,2 3 16 0,-1-2 0 16,2 1 160-16,0 1-192 0,2 1 192 0,2 0-192 0,-1 1 192 0,2 0 0 15,-1 2-144-15,2 1 144 0,0 2 0 0,0 0 0 16,2 0 0-16,0-2 0 16,0 3 272-16,2-1-16 0,0 0-16 0,0 0 0 15,1-12 16-15,0 0 16 0,3 29 0 0,-3-29 0 0,0 0-96 0,0 0-32 0,0 0 0 16,0 0 0-16,27 32-16 0,-27-32 0 0,0 0 0 15,0 0 0 1,37 0 64-16,-24-4 0 0,4-1 0 0,2-2 0 0,3-3-192 16,-2-1 0-16,0 1 0 0,2-2 128 0,-1-1-1088 0,0 0-240 0</inkml:trace>
  <inkml:trace contextRef="#ctx0" brushRef="#br1" timeOffset="-109956.52">12710 2837 3679 0,'5'-7'160'0,"-2"5"32"0,-1-1-192 0,0 1 0 16,-1 2 0-16,1-2 0 0,-1 2 1504 0,0 0 256 0,1-1 48 0,-1 2 16 16,-1 1 160-16,-2 1 16 15,-1 1 16-15,-3 3 0 0,0 0 400 0,-2 1 80 0,-1-1 0 0,-1 2 16 16,-1 1-464-16,-1-1-80 0,-2 3-32 0,1-2 0 15,-1 1-912-15,1 0-192 0,2-2-48 0,1-1 0 16,1 0-416-16,3-1-96 0,0 0-16 0,4-4 0 16,1 2-80-16,1-1-32 0,2 0 0 0,-2-4 0 15,0 0-144-15,0 0 0 0,0 0 0 0,0 0 0 16,37 10 0-16,-37-10 0 0,0 0 0 0,32 7 0 16,-32-7 0-16,0 0 0 0,0 0-144 0,42 12 144 15,-42-12 0-15,0 0 0 0,0 0 0 0,0 0 0 16,0 0-144-16,0 0 144 0,0 0 0 0,29 31-144 15,-31-29 144-15,-1 1 0 0,-2 1 0 0,1-1 0 0,-2-2 0 16,-1 2 0-16,-1 0 0 0,2-1 0 0,-1-2 0 16,2 0-208-16,1-2 16 0,2-1 16 15,2 0-1744-15,2-3-336 0</inkml:trace>
  <inkml:trace contextRef="#ctx0" brushRef="#br1" timeOffset="-109559.61">12887 2807 2751 0,'4'-7'256'0,"-2"2"-256"0,0 2 0 0,0 1 0 15,-2 2 3296-15,0 0 608 16,0 0 128-16,0 1 32 0,0 0-96 0,-2 2 0 16,0 4-16-16,-3 3 0 0,1 4-2096 0,-3 4-432 15,1 1-80-15,-1 3 0 0,1 1-768 0,-2 3-160 0,2-2-32 0,0 1 0 16,2-2-128-16,2-4-16 0,2-19-16 0,2 35 0 16,-2-35-96-16,0 0-128 0,16 38 176 0,-16-38-176 15,0 0 0-15,0 0 0 16,43 22 0-16,-43-22 0 0,25-2 0 0,-14-2-256 15,0 0 80-15,-1-3 16 0,0 0-304 0,-2-1-64 16,-1-1-16-16,0 0 0 0,-1-1-736 0,0 0-128 16,-3-1-48-16,-1 1 0 15,-2-1-640-15,-4 1-128 0,-1-2-16 0,-2 3-16 0,-2 0-816 0,-3 1-144 0,-1-2-48 0,-2 1 0 16,-1 2 1136 0,-3-2 208-16,-1 4 64 0,0 2 0 0,0-2 1136 15,2 3 224-15,3 2 48 0,0 2 16 0,3 1 432 0,2 0 224 0,2 1-32 0,3-2 0 0,1 3 1952 0,1-2 384 16,2 0 80-16,1 0 16 0,2 0 320 15,-2-3 80-15,0 0 16 0,0 0 0 0,0 0-480 0,33 7-80 16,-33-7-32-16,0 0 0 0,35-2-1264 0,-21-3-256 16,2 0-48-16,2-1-16 0,1 0-528 0,-2-1-96 0,1 0-32 15,-2 0 0-15,-2-2-208 0,0 2 0 16,-2 2 0-16,-1 0 0 16,0 0-512-16,-2 1-112 0,0 1-16 0,0-2-14992 0</inkml:trace>
  <inkml:trace contextRef="#ctx0" brushRef="#br1" timeOffset="-109400.62">13115 2829 17503 0,'3'-6'768'0,"0"3"176"15,0 1-752-15,0 0-192 0,-2 0 0 0,2-1 0 16,1 3 2048-16,1-4 384 0,2 0 80 0,2 0 16 0,3-3-896 0,0 1-176 16,0 0-48-16,-1 2 0 15,-2-1-976-15,0 2-208 0,-9 3-32 0,0 0-16 31,0 0-1424-31,27-2-288 0</inkml:trace>
  <inkml:trace contextRef="#ctx0" brushRef="#br1" timeOffset="-109209.54">13150 2916 15663 0,'-5'3'688'0,"2"-2"144"0,2 1-656 16,-1-1-176-16,2 1 0 0,0-2 0 0,0 0 2304 0,-1 2 448 0,1 2 64 0,-1-1 32 15,0 5-688-15,0-2-144 0,0 2-32 0,0-1 0 16,1-7-592-16,-3 19-128 0,3-19-32 0,-2 19 0 31,2-19-592-31,0 0-112 0,-3 31-16 0,3-31-16 16,0 0-496-16,0 0 0 0,0 0-128 0,0 0 128 15,0 0-1984-15,0 0-304 0,34 19-48 0,-26-24-12624 16</inkml:trace>
  <inkml:trace contextRef="#ctx0" brushRef="#br1" timeOffset="-108633.1">13334 2858 8287 0,'0'0'736'0,"0"0"-592"16,0 0-144-16,0 1 0 0,1 1 2080 0,-1 0 384 16,0 1 80-16,0-1 16 0,0-2 560 0,0 0 112 15,-3 28 32-15,3-28 0 0,-4 27-1568 0,0-11-304 16,0-1-64-16,1 1-16 0,3-16-352 0,-6 29-64 16,3-15 0-16,3-14-16 0,-2 23-592 0,2-23-112 15,0 0-32-15,0 0 0 0,0 0-144 0,0 26 0 0,1-25 0 0,-1-1 0 16,0-3 272-16,1 1-16 15,1-3-16-15,0-2 0 0,1-2 16 0,0-1 16 0,0 1 0 0,1-3 0 16,0 0-272-16,1-2 0 0,0-1 0 16,1 1 0-16,-1 0 0 0,1 2 0 0,-1-2 0 0,1 2 0 15,0 1 0-15,1 3 0 0,-1 1 0 0,1 1-144 16,-3 3 144-16,2 2 0 0,-1 1 0 0,-5 0 0 16,0 0 0-16,0 0 0 0,0 0 0 0,0 0 0 15,0 0 0-15,26 36 144 0,-26-36-144 0,0 0 160 16,0 0-160-16,9 38 0 0,-9-38 144 0,0 0-144 0,1 28 0 15,-3-20 128-15,2-8-128 0,-4 18 0 0,2-10 0 0,1 1 0 16,-1-4 0-16,0 0 128 0,0-3-128 0,0 0 0 16,1-2 0-16,0 0 0 0,1-2 0 0,0 0 0 15,1-3 0-15,0 0 128 0,1 0-128 16,0-3 0-16,2 0 0 0,-1 1 0 0,1-3 0 0,0 1-128 16,1 0 128-16,0-1-128 0,1 0-192 0,0-2-16 15,0 0-16-15,2-2 0 16,0 2-128-16,1-2-32 0,-1 2 0 0,0 0 0 0,1 1 256 0,0 2 64 15,-2 2 0-15,1 1 0 0,-1 4 192 0,-7 2 0 0,0 0 0 0,0 0 0 16,0 0 0-16,0 0 192 0,0 0-64 16,30 40-128-16,-30-40 496 0,1 27-16 15,-1-27 0-15,-2 28 0 0,2-28-288 0,-6 27-48 0,3-16-16 16,1-2 0-16,-1 1-128 0,-1-1 128 0,2 1-128 16,0-4 128-16,0 0-128 0,1-2 160 0,1-1-160 0,-1-1 160 15,2-2-160-15,0 0 0 16,0 0 0-16,0-3 0 0,1-1-368 15,1 1-96-15,1-2-32 0,0-1 0 0,0 1-2736 0,1 0-544 0</inkml:trace>
  <inkml:trace contextRef="#ctx0" brushRef="#br1" timeOffset="-107974.86">13712 2892 14735 0,'3'-2'640'0,"-2"1"160"0,2-1-640 0,-2 2-160 0,0-2 0 0,0 2 0 0,0-1 1648 0,1-1 288 16,1 0 64-16,0 0 16 15,1-3-608-15,1 0-112 0,-1 0-16 0,0-2-16 0,1 3-368 0,-2-4-80 16,1 2-16-16,0-2 0 0,-1 1-96 0,-2 1-32 0,1 0 0 0,-1-1 0 31,-1 2-288-31,-1 0-48 0,-1 2-16 0,-1 2 0 16,-2 1 112-16,0 1 16 0,-1 3 0 0,-1 3 0 0,0 0 112 0,0 2 16 0,-2 1 16 16,2 4 0-16,-1-1-240 0,0 0-48 15,2 0-16-15,0-1 0 0,1 1-128 0,5-13-32 0,-7 24 0 0,7-24 0 16,0 0 144-16,-1 27 32 0,1-27 0 0,0 0 0 15,0 0-112-15,0 0 0 0,0 0-16 0,0 0 0 16,40 16-176-16,-32-19 0 0,1 1 144 0,0-3-144 16,0-1 0-16,0 0 0 0,1-1 0 0,-2 0 128 15,0 0-128-15,1-1 0 0,-2-1 0 0,0 2 0 0,-1-3 0 0,-1 1-128 16,-1 2 128-16,0-3 0 0,-1 1 0 0,0 2-128 16,-1-3 128-16,-1 4 0 15,1 0 0-15,-1 4 0 0,-1 0 0 0,0 2-128 0,1 0 128 16,-1 2 0-16,0-2 0 0,0 0 0 0,0 0 0 15,0 0 0 1,0 0 0-16,8 34 0 0,-8-34 0 0,0 0 144 0,0 0-144 0,0 0 160 0,15 33-160 16,-15-33 0-1,0 0 0-15,0 0 128 0,0 0-128 0,0 0 0 0,38 16 0 0,-38-16 0 0,0 0 0 0,23-9 0 16,-16 4 0-16,2-2 0 0,1-1 0 0,0-3-176 16,2-3 176-1,0-1-192 1,0 1-496-16,0-2-96 0,-1 4-32 0,-1-2 0 0,1-1-400 0,-1-2-64 0,-2 3-32 0,-1-2 0 15,0 2 624-15,-2-1 128 0,-2-1 32 0,0 1 0 16,-2-1 528 0,-1 3 0-16,-1 2 0 0,0 4 0 0,-1 2 544 0,-1 3 160 0,1 4 48 0,-2 3 0 15,0 1 416-15,0 2 96 0,-1 4 16 0,0 0 0 16,2 0-592-16,-2 5-112 0,1 1-32 0,1 4 0 16,0 2-304-16,1 2-64 0,0-2-16 0,2-24 0 15,-1 47-160-15,1-47 160 0,2 41-160 0,-2-41 160 16,0 0-160-16,7 42 0 0,-7-42 0 0,0 0 0 15,0 0 0-15,0 0-176 0,13 33 48 0,-13-33 0 16,0 0-512-16,0 0-112 0,8-6-16 0,-7 0 0 16,2 0-1136-16,-2-2-224 0,0 1-48 0,0-3-7552 15,0 1-1520-15</inkml:trace>
  <inkml:trace contextRef="#ctx0" brushRef="#br1" timeOffset="-107798.9">13973 2686 5519 0,'-3'-3'496'0,"1"3"-496"16,0 0 0-16,1 0 0 0,1 1 1968 0,-1 1 288 0,1 0 64 0,0 2 16 15,0-4 1520-15,0 0 304 0,0 0 64 0,10 36 16 16,-10-36-1808-16,0 0-352 0,0 0-80 0,32 40-16 16,-32-40-800-16,0 0-160 15,32 13-48-15,-32-13 0 0,0 0-576 0,32 2-112 0,-32-2-32 0,22-5 0 16,-11 0-256-16,0-2 0 0,0 0 128 16,0 1-128-16,-2-2 0 0,1 1 0 0,0-3-176 0,1 1 176 15,-3 2-1904-15,0-1-272 0</inkml:trace>
  <inkml:trace contextRef="#ctx0" brushRef="#br1" timeOffset="-107625.73">14252 2688 9215 0,'5'-2'400'0,"-2"0"96"0,1 1-496 0,-1-1 0 16,0 2 0-16,-1-2 0 0,1 1 1792 0,3-1 272 15,-6 2 48-15,19-7 16 0,-5 2-144 0,0-1-16 16,0 2-16-16,-3 0 0 0,-2 2-1168 0,-1-1-224 15,0 1-48-15,-3 0-16 0,-5 2-496 0,0 0-240 16</inkml:trace>
  <inkml:trace contextRef="#ctx0" brushRef="#br1" timeOffset="-107452.23">14306 2761 12895 0,'-4'4'576'0,"1"-1"112"0,0 0-560 0,1-1-128 15,1-2 0-15,-1 3 0 0,2 1 1984 0,-2-1 384 0,-2 5 64 16,-2 3 0-16,1 3 0 0,-1 2 0 0,0-2 0 0,1 1 0 16,0-1-912-16,5-14-192 0,-5 26-48 0,5-26 0 15,0 0-560-15,-2 29-112 0,2-29-32 0,0 0 0 16,0 0-832-16,0 0-192 0,0 0-16 0,0 0-10256 16,0 0-2048-16</inkml:trace>
  <inkml:trace contextRef="#ctx0" brushRef="#br1" timeOffset="-106716.33">14433 2766 3679 0,'-1'-2'320'0,"1"0"-320"15,0 1 0-15,0 1 0 16,0 0 1984-16,-1 0 336 0,1 1 64 0,0 1 16 0,0-2 560 0,0 0 112 0,0 0 32 0,0 0 0 16,-7 28-1168-16,7-28-224 0,0 0-48 0,-8 36-16 15,8-36-240-15,-6 28-64 0,6-28 0 0,-4 26 0 16,4-26-240-16,0 0-48 0,0 0-16 0,8 38 0 31,-8-38-592-31,0 0-128 0,0 0-32 0,0 0 0 0,0 0-288 0,31 10 0 0,-31-10 128 16,14-8-128-16,-5 4 128 0,0-6-128 15,0 3 144-15,1-2-144 0,1-1 0 0,-2-2 128 0,0 1-128 0,-1 1 0 16,-2-1 0-16,-1 1 0 0,-1-2 0 0,-2 2 0 16,0 1 0-16,-3 0 0 0,-1-1 0 15,-1 0 0-15,-1 3 0 0,-3 2 0 0,0-1 0 0,-3 3 0 16,-1 3 0-16,-1 0 0 0,0 3 0 0,1 1 0 15,0 1 0-15,1 1 0 0,1 0 0 0,0 2 0 16,4-2 176-16,-1 1-176 0,2 0 192 0,2-3-192 0,2-4 192 16,0 0-192-16,0 0 192 0,0 0-192 0,0 0 144 15,0 0-144-15,0 0 0 0,0 0 144 0,37 13-16 16,-27-18 0-16,2 0 0 0,0 1 0 0,1-1-128 16,-1-2 0-16,0 2 0 0,-1-1 0 0,1 0 0 0,-2 1 0 15,0 1 0-15,-1-1 0 0,0 2 0 16,-9 3 0-16,16-4 0 0,-16 4 0 15,0 0 0-15,0 0 0 0,0 0 0 0,0 0 0 0,0 0 0 0,0 0 0 16,0 0 0-16,0 0 0 0,0 0 0 0,0 0 0 16,22 34 128-16,-22-34-128 0,0 0 0 0,-7 30 0 0,7-30 0 15,-6 21 0-15,6-21 0 0,-5 21 0 0,5-21 144 16,-6 17-144-16,6-17 0 0,0 0 0 0,0 0 0 16,0 0 128-16,0 0-128 0,0 0 0 15,0 0 0-15,0 0 0 0,0 0 0 0,0 0 0 0,0 0 0 0,0 0 0 16,29-7 0-16,-21-3 128 0,0-2-128 0,0-1 0 15,1 3 0-15,-1-2 0 0,0 0 0 0,2-2 0 32,-1 2 0-32,-1 0 0 0,0-1 0 0,0 3 0 0,-3 0 0 0,1 3 0 15,0 1 0-15,-3 3 0 0,1 0 0 0,-1 3 0 0,-3 0 0 0,0 0 0 0,0 0 0 32,0 0 0-32,0 0 0 0,1 38 0 0,-1-38 0 15,-6 26 176-15,6-26-176 0,-5 26 192 0,5-26-16 16,-5 27 0-16,5-27 0 0,-5 23 0 0,5-23-176 0,0 0 192 15,-6 24-192-15,6-24 192 0,0 0-192 0,0 0 0 0,0 0 144 0,0 0-144 0,0 0 0 0,0 0 0 16,0 0 0-16,0 0 0 0,0 0 0 0,0 0-208 31,0 0 48-31,0 0-12448 16,0 0-2480-16</inkml:trace>
  <inkml:trace contextRef="#ctx0" brushRef="#br1" timeOffset="-106114.89">15363 2496 23039 0,'3'-4'2048'0,"0"1"-1648"15,0 2-400-15,-2 0 0 0,-1 1 384 0,0 0-16 16,2-1 0-16,0 0 0 0,-1 0 1776 0,-1 1 352 16,-2 2 80-16,-3 1 16 0,-3 4-1184 0,-3 0-256 15,-3 0-32-15,-1 3-16 0,-4-1-736 0,-2 3-160 16,-1-2-16-16,-1 1-16 0,2 1 64 0,1-2 16 16,0-1 0-16,3-2 0 0,2 0-48 0,2-2 0 15,3 0 0-15,3 0 0 0,2-1-208 0,3-1 0 16,1 1 0-16,1-4 0 0,0 0 0 0,0 0 0 0,0 0 0 15,0 0 0-15,31 27 0 0,-31-27 0 0,0 0 0 0,42 19 0 16,-42-19 0-16,0 0 0 0,47 21 0 16,-47-21 0-16,0 0 0 0,47 19 0 0,-47-19 0 15,0 0 0-15,35 19 0 0,-35-19 0 0,0 0-128 16,0 0 128-16,0 0 0 0,0 0 0 16,0 0 0-16,-9 31 0 0,-4-22 0 0,-2-4 0 15,-2 3 0-15,-2 0 0 0,1-1 176 0,-1-1-176 0,3 0 192 16,-1-1-192-16,3 0 176 0,3-4-176 15,3 0 160-15,2-3-160 0,4 0 0 0,2-3 0 16,5-2 0-16,4-3-12048 0,2 0-2320 0</inkml:trace>
  <inkml:trace contextRef="#ctx0" brushRef="#br1" timeOffset="-105837.56">15581 2446 18431 0,'2'-7'816'0,"-1"4"160"16,0 1-784-16,0 0-192 0,-1 2 0 0,0 0 0 0,0 0 2240 0,-1 0 384 15,-1 1 96-15,0 2 16 0,-3 5-1264 0,-1 1-240 16,0 3-48-16,-2 5-16 0,-2 2-752 0,0 4-160 16,-1 1-16-16,1 0-16 0,0-3 96 0,1 1 32 15,0 3 0-15,0 1 0 0,-1-2-96 0,3 0-32 16,-1-3 0-16,2 0 0 0,6-21-224 0,-8 34 144 16,8-34-144-16,-3 26 128 0,3-26-128 0,0 0 0 15,0 0 144-15,0 0-144 0,0 0 160 0,31 22-32 16,-20-25-128-16,-1-3 192 0,0 0-64 0,0-1-128 0,-1-3 176 0,-1 3-176 15,0-1 0-15,-2-1-256 16,-1 3 32-16,0-4 0 16,-1 0-320-16,-1 1-64 0,0 0-16 0,-1-1 0 15,0 0-592-15,-1-1-128 0,0 2-32 0,-1-1 0 16,0 0-704-16,0-1-144 0,-2 1-16 0,0 1-8192 0</inkml:trace>
  <inkml:trace contextRef="#ctx0" brushRef="#br1" timeOffset="-105662.56">15391 2626 11055 0,'-10'10'480'0,"6"-8"112"0,-1 3-464 0,0-3-128 0,3 1 0 0,1-3 0 16,1 2 1792-16,0 0 352 0,0 1 64 0,0 2 16 0,0-5 400 0,0 0 64 16,0 0 32-16,0 0 0 15,31 2-640-15,-17-6-128 0,3-2-32 0,0 0 0 0,3-2-1008 0,1-1-208 16,2 0-32-16,0 1-16 0,-1-4-464 0,-2 3-192 16,-2 2 128-16,-1-1-128 0,-3 1 0 0,0 0 0 15,0 1-192-15,-2 1 192 16,-1 2-2112-16,0 1-288 0</inkml:trace>
  <inkml:trace contextRef="#ctx0" brushRef="#br1" timeOffset="-104962.43">15774 2617 14735 0,'-1'0'640'0,"-1"2"160"0,1-1-640 0,1 1-160 0,0-2 0 0,0 0 0 16,1 0 2128-16,1 0 400 0,-1 0 80 0,3 0 16 15,1 0-608-15,0-3-112 0,2 1-32 0,-1-3 0 16,2 1-1104-16,-2-2-240 0,1 0-32 0,-2 0-16 16,1-2-320-16,-2 0-160 0,-1 1 160 0,-2 0-160 15,-2-2 240-15,-2 4-48 0,-2 0-16 0,-3 2 0 0,-1 1-48 0,-2 4-128 16,1 1 192-16,-2 2-64 16,-3 1-128-16,0 3 128 0,0 2-128 0,1 1 128 15,1-1 0-15,0 2-128 0,1 3 192 0,1-2-64 0,2 0 160 16,2 0 32-16,0-1 0 0,1 0 0 0,6-13-160 0,-3 23-32 15,3-23 0-15,0 0 0 0,0 0 16 0,0 0 0 16,0 0 0-16,0 0 0 0,34 23 64 0,-25-26 16 16,2-2 0-16,-1-1 0 0,0-2-224 0,1 1 0 0,-1-1 0 0,0-1 0 15,2-2-256-15,-2 1-80 0,1-1-32 16,-2 1 0-16,0-2 48 0,-2 5 0 16,-1-2 0-16,0 1 0 0,-2 4 320 0,-1-1-144 15,-1 2 144-15,-1 1 0 0,0 2 0 0,-2 2 0 0,0 1 0 0,-1 0 0 16,1 3 0-16,-1 2 192 15,0-2-16-15,-1 3-16 0,3-9 176 0,0 0 48 0,-5 34 0 0,5-34 0 16,0 0-176-16,3 31-16 0,-3-31-16 0,0 0 0 16,0 0-176-16,0 0 0 0,21 36 0 0,-21-36 0 15,0 0 0-15,0 0 128 0,36 0-128 0,-25-5 0 16,0-2 0-16,0-1 128 0,2-1-128 0,-1 0 0 0,0-3-192 0,0 0-112 16,1-1-16-16,-1-2-16 15,0 0-1136-15,1-1-208 0,-2-1-48 16,0 1-16-16,1-1 144 0,-3-2 48 0,0 0 0 0,0-2 0 15,-2-1 848-15,-1 1 192 0,-1 2 16 0,-1 0 16 0,0 0 288 16,-2 3 192-16,0 1-208 16,-1 4 80-16,-1 3 1040 0,1 1 224 0,-1 3 32 0,1 3 16 0,-1 1 272 0,-1 3 48 15,0-1 16-15,0 3 0 16,1-5-480-16,-4 14-80 0,4-14-32 0,-8 25 0 0,3-10-176 0,-2 7-48 16,0 2 0-16,-2 2 0 0,0-2-176 0,0 4-32 0,-2 2-16 15,-1 0 0-15,1 1-160 0,2-4-16 0,2-3-16 0,1-2 0 31,6-22-128-31,-3 42-32 0,3-42 0 0,0 0 0 0,12 41-128 0,-12-41 0 16,0 0 0-16,0 0 0 0,31 14-224 0,-31-14 32 16,17-10 0-16,-10 1 0 0,0-2-816 15,-2-2-144-15,1-3-48 0,-2 1 0 0,-2-1-1616 0,-1 1-320 16</inkml:trace>
  <inkml:trace contextRef="#ctx0" brushRef="#br1" timeOffset="-104774.08">15933 2513 6447 0,'-7'4'272'0,"4"-3"80"0,0 1-352 0,1 0 0 31,2-2 0-31,0 0 0 0,0 0 2688 0,0 0 448 0,0 0 112 0,0 0 16 0,0 0 368 0,0 0 80 16,42 22 0-16,-42-22 16 15,28-1-1680-15,-28 1-352 16,34-5-64-16,-16 1-16 0,-1-1-896 0,1 0-176 16,0-1-32-16,-1 0-16 0,-2 2-368 0,-1-3-128 15,-1 2 0-15,-2 0 144 0,0 0-144 0,-2 1-224 0,0 1 48 0,-9 3 16 31,14-5-1824-31,-10 3-384 0</inkml:trace>
  <inkml:trace contextRef="#ctx0" brushRef="#br1" timeOffset="-104567.04">16252 2517 17503 0,'1'0'1552'0,"0"0"-1232"0,0 0-320 0,0-2 0 15,1 2 1216-15,-2 0 192 0,0 0 48 0,13-7 0 16,-1 2 720-16,2-4 160 0,-1 1 32 0,1-1 0 0,0 2-1440 0,-1-3-288 16,-1 3-48-16,-2 0-16 0,-2 3-448 0,-1 1-128 15,-2 0 0-15,-5 3 0 0,0 0 0 0,0 0-208 16,0 0 16-16,0 0 16 16,0 0-1824-16,0 0-368 0</inkml:trace>
  <inkml:trace contextRef="#ctx0" brushRef="#br1" timeOffset="-104407.66">16290 2590 14735 0,'-3'3'640'0,"1"-2"160"0,1 1-640 0,0 0-160 0,0-2 0 15,-1 2 0-15,0 0 2480 0,-1 4 464 0,-1 3 80 16,-4 2 32-16,1 4-448 0,-1-1-96 16,1 1-16-16,-1 1 0 0,2-3-1424 0,0 0-304 0,6-13-48 0,-5 19-16 15,5-19-576-15,0 0-128 0,0 0 0 0,0 0 0 31,0 0-1936-31,0 0-336 0</inkml:trace>
  <inkml:trace contextRef="#ctx0" brushRef="#br1" timeOffset="-104032.25">16479 2561 9215 0,'5'-5'816'0,"-1"1"-656"15,-1 2-160-15,-1 0 0 16,0 2 1520-16,1-2 272 0,0-1 48 0,-1 1 16 15,5-1 432-15,-1-1 80 0,1-1 32 0,-3 2 0 16,-1 1-960-16,-2 2-192 0,-3 3-32 0,-1 1-16 16,-3 1 608-16,-1 2 128 0,-1 1 32 0,-2 2 0 0,-2 1-688 0,-1 1-128 15,0 0-16-15,-1 0-16 0,1 0-688 0,2-1-144 16,1-1-32-16,2 0 0 0,4-4-256 0,0 0 160 16,4-6-160-16,0 0 128 0,0 0-128 0,0 0 0 15,0 0 0-15,0 0 0 0,0 0 0 0,0 0 0 0,38 16 0 0,-38-16 0 16,0 0 0-16,32 2 0 0,-32-2 0 0,0 0 0 15,0 0 0-15,33 11 0 0,-33-11 0 0,0 0 0 16,0 0 0-16,0 0 0 16,29 30 0-16,-29-30 0 0,0 0 0 0,0 0 0 0,-7 23 0 0,3-18 0 15,-4-1 0-15,0 3 0 0,-2-4 0 0,-1 1 0 0,1 1 0 16,-1-2 0 0,2-1 0-16,-1 0 0 0,2-2 0 0,1 0-224 0,2-1 80 0,1 0 16 15,3-3-1392-15,1 1-272 0,2-2-48 0,1 0-14352 16</inkml:trace>
  <inkml:trace contextRef="#ctx0" brushRef="#br1" timeOffset="-103730.58">16759 2392 1839 0,'1'0'160'0,"-1"0"-160"16,-1 0 0-16,1 0 0 0,0 0 2144 15,0 2 400-15,0-2 80 0,0 0 0 0,0 0 960 0,0 0 192 16,0 0 48-16,0 0 0 16,0 0-1376-16,6 33-272 0,-6-33-48 0,0 0-16 15,0 0-384-15,2 33-96 0,-2-33-16 0,0 0 0 0,-7 41-784 0,7-41-176 0,-9 33-16 0,9-33-16 32,-14 38-336-32,7-17-64 0,-3-2-16 0,4 0 0 15,6-19-32-15,-10 29-16 0,10-29 0 0,-5 28 0 16,5-28-160-16,0 0 0 0,0 0 0 0,11 36 128 0,-11-36-128 15,0 0 0-15,0 0 0 0,0 0 0 0,0 0-240 0,33 4 32 16,-29-8 0-16,1-2 0 16,0 0-1184-16,-2-4-224 0,-1 3-48 0,-1 0-15040 15</inkml:trace>
  <inkml:trace contextRef="#ctx0" brushRef="#br1" timeOffset="-103552.33">16610 2553 10127 0,'0'-1'448'0,"1"1"96"0,0 0-544 0,1 0 0 0,-2 0 0 0,0 0 0 16,0 0 2800-16,0 0 448 16,0 0 80-16,39 4 32 0,-39-4-240 0,43-1-48 0,-21-1-16 0,2-1 0 15,0 1-1680-15,-2-3-336 0,0 1-64 0,-2 0-16 16,-2 0-736-16,-18 4-224 0,31-7 0 0,-31 7 128 31,23-2-832-31,-23 2-144 0,0 0-48 0,23-5-14560 0</inkml:trace>
  <inkml:trace contextRef="#ctx0" brushRef="#br1" timeOffset="-102648">17022 2479 21183 0,'3'-2'1888'0,"0"0"-1504"16,0 1-384-16,-3-1 0 15,1 2 752-15,2-2 80 0,2-3 0 0,5-1 16 0,1-2 736 0,1 1 144 16,-1-1 16-16,-3 0 16 0,-1 4-1232 0,-3 0-240 16,0 2-48-16,-3 2-16 0,0 0-912 0,-2 0-176 0,-1 3-32 0,-1 1-16 31,-1 3-1200-31,4-7-224 0,-11 17-48 0,3-4-7712 15</inkml:trace>
  <inkml:trace contextRef="#ctx0" brushRef="#br1" timeOffset="-102458.02">16975 2605 911 0,'-2'2'0'16,"1"-2"0"-16,0 0 0 0,0 0 0 0,1 0 1200 0,-3 0 144 16,1 3 48-16,-1-1 0 0,0 0 384 0,-2 1 80 15,0 2 0-15,2 1 16 0,-1 0 768 0,1 1 160 16,3-7 16-16,-4 19 16 0,4-19-224 0,0 0-48 15,-5 30-16-15,5-30 0 0,0 0-752 0,-4 34-160 16,4-34-32-16,0 0 0 0,-1 30-896 0,1-30-176 16,0 0-32-16,0 0-16 0,0 0-480 0,0 0 0 0,0 0 0 0,0 0 0 31,0 0-1216-31,0 0-304 0</inkml:trace>
  <inkml:trace contextRef="#ctx0" brushRef="#br1" timeOffset="-102170.2">17250 2517 14735 0,'2'-2'1312'0,"-1"0"-1056"0,0 1-256 0,0-1 0 0,-1 2 368 0,0-2 16 16,1-1 0-16,2-4 0 0,-1 3 1312 0,0-3 272 16,-1 4 48-16,-2-1 16 0,-1 3-416 0,-1 1-80 15,-2 0 0-15,-2 3-16 0,0 1 112 0,-3 2 32 16,1 0 0-16,-3 4 0 15,0-1-448-15,0 1-64 0,-1 2-32 0,0 1 0 16,0 0-544-16,2 1-128 0,1-2 0 0,0 2-16 0,1 0-208 0,3 0-32 0,0-2-16 16,6-12 0-16,0 0-48 0,-5 26-128 15,5-26 192-15,0 0-64 0,0 0-128 0,0 0 0 16,0 0 144-16,38 26-144 0,-38-26 0 0,0 0 0 0,33-2 0 16,-33 2 0-16,24-3 0 0,-24 3-320 0,24-6 64 0,-14 3 16 15,0-1-1936 1,-1 1-384-16</inkml:trace>
  <inkml:trace contextRef="#ctx0" brushRef="#br1" timeOffset="-101790.21">17501 2420 18431 0,'0'-2'1632'16,"0"2"-1312"-16,-1 0-320 0,1 2 0 0,0-2 752 0,0 0 80 15,-5 4 0-15,1-1 16 0,-2 4 1504 0,-3 1 288 16,-1 3 64-16,-2-1 16 0,0 4-1040 0,-1-3-208 15,-1 2-32-15,1-2-16 0,2 0-448 0,0-3-80 16,2 0-32-16,2-1 0 0,7-7-368 0,-8 12-80 0,8-12-16 0,0 0 0 31,0 0-256-31,0 0-144 0,0 0 160 0,0 0-160 0,0 0 0 0,0 0 0 0,32 30 0 0,-32-30 0 16,0 0 0-16,36 11 0 0,-36-11 0 0,0 0 0 16,37 11 0-16,-37-11 0 0,0 0 0 0,31 16 0 31,-31-16 0-31,0 0 0 0,0 0 0 0,0 0 0 0,0 0 0 0,23 34 0 0,-23-34 0 0,0 0 0 15,0 0 0-15,-8 14 0 0,2-12 0 16,-1 1 0-16,-2 1 0 0,-3-1 0 0,0-1 0 0,-1 0 0 16,0 0 0-16,-1-2 0 0,2 1 0 0,0-1 144 0,3 2-144 0,1-2 0 15,1 2 0-15,1-2 0 0,0 3 0 16,2-2 0-16,3 0-192 16,0-1 192-16,1 0-2096 0,0 0-288 0</inkml:trace>
  <inkml:trace contextRef="#ctx0" brushRef="#br1" timeOffset="-101597.85">17749 2783 11055 0,'0'0'480'0,"0"0"112"0,0 0-464 0,0 0-128 0,0 0 0 0,0 0 0 16,0 0 2912-16,33 11 560 0,-33-11 112 0,0 0 32 15,0 0 32-15,0 0 16 0,0 0 0 0,0 0 0 16,0 0-2016-16,0 0-416 0,9 34-80 0,-15-32 0 16,6-2-800-16,-9 7-160 0,9-7-16 0,-7 5-16 31,7-5-576-31,0 0-112 0</inkml:trace>
  <inkml:trace contextRef="#ctx0" brushRef="#br0" timeOffset="116807.3">558 8561 3679 0,'-2'2'320'0,"-1"-2"-320"16,2 1 0-16,0 1 0 16,0-2 288-16,0 2-16 0,-2 0 0 0,-2 1 0 15,-2 2-144-15,0 1-128 0,-1 0 144 0,1 0-144 16,0 1 528-16,1-2 16 0,-1 0 0 0,1 0 0 0,2-1 240 0,0 1 48 0,-2-2 16 0,1 1 0 16,1-1 48-16,0-1 0 0,0 1 0 0,2-1 0 31,0-2 0-31,1 1 16 0,0-1 0 0,1 0 0 0,0-1-80 0,2-1 0 15,1 1-16-15,0-3 0 16,1 1-96-16,1 1-16 0,3-3 0 0,1 0 0 16,2 1-48-16,0-3-16 0,1 3 0 0,1-2 0 15,2 1-320-15,0 1-64 0,-3-1 0 0,1 3-16 0,0 1-240 16,0-1 176-16,-2 2-176 0,-1 0 160 0,0 0-160 0,-1 0 0 16,-2 2 0-16,-1 1 0 0,0-1 0 0,-2 1 0 15,-1 0 0-15,-1 0 0 0,-1 2 0 0,-2 0 0 16,0 0 0-16,-1 0 0 0,-1 2 128 0,-1 1-128 15,-1 3 0-15,-1-1 128 0,-1 4 0 0,1 0-128 16,-2 2 192-16,1 1-64 0,-2 4 144 0,0 3 32 16,-1 0 0-16,0 3 0 0,-1 2-176 0,-1 0-128 15,-1-1 192-15,2-1-192 0,2-3 0 0,1-1 0 0,0 0 0 0,3-1 0 16,0-3 0-16,2-2 0 0,1-3 0 0</inkml:trace>
  <inkml:trace contextRef="#ctx0" brushRef="#br0" timeOffset="117062.14">431 8947 10127 0,'-5'-5'896'0,"1"2"-704"0,2 2-192 0,1-2 0 15,1 1 0-15,0 2 192 0,0-2-192 0,0-1 192 0,0 1 528 0,1-3 112 16,2 0 32-16,-1-1 0 15,1 0 416-15,0 2 96 0,4-1 16 0,1 0 0 0,0 1 272 16,3-1 64-16,0 0 16 0,2 0 0 16,1 0-496-16,2 1-96 0,2-3-32 0,1 2 0 0,-1 0-416 0,2-2-64 15,-1 3-32-15,0 1 0 0,-1 0-448 0,-3-1-160 16,0 2 0-16,-2-3 144 0,-1 0-144 0,-2 0 0 0,-1 1-160 16,-1 1 160-1,-2 2-1008-15,-2 0-96 0</inkml:trace>
  <inkml:trace contextRef="#ctx0" brushRef="#br0" timeOffset="117457.2">988 8613 2751 0,'2'-3'128'0,"-1"0"16"0,1 2-144 0,-1 1 0 15,-1 0 0-15,0 0 0 0,0 0 352 0,0 0 32 16,0 0 16-16,-1 0 0 0,1 1 112 0,-2 0 32 16,1 1 0-16,0-2 0 0,-1 1 272 0,0 1 48 15,0-2 16-15,0 2 0 0,0-2 240 0,0 3 48 16,-1-1 16-16,0-2 0 0,1 3-48 0,-2 1-16 0,1 1 0 0,-3 4 0 15,0 1-144-15,-2 2-16 0,1 5-16 0,-2 1 0 16,-1 4-208-16,0 2-32 16,1 4-16-16,0-2 0 0,1 1-288 0,3-4-48 0,4-2-16 15,1-4 0-15,1-2-176 0,-1-15-32 0,0 0-128 16,0 0 192-16,27 37-192 0,-16-33 0 0,2-3 0 0,1-2 0 16,4-1 0-1,1-3 0-15,1-2-192 0,1 0-10880 16</inkml:trace>
  <inkml:trace contextRef="#ctx0" brushRef="#br0" timeOffset="118184.81">1206 8607 9215 0,'0'-8'400'0,"0"4"96"0,1 1-496 0,-1 0 0 0,0 1 0 0,0 2 0 16,0 0 896-16,0-2 64 0,-1 1 32 0,1-1 0 15,-2 1 160-15,0 2 48 0,0-1 0 0,-1 3 0 0,0 1-432 0,0 1-64 16,0-1-32-16,0 2 0 16,1 0-160-16,0-1-16 0,0 2-16 0,-1-1 0 0,1 2-224 15,0-2-64-15,1 0 0 0,-1 2 0 0,2-2-64 0,0 0 0 16,0 0-128-16,0 2 192 0,0 1 16 0,1 0 0 16,0 1 0-16,0 2 0 0,0 1 240 0,-1 2 32 15,0-1 16-15,0 3 0 0,0-2-48 0,-1 0 0 16,0-1 0-16,1-2 0 0,-1-1-64 0,1-4 0 15,0 0-16-15,1-5 0 0,-1 1-176 0,0-1-16 16,0-2-16-16,0 0 0 0,0-3 368 0,1 1 80 16,-1 0 16-16,1-2 0 0,0 0-96 0,0 0-16 15,0-1 0-15,0 0 0 0,0 1-320 0,1-3-64 16,-1 3 0-16,0-2-128 0,1 1 160 0,0 2-160 16,0-1 128-16,0 0-128 0,0 1 0 0,1 1 0 15,-2-2 128-15,1 1-128 0,1 0 0 0,-1 1 160 0,1-3-160 16,-1 0 160-16,2 2-160 0,-1-3 128 15,2 1-128-15,-2 1 128 0,2-1 64 0,0 0 0 16,0 0 0-16,1-2 0 0,-1 3 64 0,2-2 32 0,-1 3 0 0,1 0 0 16,-2-2-288-16,2 3 160 0,-1 1-160 0,0 2 128 15,0 1-128-15,-1 3 0 0,1 1 0 0,-2 2 0 16,0 1 0-16,0 1 0 0,-3 1 0 0,1-1 0 16,-2 3 0-16,0-1 0 0,-1 0 0 0,-1-1 0 15,1-1 0-15,-3 1 0 0,1-3 0 0,-1 1 0 16,0-3 0-16,-1 2 0 0,1-4 0 0,-2 1 0 0,0-2 0 15,0-1 0-15,-1-2 0 0,0 0 0 16,-1-2 0-16,-1-3 0 0,1 2 0 0,-1-1 0 16,0-3 0-16,0 3 0 0,0-2 0 0,0 1 0 0,1 1 0 15,0 1 0-15,1-1 0 0,1 1 0 0,0 2 0 0,2 0 0 16,4 1 0-16,0 1-15888 16</inkml:trace>
  <inkml:trace contextRef="#ctx0" brushRef="#br0" timeOffset="118515.4">1508 8602 6447 0,'-3'-6'128'0,"1"4"48"0,0-2 0 0,2 3 16 0,0-1-192 0,0 2 0 0,0 0 0 0,0-3 0 0,1 1 1856 0,0 0 320 16,1-3 80-16,0 0 16 0,1 3-240 0,1-3-48 16,-1 1-16-16,2 2 0 0,0 1-224 0,-1-1-32 15,2 2-16-15,0 2 0 0,1 1-512 0,-2 4-96 16,3-1-32-16,-8-6 0 0,0 0-512 0,0 0-96 16,31 48-32-16,-31-48 0 0,0 0-160 0,24 54-16 15,-24-54-16-15,13 46 0 0,-13-46-32 0,10 49 0 16,-9-25 0-16,-3-3 0 0,-2-1 0 0,-3-2-16 15,0-1 0-15,-4-2 0 16,-1 1 96-16,-2-2 32 0,-1-2 0 0,-3 0 0 16,-1 0-160-16,-2 0-16 0,-3-3-128 0,2 1 192 0,1 0-192 15,-1-2 0-15</inkml:trace>
  <inkml:trace contextRef="#ctx0" brushRef="#br0" timeOffset="130533.38">1966 8761 1839 0,'-2'0'160'0,"0"0"-160"0,1 0 0 0,1 0 0 15,0 0 496-15,0 0 64 0,-1 0 16 0,-2 0 0 0,0-1 128 0,-1 1 16 16,1 0 16-16,-1-2 0 0,2 2 192 0,-1-2 32 16,1 1 16-16,1 1 0 0,-1 0-112 0,1 0-32 15,-1-2 0-15,0 2 0 16,0 0 0-16,1 0 0 0,0 0 0 0,0 2 0 0,1-2 0 0,0 0-16 15,1 0 0-15,1 0 0 16,1-2-304-16,1 2-64 0,0-2-16 0,3-1 0 16,1 1-48-16,2-1-16 0,1-1 0 0,0 1 0 0,1 1-48 0,1 0-16 15,3-1 0-15,-1 0 0 0,1 1-32 0,0 0 0 16,-1 0 0-16,-1 0 0 0,0 1-96 16,-1-1-32-16,1 2 0 0,-2 0 0 0,0 2-144 0,-1-1 160 0,-2 1-160 0,0 1 160 15,-1-2-160-15,-2 1 192 0,0 1-192 0,-3 0 192 16,2 0-192-16,-3-2 0 0,0 2 0 0,-1-1 0 15,0 0 0-15,-2-1 0 0,1 1 0 0,-1-2 128 16,0 2-128-16,0-2 0 0,-1 0 0 16,0 0 0-16,0 2-336 0,-1-2 48 0,0 3 16 0,-2-1 0 31,1 1-1584-31,-2-1-320 0</inkml:trace>
  <inkml:trace contextRef="#ctx0" brushRef="#br0" timeOffset="131053.98">1990 8819 5519 0,'-3'-5'240'0,"2"3"64"0,-1 0-304 0,1 0 0 0,0 1 0 0,1 1 0 0,0 0 832 0,-1-2 96 15,0 0 32-15,0 1 0 0,-1-1 704 0,1 2 160 16,0 0 32-16,0 2 0 0,1 1-480 0,0-1-96 16,0 2 0-16,0 0-16 15,0 3-608-15,1-3-112 0,0 1-32 0,1 0 0 16,1-1-208-16,0-1-48 0,0 2-16 0,2-3 0 15,0 0 64-15,0-1 16 0,1 1 0 0,-1 0 0 0,1-2-48 0,0 1 0 16,0 1 0-16,0 0 0 0,-1-2-96 0,1 2-32 0,-2-2 0 0,1 2 0 31,-1 1-144-31,-2 0 128 0,-1 1-128 0,-1 1 128 0,0 0-128 0,-1-1 0 0,-2 1 0 0,-2 2 0 16,0 0-128-16,-2 0 128 0,0 1 0 0,-2 1 0 16,0 0 0-16,-2 2-144 0,-1 0 144 0,2-1 0 31,-1-1 0-31,1 2-128 0,-2-1 128 0,1 0 0 0,-1-1 0 0,0-2-160 0,1 1 160 0,1-2-128 15,1 0 128-15,2-1 0 0,0-2-144 0,2 0 144 16,0-1 0-16,2 1 0 16,2-3 0-16,-1 0 0 0,1 0 0 0,1-2 0 15,0 2 0-15,1-1 0 0,1-1 0 0,1 2 0 16,1-2 0-16,2 1 0 0,0 1 0 16,2 0 128-16,2 0-128 0,1 0 0 0,1 1 128 15,1-1-128-15,-2 2 128 0,2-2-128 16,1 2 144-16,1-2-144 0,0 0 160 0,2-2-160 0,2 2 384 15,-1-3 0-15,2 1-16 0,-1 0 0 0,2-3 80 16,-1 1 32-16,2 1 0 0,-1-4 0 0,-3 2-176 0,-1 1-48 16,-2 1 0-16,-3 0 0 0,-3 0-128 0,-1 2-128 15,-2 1 192-15,-3 0-192 0,-1 1 0 0,-3 2 0 16,-1 0 0-16,-3 2-8848 16,-1-1-1808-16</inkml:trace>
  <inkml:trace contextRef="#ctx0" brushRef="#br0" timeOffset="131688.96">1942 9247 3391 0,'-3'1'0'0,"0"-1"144"0,2 2-144 0,0-2 192 0,0 0-192 0,-1 0 0 15,-1 0 0-15,-2 1 0 0,0 1 1232 0,-1-1 224 16,1 1 32-16,0-2 16 0,2 0 320 0,1 0 64 16,0 0 16-16,1 0 0 0,1 0-368 0,-1 0-64 0,2 0 0 0,0-2-16 15,0 1-400-15,0 1-80 16,1-2-16-16,0 1 0 0,1 1-320 0,0-2-80 0,0 1-16 0,-1 0 0 15,2-1-192-15,-1 2-32 16,1-3-16-16,-2 3 0 0,1-2-144 0,-1 2-32 0,1-2 0 0,-1 1 0 16,-1 1 0-16,1-2-128 15,0 2 192-15,0 0-64 0,0-1 128 0,0 1 0 16,0 0 16-16,-1-1 0 0,0 1 112 0,1 0 0 0,-1 0 16 0,1 0 0 16,0-2-48-16,0 1-16 0,0 1 0 0,1-2 0 15,0 2-64-15,0-3-16 0,0 1 0 0,-1 1 0 0,2-2-64 0,0 0-32 16,0 0 0-16,0 1 0 0,0 0-160 0,0-2 192 15,-1 3-192-15,0-1 192 16,0 0-192-16,-1 1 128 0,-1 1-128 0,0 0 128 0,0 0-128 0,-1 0 0 16,1 0 0-16,-2 0 128 0,1 0-128 0,-1 3 0 15,0-3 0-15,-2 3 128 16,0 1-128-16,-1-2 160 0,1 3-160 0,-1-2 160 0,0 1-32 16,0 1-128-16,0 0 192 0,-1 2-64 0,2-2-128 0,-1 1 160 15,1 2-160-15,0 1 160 0,0-1-160 0,1 1 192 16,-1 0-192-16,1-1 192 0,0 2-192 0,1-1 128 15,0 0-128-15,0-2 128 0,2 3-128 0,0-4 128 0,0 2-128 16,0-3 128-16,0 0-128 0,1 0 0 16,2-2 0-16,-1 0 128 0,1 0-128 0,1-1 0 0,-1-2 0 0,1-2 0 15,0 0 0-15,0-2 0 0,2 0 0 0,0-1 0 16,0-2-144-16,1 0 144 0,0 0-192 0,1-2 192 16,-2 2-1872-16,0-1-272 15</inkml:trace>
  <inkml:trace contextRef="#ctx0" brushRef="#br0" timeOffset="131878.96">1975 9152 1839 0,'-2'-6'160'0,"0"2"-160"16,2 2 0-16,0 1 0 16,0 1 848-16,0-2 144 0,-1-1 32 0,0 0 0 0,-1-2 528 15,2 1 112-15,0 2 32 0,2 2 0 16,0 0 192-16,1 3 32 0,2 1 16 0,0 0 0 0,0 2-784 0,2-1-144 15,0-1-48-15,1 1 0 0,-8-5-704 0,0 0-256 16,0 0 144-16,0 0-6704 16,46 15-1344-16</inkml:trace>
  <inkml:trace contextRef="#ctx0" brushRef="#br0" timeOffset="132068.78">2144 9166 1839 0,'-1'2'160'0,"1"-2"-160"16,1 0 0-16,0 0 0 0,0 0 1216 0,0 0 192 16,1 0 64-16,1 0 0 0,0 0 464 0,2 0 112 15,1 0 0-15,0 0 16 0,0 0-816 0,1 1-160 16,0 0-48-16,0 1 0 0,-1-1-784 0,0 3-256 16,0-1 160-16,-2-1-160 0,1 0-176 0,-2 1-112 15,-2 0-32-15,-1 1-7600 16</inkml:trace>
  <inkml:trace contextRef="#ctx0" brushRef="#br0" timeOffset="132258.48">2121 9254 1839 0,'-2'2'0'0,"0"0"160"0,2-2-160 0,0 1 0 0,1-1 0 0,0 0 0 16,0 0 1408-16,1 0 256 0,2-1 64 0,1 1 0 16,2-2 752-16,1 2 144 0,1-3 48 0,1 3 0 15,-1-3-608-15,0 3-112 0,1-2-32 16,0 2 0-16,0 0-656 0,0-1-144 0,0 2-32 0,0-1 0 15,0 0-752-15,0 2-144 0,-1-2-48 0,0 0 0 16,-1 0-144-16,0 0-176 0,1 0 48 0,-2-2-12656 16</inkml:trace>
  <inkml:trace contextRef="#ctx0" brushRef="#br0" timeOffset="132432.98">2435 9142 6783 0,'2'-5'144'0,"-1"2"48"0,1 1 0 0,-1 2 0 16,-1 0-192-16,0 0 0 0,0 2 0 0,0-1 0 0,1 3 2032 16,-1 1 368-16,-1 5 80 0,0-1 16 0,-1 3-448 0,0 2-64 15,1 0-32-15,0-2 0 0,-1 2-592 0,2-1-112 16,1-1-32-16,0-1 0 0,1-2-864 0,1-1-176 16,1-2-48-16,0 0-12336 0</inkml:trace>
  <inkml:trace contextRef="#ctx0" brushRef="#br0" timeOffset="133055.15">2020 8406 11055 0,'-2'-8'976'0,"1"3"-784"0,1 2-192 15,-1 3 0-15,1 0 768 0,0 0 128 0,0 0 0 0,0 3 16 16,0 4 1376 0,0 2 272-16,-1 5 48 0,0 3 16 0,-1 2-1088 0,0 1-192 15,-1 1-64-15,-2 0 0 0,2 1-528 0,-1-2-112 0,-1-1-32 0,2-2 0 16,1-3-208-16,0-3-32 0,0 1-16 16,1-2 0-16,0-3-224 0,1 0-128 15,0-4 128-15,0-1-128 0,2-2 0 0,0-3 0 16,1-1 0-16,-1-3 0 0,1 0 0 0,0-1 0 0,2-4 0 0,-2-1 0 15,2 0-128-15,-1-1 128 0,-2-1-128 0,2 0 128 16,-2 1 0-16,0 0-160 0,0 1 160 0,-1-1 0 16,0 3 0-16,0 1 0 15,0 0 0-15,0 1 0 0,1 2 0 0,0-1 0 0,1 2 0 0,0 0 0 0,1 2 0 0,0-1 0 16,1 0 0-16,1 1 144 16,0-1 96-16,-1 0 16 15,2 3 0-15,-1 0 0 0,1-1 320 0,-1-1 64 0,1 3 0 0,-2-1 16 0,2 4-304 0,-2-2-64 16,1 5-16-1,-2 0 0-15,1 4-144 0,-2 3-128 0,0 0 192 0,-2 2-192 0,-1 3 0 0,0-1 0 16,-2 4 0-16,-1 1 0 0,0-1 0 0,0 0 0 16,1-1 0-16,0-3 0 0,1-3 0 0,0 0 0 0,3-1 0 0,0-3-16176 31</inkml:trace>
  <inkml:trace contextRef="#ctx0" brushRef="#br0" timeOffset="133844.43">2710 8680 8287 0,'-2'-6'736'0,"1"3"-592"0,0 0-144 0,0 1 0 0,1 1 688 0,0 1 96 0,-1-2 32 0,0 1 0 15,0-1 736-15,0 2 160 16,-2-2 16-16,-1 2 16 0,0 1-80 0,0 0-32 15,-3 4 0-15,0 0 0 0,-2 2-544 0,-2 2-96 16,1 3-32-16,-1 2 0 0,1 3-128 0,0 2-48 16,-1 3 0-16,3 4 0 0,1 2 32 0,1-2 0 0,1 0 0 0,3 2 0 15,0-1-304-15,3-2-64 16,0-3-16-16,-1-22 0 0,10 40-160 0,-10-40-16 0,0 0-16 16,32 53 0-16,-32-53-240 0,0 0 0 0,42 35 0 15,-42-35 0 1,0 0-576-16,43 12 0 0</inkml:trace>
  <inkml:trace contextRef="#ctx0" brushRef="#br0" timeOffset="134234.86">2767 8942 11055 0,'-8'3'480'0,"2"0"112"0,2 1-464 15,0-3-128-15,2 0 0 0,1-1 0 0,0 2 1488 0,-2-1 288 16,-1 2 48-16,0-1 16 0,0 1-48 0,1-2 0 16,1-1 0-16,3-2 0 0,1 0-256 0,2-4-48 15,0 2-16-15,3-5 0 0,0 2-816 0,0-2-160 16,3-1-48-16,-2 2 0 0,2-3-240 0,0 2-48 16,-1-1-16-16,0 2 0 0,0-1-144 0,1 0 160 15,0 1-160-15,0 1 160 0,1 0-160 0,-2 2 0 16,1 1 0-16,-2-1 0 0,0 3 0 0,1 1 0 0,-2 1 0 15,0 0 0-15,-1 1 0 0,1 3 0 0,-2 1 0 0,-5-5 0 16,0 0 0-16,0 0 0 0,23 38 0 0,-23-38 0 16,0 0 0-16,17 54 0 0,-17-54 0 0,13 53 0 15,-13-53-144-15,13 49 144 0,-13-49 0 16,16 45 0-16,-16-45 0 0,0 0-128 0,28 51 128 0,-28-51 0 16,0 0 0-16,0 0 0 0,0 0 0 0,43 23 0 15,-33-28 0-15,-2-1-160 0,1-2 160 16,0-4-128-1,0 2-1424-15,-2-4-288 0</inkml:trace>
  <inkml:trace contextRef="#ctx0" brushRef="#br0" timeOffset="134382.71">3125 8831 4607 0,'-2'-2'400'0,"0"2"-400"0,1 2 0 0,0 0 0 0,0 1 1392 16,-2-1 192-16,-1 5 32 0,-3 1 16 0,-3 6 528 15,-4 5 96-15,-1 0 32 0,-2 3 0 0,0 1-320 0,-2 1-64 16,0 1-16-16,-1 0 0 0,1 0-496 0,1-3-112 15,3-1 0-15,1-5-16 0,5-2-816 0,1-4-176 16,1 0-16-16,4-5-16 0,1 2-496 0,2-5-112 16</inkml:trace>
  <inkml:trace contextRef="#ctx0" brushRef="#br0" timeOffset="134745.8">3240 9161 12831 0,'1'-3'272'0,"-1"1"64"0,0 0 16 0,1 2 32 0,-1-2-384 0,0 1 0 0,1 1 0 0,-1-2 0 15,1 0 2256-15,0 0 384 0,1-1 80 0,0-2 16 16,1 0-560-16,-1 0-128 0,3 0 0 0,-1 1-16 16,0-1-880-16,1 0-192 0,1-1-16 0,1 0-16 15,0 2-336-15,1-1-64 0,-1-1-16 0,2 1 0 16,-2-1-192-16,0 2-32 0,1-1-16 0,-2 2 0 0,0-1-80 0,-1 2-32 15,0-1 0-15,0 1 0 16,-3 2-160-16,0 2 0 0,0-1 0 0,-2 3 128 0,0 1-128 0,-2 2 0 16,0 2 0-16,0 3 128 15,-1 0-128-15,-1 2 0 0,0 3 0 0,2 1 0 0,-1 2 0 16,1-1 0-16,0 2 0 0,2-5 0 0,0 1 128 0,1-2-128 16,0-1 128-16,-1-14-128 0,0 0 304 15,0 0-32-15,14 40 0 0,-10-36 0 0,0 2-96 16,1-4-32-16,0-2 0 0,3-4 0 0,-1 0-144 0,2-2 0 15,1-2 0-15,-1-3 0 0,1 1 0 0,0-1-304 16,-3-1 48-16,0 2-16768 0</inkml:trace>
  <inkml:trace contextRef="#ctx0" brushRef="#br0" timeOffset="134935.01">3354 8991 8287 0,'-5'-1'368'0,"2"-1"80"0,0 2-448 0,2 0 0 0,1 0 0 0,0 0 0 16,0 0 1808-16,1 0 288 0,0 0 48 0,2 0 16 16,1-2 672-16,1 1 144 0,3 1 32 0,0-2 0 15,2 0-1072-15,0 1-208 0,2-1-32 0,-2 2-16 0,1 0-1168 0,0 0-224 16,0 2-48-16,-1-1-15104 16</inkml:trace>
  <inkml:trace contextRef="#ctx0" brushRef="#br0" timeOffset="135299.5">3606 8954 911 0,'-5'0'0'0,"1"0"0"0,3 0 0 0,0 0 0 0,1 0 1408 0,-1 0 208 16,-2 0 48-16,-1 0 0 16,0 0 544-16,-1 0 112 0,0-1 32 0,3 1 0 15,0-1-464-15,2 1-96 0,1-2 0 0,1 2-16 16,3-2-352-16,1 1-64 0,1 1-16 15,2-2 0-15,2 2-320 0,1-3-64 16,2 3 0-16,1-2-16 0,3 1-368 0,-1 0-64 0,3 1 0 16,-2 0-16-16,3 0-352 0,-3-2-144 0,0 2 128 0,-2-1-128 0,-1-1 0 0,-2 2 0 15,-1-3 0-15,-3 3-9536 16,-1-2-1792-16</inkml:trace>
  <inkml:trace contextRef="#ctx0" brushRef="#br0" timeOffset="135869.94">3963 8874 10127 0,'-2'-3'896'0,"0"1"-704"0,1 2-192 0,1 0 0 16,0 0 1296-16,-1 0 240 0,0-2 32 0,0 1 16 15,0-3 320-15,2 0 64 0,1-1 16 0,2 2 0 16,2-2-640-16,1-2-128 0,1 2-32 0,3 0 0 15,1-1-544-15,1-1-128 0,0 2 0 0,0 0-16 16,2-1-304-16,0 1-48 0,-2 1-16 0,1 0 0 16,-1 2 64-16,-1-1 0 0,0 3 0 0,-1 0 0 0,0 3 80 0,-11-3 32 15,0 0 0-15,0 0 0 0,37 30-176 0,-37-30-128 16,0 0 192-16,26 40-192 16,-26-40 192-16,0 0-64 0,24 46 0 0,-24-46-128 0,0 0 144 15,25 48-144-15,-25-48 0 0,0 0 144 0,0 0-144 0,28 46 0 16,-28-46 0-16,0 0 0 0,0 0 0 0,0 0 0 15,0 0-128-15,0 0 128 0,39 26-176 0,-34-28 48 16,0 0 0-16,-2-3-13952 0</inkml:trace>
  <inkml:trace contextRef="#ctx0" brushRef="#br0" timeOffset="136059.21">4325 8800 5519 0,'-4'-2'496'0,"1"0"-496"0,1 2 0 0,1 2 0 16,0-1 1472-16,-1 0 192 0,-2 2 32 0,-4 1 16 15,-1 3 400-15,-3 3 96 0,-1 2 16 0,0 2 0 16,1-1-304-16,-2 2-48 0,0 2-16 0,0 0 0 16,-1 1-432-16,-1-1-80 0,1 0-32 0,1-3 0 15,0-1-768-15,3-2-160 0,1-2-16 0,0-2-16 16,1 1-352-16,2-4 0 0,0-1 0 0,2-1-9568 16,0-2-1904-16</inkml:trace>
  <inkml:trace contextRef="#ctx0" brushRef="#br0" timeOffset="136295.75">4006 8684 9615 0,'-8'-4'192'0,"3"1"64"0,2 1 0 0,1 1 32 0,0-1-288 0,1 2 0 16,1 0 0-16,-1-2 0 0,0 0 1600 0,0-1 272 0,1 0 48 15,1 0 16-15,2 0-96 0,3-2-32 16,2 2 0-16,1 0 0 0,2 0-208 0,3 0-64 0,3 1 0 0,1 1 0 16,0 1-912-16,1 0-192 0,1 0-48 0,0 0 0 15,-2 0-384-15,1 0 0 0,-2 1 0 0,0-1-176 16,-2 2-448-16,-1-2-80 0</inkml:trace>
  <inkml:trace contextRef="#ctx0" brushRef="#br0" timeOffset="136818.05">4473 8656 6447 0,'-1'0'576'0,"1"-2"-576"0,0 2 0 0,1 0 0 0,-1 0 912 0,1-1 80 0,0 1 16 0,0-2 0 0,1 0 848 0,2 1 192 16,2-1 16-16,0 1 16 0,1 0 32 16,1 1 0-16,2 2 0 0,0 0 0 0,-10-2-608 15,0 0-112-15,41 14-32 0,-41-14 0 0,0 0-624 0,47 27-128 16,-47-27-32-16,0 0 0 0,46 40-64 0,-46-40 0 31,0 0-16-31,36 55 0 0,-36-55-176 0,13 40-48 0,-13-40 0 0,3 38 0 0,-7-21-144 16,-2 2-128-1,-3 0 192-15,-3 0-192 0,-2-1 0 0,1-1 0 16,0-5 0-16,0 2 0 0,-3-2 0 0,0-1 0 16,-1-1 0-16,3-2 0 15,-1-4-912-15,2-1-240 0</inkml:trace>
  <inkml:trace contextRef="#ctx0" brushRef="#br0" timeOffset="137482.42">4724 8521 8287 0,'0'-1'736'0,"1"1"-592"0,-1-2-144 0,0 2 0 16,0 0 848-16,0 0 144 0,-1-1 32 0,1 1 0 15,0-1 320-15,0-2 64 0,-1 1 0 0,1 2 16 16,1-2-112-16,-1 1-32 0,0 1 0 0,0 0 0 15,1 0-320-15,0 0-80 0,1 0-16 0,0 0 0 16,0 1-112-16,0-1-32 0,2 2 0 0,0-2 0 16,1 0 64-16,1 0 16 0,2 2 0 0,1-2 0 0,0 0-240 0,1 0-48 15,-1 0-16-15,3 0 0 16,0 3 16-16,1-1 0 0,-13-2 0 0,0 0 0 0,36 14-160 0,-36-14-32 16,0 0 0-16,0 0 0 0,0 0-320 15,38 36 128-15,-38-36-128 0,0 0 0 0,0 0 0 0,0 0 0 16,5 36 0-16,-8-30 128 0,-1 0-128 15,-2 0 0-15,0-1 0 0,-3 0 0 0,-3 0 0 0,0 0 0 16,-1-1 0-16,0-1 0 0,1 1 0 0,2-3 0 16,0 1 0-16,2-2 0 0,0 0 0 0,3-3 0 0,2 1 0 15,1-1 0-15,3 1 0 0,1 0 0 0,1 0 0 0,2 1 0 16,3-1 0-16,3-1 0 0,3 0 0 16,1 0 0-16,4 0 336 0,2 1 112 15,2 0 0-15,2 1 16 0,1-1 16 0,-3 0 0 0,-2 0 0 0,-1 1 0 16,-1 1-336-16,-3 0-144 0,-3 3 128 0,-2-1-128 15,-11-2-128-15</inkml:trace>
  <inkml:trace contextRef="#ctx0" brushRef="#br0" timeOffset="140279.69">1246 9924 7359 0,'-1'0'656'0,"1"0"-528"15,0 0-128-15,0 0 0 0,0 0 992 0,0 0 160 16,-1 0 48-16,1 0 0 0,0-2 528 0,1 0 128 16,0 2 0-16,0-1 16 0,2 1-352 0,0-2-80 15,1 0-16-15,0 1 0 0,2 1-176 0,-1 0-32 16,2-2-16-16,-1 2 0 0,1 0-240 0,0 0-32 16,3 0-16-16,-2 0 0 0,-8 0-80 0,0 0-32 15,32 0 0-15,-32 0 0 0,0 0-192 0,37-1-32 0,-37 1-16 0,0 0 0 16,40-1-272-16,-40 1-48 0,0 0-16 0,39-2 0 15,-39 2-224-15,27-5 0 0,-27 5 128 0,0 0-128 16,36-1 0-16,-25-1 0 0,-1 0 0 16,-3 0 0-1,1-1-640-15,-3 3-32 0,0-2 0 0,-2 2-9824 0,-2 0-1984 16</inkml:trace>
  <inkml:trace contextRef="#ctx0" brushRef="#br0" timeOffset="140634.68">1275 10068 5519 0,'-7'3'240'0,"2"-3"64"0,1 2-304 0,1-1 0 15,1 1 0-15,0-2 0 0,0 0 960 16,-2 1 144-16,-2 2 32 0,-1 0 0 0,-3-1 656 15,2 3 128-15,0-3 16 0,0 1 16 0,2 2 80 0,-1-3 16 16,3 2 0-16,-2-1 0 0,2-1-368 0,1 1-64 16,2-1-16-16,-1 0 0 0,1 1-640 0,-1-3-144 15,2 2-32-15,-1-1 0 0,1 1-144 0,0-2-48 16,2 0 0-16,0 2 0 0,1-2-48 0,-1-2-16 16,3 2 0-16,1-2 0 0,2 1-48 0,2-1-16 15,2-1 0-15,1 0 0 0,4-1-144 0,0-1-16 16,3 1-16-16,0-1 0 0,2 0-112 0,-1-1-32 15,3 1 0-15,-1 1 0 0,2-1-144 16,0 1 0-16,-1 2 0 0,2-2-17712 0</inkml:trace>
  <inkml:trace contextRef="#ctx0" brushRef="#br0" timeOffset="146062.01">394 8302 1839 0,'-1'0'160'0,"0"0"-160"0,0 0 0 16,0 0 0-16,1 2 544 0,0-2 80 0,-1 0 16 0,-1 0 0 16,0 3 16-16,-1-2 16 0,-1 1 0 0,2 0 0 15,1 0-80-15,0 0-16 0,1 1 0 0,0-1 0 16,0 1-160-16,-1-1-32 0,2 0-16 0,0-2 0 0,0 2-64 0,0-1-16 16,0 1 0-16,2-2 0 0,0 0 64 0,2 0 16 15,0 0 0-15,1 0 0 16,0-2-128-16,1 1-32 0,1 0 0 0,0 0 0 0,1 1 32 0,-1 0 0 15,0-2 0-15,2 2 0 0,1 0 128 0,-1 0 16 16,-1 0 16-16,0-2 0 0,-2 4 16 0,1-2 0 16,2 0 0-16,0 0 0 0,1 2-240 15,0-2-48-15,1 0-128 0,-1 2 192 0,0 1-192 0,-2-3 144 16,1 3-144-16,0-3 128 0,-1 2-128 0,1-2 0 16,1 0 0-16,0 1 0 0,0 0 0 0,-11-1 128 0,0 0-128 15,35 5 0-15,-35-5 0 0,0 0 128 16,40 7-128-16,-40-7 0 0,0 0 0 0,42 8 128 0,-42-8-128 0,0 0 0 15,43 5 128-15,-30-4-128 0,1-1 128 0,-1 0-128 16,0 0 144-16,0 0-144 0,0-1 160 0,-1 0-160 16,1 1 144-16,-1-2-144 0,1 0 128 15,0 1-128-15,-1-1 144 0,0-1-144 0,0 0 160 0,-1 0-160 16,0 2 304-16,-1-1-48 0,1 0 0 0,0 1 0 0,0-1 0 0,0 0 0 16,1 2 0-16,-1-2 0 15,1 0-48-15,0 1-16 0,1 1 0 0,0-2 0 0,0 1-16 16,0-1-16-16,0 2 0 0,0-2 0 0,1 2-160 0,0 0 128 15,0-2-128-15,0 0 128 0,0 1-128 0,-2 1 0 16,0-2 0-16,1 2 0 0,0-2 0 0,0 1 0 16,0 1 0-16,-1 0 0 0,0-2 0 0,-1 2 0 15,0 0 0-15,-1 0 0 0,1 0 0 0,-1 2 0 16,2-2 128-16,-1 0-128 16,0 1 0-16,1-1 0 0,-12 0 144 0,0 0-144 0,41 0 0 0,-41 0 0 15,30 0 0-15,-14 0 128 0,0-1-128 0,-1 1 0 0,0 0 0 0,0 0-128 16,0-2 128-16,-2 2 0 0,1 0 0 0,-1 0 0 15,0 2 0-15,0-2 0 0,-13 0 0 0,0 0 0 16,39 3 0-16,-39-3 0 0,0 0 0 0,38 3 128 16,-38-3-128-16,0 0 128 0,38 4-128 15,-38-4 128-15,0 0-128 0,42 2 144 0,-42-2-144 0,30 2 160 16,-30-2-160-16,32 1 0 0,-17-2 0 0,0 1 0 16,-1-1 0-16,1 0 0 0,-1-1 0 15,-2 2 0-15,0-2 0 0,-1 0 0 0,1 1 0 0,0-1 0 0,-1 2 0 16,-1-2 0-16,0 1 0 0,0 1 0 0,1 0 0 0,-1-2 0 15,0 2 0-15,-1 0 0 0,0 0 0 16,1 0 0 0,1 2-176-16,-1-2 176 0,1 0-208 0,0 0 32 0,0 0 16 15,1 0 0-15,0 0 0 0,-1 0 0 0,-1 0 0 0,1 0 0 16,0-2 160-16,1 2 0 16,-2-1 0-16,1 0 0 0,0 1 0 0,0-3 0 0,0 1 0 0,0 0 0 0,-1 1 0 0,1 1 0 15,0-2 0 1,1 0 0-16,0 0 0 0,0-1 0 0,0 1 0 0,0 2-128 0,1-3-112 0,0 1-16 0,0 1 0 15,0 0 0-15,1-2 64 0,-1 1 16 16,0 2 0-16,-1-2 0 0,1 1 176 0,-1 1-128 0,1-2 128 0,-1 2-128 31,2 0 128-31,-2-1 0 0,0 0 0 0,0 1 0 16,-1-2 0-16,0 2 0 0,1-3 0 0,-1 3 0 16,1-3-192-16,0 1 32 0,-1 1 16 0,0 0 0 15,-1-1-176-15,1 0-16 0,-1 1-16 0,0-1 0 16,-2 2 352-16,1-2 0 0,1 2 0 0,-1 0 0 15,0 2 0-15,0-2 0 0,1 2 0 0,-2-2 0 16,1 3 0-16,1-1 0 0,-1-2 0 0,0 2 0 0,0-2 0 0,2 2 0 16,0-1 0-16,-1 1 0 0,0-2 128 0,0 0-128 15,2 0 0-15,0 0 128 0,1 0-128 0,-1 0 0 16,1-3 0-16,0 2 0 0,0 0 128 0,-1 0 0 16,1 0 0-16,0-1 0 0,-1-1-128 0,1 1 160 15,0 0-160-15,0 1 160 0,0-1-160 0,0 0 0 16,-1 0 0-16,2 1 0 0,-1 0 0 0,-1 1 0 15,1 0 0-15,0 1 0 0,0 0 0 0,-1 1 0 16,-1-2 0-16,0 2 0 0,-11-2 0 0,0 0 0 16,38 7 0-16,-38-7 0 0,0 0 0 0,39 7 0 0,-27-6 0 0,-12-1 0 15,28 2 0-15,-15-2 0 0,1 0 128 0,-1-1-128 16,1-1 128-16,2 0 0 0,-3 0 0 0,-1-1 0 16,0 1 16-16,2-3 0 0,1 3 0 0,1-3 0 15,-1 0-144-15,0 1 0 0,1 1 0 0,-1 1 128 16,-1-1-128-16,-1 3 0 0,0 0 0 0,-1 0 0 15,0 3 0-15,-12-3 0 0,0 0 0 0,0 0 0 16,43 12 0-16,-43-12 0 0,0 0 0 0,0 0 0 16,0 0 0-16,45 16 0 0,-45-16 0 0,0 0 0 15,33 7 0-15,-33-7 0 0,0 0 0 0,34 2 0 0,-23-2 0 0,-1-1 0 16,1 0 0-16,0 1 128 16,1-1 16-16,-2 0 0 0,2-1 0 0,-2 2 0 0,-1-2-144 0,2 1 128 15,-1 1-128-15,0 0 128 0,1 0-128 0,0 0 0 16,0 1 0-16,-1 1 0 0,2 0 0 0,-2 0 0 15,-10-2 0-15,0 0 0 0,0 0 0 0,42 12 128 16,-42-12-128-16,0 0 0 0,35 10 176 0,-35-10-48 16,0 0-128-16,34 9 192 0,-34-9-32 0,0 0-16 0,35 7 0 15,-35-7 0-15,0 0-144 0,38 6 0 0,-38-6 144 16,0 0-144-16,36 4 128 0,-24-4-128 0,0 1 128 16,0-1-128-16,-12 0 160 0,0 0-32 15,35 3-128-15,-24 0 192 0,0-1-192 0,-11-2 144 0,0 0-144 0,0 0 128 16,38 12-128-16,-38-12 0 15,0 0 0-15,0 0 0 0,36 14 0 0,-36-14 0 0,0 0 0 0,0 0 0 16,40 12 0-16,-29-9 0 0,-11-3 0 0,0 0 0 16,35 4 0-16,-22-4 0 0,1 0 0 0,0-1 0 15,0 0 160-15,0-1-160 0,2 0 192 0,-1 1-192 0,-1 1 208 16,1-2-64-16,-1 2-16 0,0 0 0 16,-1 0-128-16,-1 2 128 0,-12-2-128 0,0 0 128 15,34 7-128-15,-34-7 0 0,0 0 0 0,0 0 0 0,40 14 0 0,-40-14 0 16,0 0 0-16,0 0 0 0,37 15 0 0,-28-13 0 15,-9-2 0-15,0 0 0 0,0 0 0 0,40 7 0 16,-30-7 0-16,1 2 128 0,0-2 128 0,0-2 0 16,0 2 16-16,0 0 0 0,0 0-64 0,0 0-16 15,-1 0 0-15,0 0 0 0,-1 2-192 0,-1 1 0 16,1-1 0-16,-3 1 0 0,2-1 0 0,-2 0 0 16,1 3 0-16,-2-2 0 0,1 1 0 0,-1 1 0 15,0-2 0-15,0 0 0 0,0 0 0 0,1-2 0 16,-1 3 0-16,2-1 0 0,-2-1 0 0,2-2 0 15,-2 2 0-15,2-2 0 0,-1 3 0 0,0-3 0 0,0 2 0 16,0-2 0-16,-1 1 0 0,2 1 0 0,-1 0 0 16,-1-1 0-16,1 0 0 15,-2 2 0-15,2 1 0 0,-1-1 0 0,-1-1 0 0,0 3 0 0,0-3 0 16,0 3 0-16,1-3 0 0,0 1 0 0,0 2 0 0,1-3 0 16,-1 0 0-16,1 0 0 0,0 1 0 0,1-1 0 15,0-1 0-15,0-1 128 0,0 2-128 0,0-2 0 16,2 0 144-16,-2 0-144 0,2 0 128 0,-1 0-128 15,1 1 128-15,0 0-128 0,0-1 0 0,-1 0 128 16,1 0-128-16,0 0 0 0,0 2 0 0,0-2 0 0,2 0 0 16,0 0 0-16,-2-2 0 0,1 2 0 15,1 0 0-15,-1-2-144 0,3 2 144 0,-1-3 0 16,1 3 0-16,0-2 0 0,0 0 0 0,1 1 0 0,-1-1 0 16,2 1 0-1,2-2 0-15,-1 1 0 0,0 1 0 0,1-2 0 16,1 1 0-16,-1 2 0 0,1-2 0 0,-1 2 0 0,1-2 0 15,-1 2 0-15,-1-2 0 0,-1 1 0 0,0 1 0 0,-2-2 0 0,-1 2 0 0,-1-2 0 16,1 1 0 0,-2 1 0-16,-1 0 0 0,0-2 0 0,1 2 0 0,-2 0 0 15,0-1 0-15,1 0 0 0,-1 1 0 0,0-3 0 16,1 3 0-16,-1-2 0 0,1-1 0 0,1 3 0 16,0-2 0-16,1 0 0 0,-1 0 0 0,1 0 0 15,-1 1 0-15,2-1 0 0,0 0 0 0,0 1 0 16,0 1 0-16,0-2 0 0,2 2 0 0,-1 0 0 15,1 0 0-15,2 0 0 0,0 0 0 0,2 0 0 16,-1-2 0-16,2 0 0 0,-1 1 0 0,1-3 0 0,-1 1 0 0,1 2 0 16,0-2 0-16,2-2 0 0,-1 2 0 0,1-1 0 15,-2-1 0-15,1 2 144 0,1-1-144 0,0-1 0 16,1 0 144-16,-1 1-144 0,0 1 0 0,1 1 144 16,-1-1-144-16,-2 1 0 0,0 2 144 0,-1 0-144 15,1-2 0-15,0 2 144 0,-1 0-144 0,1 0 0 16,-3 0 0-16,1 0 0 0,1 0 0 0,-1 0 0 15,1 0 0-15,0 0 0 0,-1 0 0 0,0 0 0 16,0 0 0-16,1 2 0 0,0-2 0 0,-2 0 0 16,1 0 0-16,-2 2 0 0,-1-2 0 0,-1 1 0 0,1 1 144 15,-2 0-144-15,1-1 192 0,-1 1-48 0,0 0 0 16,-1 0 0-16,1 0-16 0,-1-1 0 0,0 1 0 16,1 0 0-16,1 1-128 0,0-3 0 0,2 1 0 0,-1-1 0 15,1 0 0-15,2 0 0 0,-1 0 0 0,2 0 0 16,1 1 0-16,0-2 0 0,1 1 0 0,1 0 0 15,0-1 0-15,1 1 0 0,1-2 0 0,-1 2 0 16,0-1 0-16,0 1 0 0,-2-2 0 0,0 2 0 16,3 0 128-16,-2-2-128 0,1 1 128 0,0 1-128 15,3-2 128-15,0 2-128 0,0-1 128 0,2 0-128 16,0-1 144-16,1 2-144 0,0-2 160 0,-1 1-160 0,-1-1 0 16,0-1 128-16,1 1-128 0,-2 0 0 0,0 0 0 0,-3 1 0 15,0-1 128-15,0-1-128 0,-1 1 0 0,-1 1 0 16,1 0 0-16,-1 1 0 15,-1-2 0-15,-1 2 0 0,1 0 0 0,-2 0 0 0,-1 0 0 16,0 2 0-16,-1-1 0 0,-1 0 0 0,0-1 0 0,-1 2 0 16,1-4 0-16,-1 2 0 0,-1 2 0 0,1-2 0 15,1 0 0-15,-2 0 0 0,1 0 0 0,0 0 0 16,1 0 0-16,0-2 0 0,0 2 0 0,1-1 0 16,1 0 0-16,0-1 0 0,1-1 0 0,1 0 0 15,0 1 0-15,0 0 0 0,-1-2 0 16,2 1 0-16,1 0 0 0,0-1 0 0,-1 1 0 0,2-2 0 15,-2 2 0-15,1 0 0 0,1-3 0 0,0 2 0 0,2-1 0 16,-1 0 0-16,1 1 0 0,0-1 128 0,2 2-128 16,0-1 0-16,-2 2 0 0,0-3 0 0,-1 2 0 0,2 0 0 15,0 0 0-15,0 0 0 0,-3 0 0 0,-1 1 0 16,1 0 0-16,0 2 0 0,1-2 0 16,1 2 0-16,-1-2 0 0,1 2 0 0,0 2 0 0,0-2 0 15,1 2 0-15,-1-1 0 0,0 0 0 0,0 1 0 16,-1-1 0-16,1 1 0 0,-1-2 0 0,1 0 0 15,0 2 160-15,1-2-16 0,0 0 0 0,0 0 0 16,0 1 16-16,-1-1 0 0,0-1 0 0,1 1 0 16,0 0-160-16,2 0 0 0,0-2 0 0,0 2 128 15,-1-2-128-15,-2 1 0 0,0 1 0 0,-1 0 0 0,-1 0 0 16,0 0 0-16,0 0 0 0,-1 0 0 0,1 1 0 16,0 1 0-16,0 1 0 0,-1-1 0 0,0 0 0 15,2 1 0-15,-2-1 0 0,1 1 0 0,1-1 0 0,0 0 0 16,-1 0 0-16,1-2 0 0,-3 2 0 0,3-2 0 15,-1 1 0-15,0 1 0 0,1-2 0 0,-3 2 0 16,1-1 0-16,0 1 0 0,-1 0 0 0,0 0 0 16,-1 1 0-16,1-1 0 0,-19-2 0 0,38 5 0 15,-19-3 0-15,-19-2 0 0,36 5 0 0,-19-5 0 0,2 1 0 16,-2 1 0-16,-1 0 0 0,3-2 0 0,-1 0 0 0,0-2 0 16,-1 2 0-16,0 0 160 0,1-3-160 0,0 3 160 15,-1-3-160-15,1 1 160 16,0 0-160-16,1 0 160 0,-1 2-160 15,-1-3 0-15,0 1 0 0,0 0 0 0,0 1 0 0,0-2 0 0,-1 2 0 0,-2-3 0 16,0 3-128-16,0-2 128 0,0 1 0 0,-1 0 0 0,0 0 0 0,1-1 0 16,1 1 0-16,-1-1 128 0,-1 1 720 0,1 1 144 15,0 0 32-15,0-1 0 16,1 1-1616-16,1 1-320 0,-1-2-64 16,-1 2-16-16,1-2 800 0,-1 2 192 0,-1-1 0 15,-1 1 0-15,-1 0 0 0,-1 0 0 0,-3 0 0 0,1 0 0 0,-2 0 0 16,-1 0-144-16,-1 0 144 0,-2 0 0 15,0 0-176-15,-2 0 176 0,0 0-208 0,-2 1 80 16,1-1-784-16,-2 0-160 0,0 2-16 0,-2-2-16 16,0 2-848-16,0-1-160 0,0 1-48 0,0-2 0 15,-1 1 544-15,0 0 96 0,0 1 32 0,2-2 0 16,-1 1 912-16,0 1 192 0,3-2 48 0,-1 0 0 0,1 0 656 0,1 0 144 16,2 0 32-16,0 0 0 0,2-2 736 0,0 1 160 0,3-1 16 15,1 0 16-15,2-1 32 0,0 1 0 0,2-1 0 16,0-1 0-16,1 2-320 0,0-3-64 0,3 2-16 0,-2-1 0 15,-1 1-384-15,1-2-80 0,2 2-16 0,0-1 0 16,-1 0-336-16,0 1-80 0,-2 1-16 0,-1 0 0 16,-2 2 704-1,0 0 144-15,-2 0 32 0,-1 2 0 0,1-2-832 0,-2 2-192 0,-2 0 0 0,1 1 0 16,-2 2 0-16,0-3 0 0,0 1 0 0,-2 1 0 16,1-1 0-16,0-1 0 0,-1 1 0 0,0 1 0 0,-1-1 128 0,1-1-128 15,-1 0 0-15,1 0 144 16,0-1-912-16,0 1-176 0,0 0-32 0,0-1-16 15,1-1 784-15,0 2 208 0,0-2 0 0,0 0 0 16,-1 1-352-16,1 0 16 0,0-1 0 0,-1 0 0 16,0 2-288-16,0 1-48 0,-1-1-16 0,1 1 0 15,-1-1 240-15,0 0 64 0,1 3 0 0,-1-2 0 0,0 1 192 0,0 1 32 16,1 0 16-16,-1-1 0 0,1 1 144 0,1 0 0 16,-1 0 0-16,2 2 0 15,1-3 0-15,-3-4 0 0,0 0 0 0,0 0 0 0,0 0 0 0,0 0 0 16,29 43 0-16,-29-43 128 15,0 0-128-15,0 0 0 0,30 33 0 0,-30-33 0 0,0 0 0 0,0 0 0 16,35 38 0-16,-35-38-128 0,0 0 128 0,0 0 0 0,30 36 0 16,-30-36 0-16,0 0 0 0,0 0 0 0,29 38 0 15,-29-38 0-15,0 0 0 0,0 0 0 0,25 40 0 16,-25-40 128-16,0 0-128 0,0 0 0 0,26 42 0 0,-26-42 0 16,0 0 0-16,0 0 0 15,27 42 0-15,-27-42 0 0,0 0 0 0,0 0 0 0,31 46 0 0,-31-46 0 16,0 0 0-16,0 0 0 0,28 46 0 0,-28-46 0 15,0 0 0-15,0 0 0 0,27 49 0 0,-27-49 0 32,0 0 0-32,0 0 0 0,23 51 0 0,-23-51 0 0,0 0 0 0,0 0 0 0,24 52 0 0,-24-52 0 15,0 0-144-15,18 42 144 0,-18-42-160 0,0 0 160 32,19 39-304-32,-19-39 48 0,0 0 0 0,17 41 0 0,-17-41 256 0,0 0 0 15,12 43-128-15,-12-43 128 0,0 0 0 16,5 43 176-16,-5-43-32 0,0 0 0 0,-2 48 112 15,2-48 32-15,-5 32 0 0,5-32 0 0,-8 31-288 0,8-31 0 16,-8 30 128-16,2-14-128 16,6-16-272-16,-10 33-112 15,10-33-32-15,-11 30 0 0,11-30-64 0,-10 32-16 0,10-32 0 0,-11 33 0 16,11-33 496-16,-11 37 0 0,11-37 0 0,-11 37 0 0,11-37 0 16,-8 38 256-16,8-38-16 0,-6 38-16 0,6-38 160 0,-2 38 48 15,2-38 0-15,-2 37 0 0,2-37-144 16,0 0-32-16,3 56 0 0,-3-56 0 0,0 0-256 0,12 55 160 15,-12-55-160-15,0 0 128 0,19 57-128 0,-19-57 0 16,0 0 0-16,24 50 0 0,-24-50 0 0,0 0-176 16,30 45 176-16,-30-45-128 0,0 0 128 0,31 43 0 0,-31-43 0 0,0 0 128 15,34 35 192-15,-34-35 32 0,0 0 16 0,35 33 0 16,-35-33 16-16,0 0 16 0,35 31 0 16,-35-31 0-16,0 0-224 0,36 27-48 0,-36-27-128 15,0 0 192-15,39 28-192 0,-39-28 0 0,0 0 0 0,39 23 0 16,-39-23 0-16,30 17-240 0,-30-17 32 0,34 16 0 15,-34-16 16-15,37 14 16 0,-37-14 0 0,39 15 0 16,-39-15 176-16,45 14 0 0,-21-9 0 0,1-1 0 16,-1 2 176-16,3-2 64 0,4 1 16 0,-1-2 0 0,1 1 0 15,1-1 0-15,0 1 0 0,-1-1 0 0,2-1-128 16,2 0-128-16,5 0 176 0,1 1-176 0,-5-1 0 16,3 1 0-16,4-1 0 0,1 0 0 0,0 1 0 0,0-1 0 15,2 1 0 1,0-1 0-16,2-1 0 0,0 0-176 0,-1 2 176 0,-1 0-160 0,2 1 160 0,-1-2 0 15,0 1 0-15,2 1-128 0,1 1 128 0,-1 0 176 16,1 0-48-16,-2-1 0 0,-3 1 1024 16,4 0 208-16,1 2 48 0,1 0 0 15,1-2-1728-15,2 2-320 0,-1-5-80 0,1 1-16 16,-1 1 736-16,2 0 0 0,4 0 0 0,0 0 0 0,-4-1 192 0,1 0-64 16,1-2 0-16,2 2-128 0,2 2 304 0,0-2-48 0,1 0-16 15,-2-2 0-15,-2 1 96 0,1 1 32 0,2 2 0 0,2-1 0 16,0-1-48-16,-1 1 0 0,1-4 0 0,-1 2 0 15,1 3-320-15,0 0 144 0,1-3-144 16,-1 0 0-16,-3-2 0 0,4 3 0 0,4 2 0 16,1-3 0-16,-1-2 0 0,-2 0 0 0,-2 1 0 0,4 0 0 15,4 2 128-15,1-1-128 0,0-4 0 0,1 1 0 16,-2 2 128-16,4 1-128 0,0-2 0 0,1-2 0 0,-4 1 128 0,2 1-128 16,1 1 0-16,2-1 0 0,0-1 0 0,-2-1 0 15,-3 4 0-15,0-1 0 0,2 1 0 16,-1-2 0-16,-1-2 0 0,-2 4 0 0,1 1 0 15,-2 0 0-15,0-3 0 0,-1 0 0 0,1 1 0 16,-1-1 0-16,0 5 0 0,2-5 0 0,0-2 0 16,1 1 0-16,0 2 0 0,-1-1 0 0,2 0 128 0,0-1-128 15,-3-1 0-15,3 0 0 0,0 3 0 0,1-2 0 16,0-4 0-16,-1 2 0 0,-5 1 0 0,3 0 0 16,1 2 0-16,1-2 0 0,1-1 0 15,-3 1 0-15,-1 2 0 0,1-2 0 0,1 1 0 0,1-1 0 16,-3 0 0-16,2 2 0 0,2 0 0 0,1 0 0 15,1-3 0-15,-1 1 0 0,-4 2 0 0,4 0 0 0,2-2 128 0,-1 1-128 16,-1-1 0-16,2 1 0 0,3 1 128 0,1-1-128 16,0-3 0-16,-1 3 0 0,-3-1 0 15,0 0 0-15,1 0 0 0,0-1 0 0,-2 0 0 0,1-1 0 16,1 3 0-16,1-2 0 0,-2-1 0 16,2 0 0-16,2 1 0 0,0 1 0 0,3-5 0 0,0 2 0 15,-1 1 0-15,5-2 128 0,3 0-128 0,3 0 0 16,-1 0 384-16,4-2-16 0,3 2-16 15,2-2 0-15,1 1 32 0,3 0 0 0,1 0 0 0,0 0 0 0,3 0-192 0,-2 2-48 16,-3 0 0-16,3 0 0 0,2 1-144 16,-1 1 128-16,-4-1-128 0,5 3 128 0,4-1-128 0,3 1 0 15,1 0 0-15,2 1 0 0,-8 0 0 0,6 2 0 16,5 0 0-16,2 3 0 16,0-1-704-16,-1 2-112 0,0-1-16 0</inkml:trace>
  <inkml:trace contextRef="#ctx0" brushRef="#br0" timeOffset="150329.68">1973 9889 4607 0,'-2'-1'400'0,"0"-1"-400"0,2 2 0 0,-1 0 0 16,1 0 800-16,-1 0 80 0,-1 0 16 0,-1 0 0 15,-1 0 352-15,0 0 80 16,-1 0 16-16,2 2 0 0,-1-2 256 0,2 3 64 0,0-1 16 0,2-1 0 0,1 1-384 0,1 0-80 16,3-2 0-16,1-2-16 15,2 0-528-15,2-1-96 0,1 0-32 0,2 0 0 0,-1 0 80 0,2 0 16 16,1-2 0-16,1 3 0 0,0-3-176 0,1 1-16 15,0 1-16-15,-2 1 0 16,2 0-80-16,-17 2-16 0,31-1 0 16,-31 1 0-16,26 0-336 0,-14-2 0 0,-3 2 0 0,0 0 0 0,-1 0 0 15,-2 0 0-15,-1 0 0 0,-2 0 0 0,0 2 0 0,-1-2-128 16,-2 0 128-16,0 1-128 16,-1-1-320-16,-1 2-48 0,1-2-16 0,-1 0 0 15,0 0-976-15,-2 0-208 0,1 0-32 0,-1 2-5488 16,-1-2-1088-16</inkml:trace>
  <inkml:trace contextRef="#ctx0" brushRef="#br0" timeOffset="150804.84">1887 9938 4607 0,'-12'-1'400'0,"5"0"-400"0,1 1 0 0,3-2 0 0,1 2 1216 0,1-2 176 0,1 1 16 0,-1-1 16 16,-1-3 768-16,1 0 160 0,1-2 16 0,1 0 16 15,2 0-96-15,0 0-32 16,0 2 0-16,1 0 0 0,1 0-592 0,0 2-128 0,1 0-32 0,1 3 0 0,1 0-736 0,-1 0-128 15,2 0-48-15,1 2 0 0,-10-2-320 0,0 0-64 32,0 0-16-32,50 12 0 0,-50-12 16 0,0 0 0 0,45 16 0 15,-45-16 0-15,0 0-208 0,43 19 176 0,-43-19-176 0,0 0 160 0,0 0-160 0,45 26 0 16,-45-26 0-16,0 0 0 0,0 0 0 16,0 0 0-16,26 38 0 0,-26-31 0 0,-1 1 0 0,-3-1 0 31,-1 2 0-31,-3 1 0 0,-1-1 0 0,-1 0 0 0,-2 1 0 0,-1 0 0 0,-2-1 0 0,-2 1 0 15,-1 1 0 1,-2-1 0-16,2 0-128 0,-1-1 128 0,2-2 0 0,0 0 0 16,2 0 0-16,0 0 0 0,1 0 0 0,1-1 0 15,3 0 0-15,3-1 0 0,1 0 0 0,4-3 0 16,1 3 0-16,1-3 0 0,1 1 0 0,2-1 0 16,2 0 0-16,2-2 0 0,2 2 0 0,2-2 0 15,1 0 0-15,2 0 0 0,1-2 0 0,1 0 0 16,4-2 0-16,-1 1 0 0,-1-2 0 0,1 1 0 15,3-1 0-15,1 0 0 0,2 0 0 0,0 0 0 16,-2 1 0-16,3-1 0 0,1 2 128 0,0 0-128 16,1 2 0-16,-2-2 0 0,-1 1 0 0,-3 2 128 0,-2-2-128 0,-2 1 0 15,-3-1 0-15,-2 1 0 16,-1 0 0-16,-3-1 0 0,-1-1 0 0,-2 3 0 16,-2-2-544-16,-4 2 16 0</inkml:trace>
  <inkml:trace contextRef="#ctx0" brushRef="#br0" timeOffset="151206.31">1851 10345 5519 0,'-8'-1'240'0,"2"1"64"0,2 0-304 0,1 0 0 0,1 0 0 0,1 0 0 16,0 0 496-16,-1 1 32 0,-1 0 16 0,1 1 0 15,-1 1 544-15,0 0 96 0,1 1 32 0,1-2 0 16,2 1 48-16,0 1 16 0,0 0 0 0,2-1 0 16,1 0-320-16,0 2-64 0,1-3-16 0,0 0 0 15,2-1-432-15,-1-1-96 0,2 1-16 0,0-2 0 0,1 0-16 0,-1 0-16 16,2 0 0-16,-1-3 0 16,1 3 32-16,-2-1 16 0,-1-1 0 0,1 3 0 0,-2-2-352 15,-1 2 0-15,0 0 0 0,-3 0 128 0,1 2-128 16,-2-1 0-16,-1 3 0 0,-1 1 0 0,0-1 0 15,-2 4 0-15,0-1 0 0,-1 0 0 0,-1 3 0 0,2 0 0 16,-1 1 0-16,0-4 0 0,1 3 0 0,1-1 0 16,0 0 0-16,2-1 0 0,0-1 0 0,2 1 192 15,0-2-32-15,1-1-16 0,2-1 224 16,0 1 32-16,1-2 16 0,0-3 0 0,-1 2-416 0,3-4 128 0,0 0-128 16,0-1 0-16,2-2 0 0,0 1 0 0,-2-1 0 15,0 0 0 1,1-3-896-16,-2 2-48 0</inkml:trace>
  <inkml:trace contextRef="#ctx0" brushRef="#br0" timeOffset="151410.54">1892 10282 6783 0,'-6'0'144'15,"3"0"48"-15,0 0 0 0,2 2 0 0,0-2-192 0,1 1 0 0,0 1 0 0,1 0 0 16,0 1 1776-16,1 0 320 0,1 1 64 0,2 1 16 0,-5-5 0 0,0 0 16 15,0 0 0-15,0 0 0 0,43 11-704 0,-33-11-144 16,1 0-16-16,0 0-16 0,0 0-880 0,0 1-176 16,-1 1-48-16,-10-2 0 0,0 0-208 0,0 0 0 15,0 0-144-15,41 12 144 16,-41-12-1136-16,0 0-128 0</inkml:trace>
  <inkml:trace contextRef="#ctx0" brushRef="#br0" timeOffset="151600.37">2070 10360 6447 0,'1'0'128'0,"0"0"48"0,1 0 0 0,-1-1 16 0,0 1-192 0,-1 0 0 0,1 0 0 0,1 1 0 16,2-1 1536-16,1 0 256 0,0 0 64 0,1 0 16 0,-1 0-576 0,2-1-112 15,-1 0-32-15,2 1 0 0,-1-2-688 16,1 0-144-16,0 1-16 0,-2 1-16 15,1 0-592-15,-2-2-112 0,1 4-32 16,-2-2-7264-16</inkml:trace>
  <inkml:trace contextRef="#ctx0" brushRef="#br0" timeOffset="151852.94">2058 10474 1839 0,'-1'-2'160'0,"1"-1"-160"0,0 3 0 16,0-2 0-16,1 2 1504 0,0-2 272 0,0 2 48 0,0-1 16 16,1 1 336-16,1 0 64 0,1 0 0 0,2 0 16 15,-1 0-464-15,2 1-112 0,-1 1-16 0,2 0 0 16,-8-2-576-16,0 0-128 0,0 0-32 0,40 7 0 16,-40-7-608-16,0 0-112 0,41 0-16 0,-27-2-16 15,-14 2-176-15,30-4 0 0,-17 1 0 0,0 0 0 16,-1 0-144-16,0 0 144 0,-2 0-192 0,-1 1-11472 15</inkml:trace>
  <inkml:trace contextRef="#ctx0" brushRef="#br0" timeOffset="152089.79">2396 10351 11967 0,'-1'0'528'0,"0"0"112"0,1 0-512 0,-1 0-128 15,1 0 0-15,0 0 0 0,-1 0 1520 0,0 2 272 16,1-2 48-16,-1 1 16 0,0 1 192 0,0 0 64 16,1-1 0-16,0 2 0 0,0 0-656 0,1 2-128 0,0 0-32 0,-1 4 0 15,1-1-704-15,-1 3-144 0,1-1-16 0,-1 3-16 16,-1-1-288-16,0 0-128 0,-1 2 128 0,0 1-128 16,1-4 0-16,-1-1 0 0,2 2 0 0,-1-2-9648 15,0-1-1936-15</inkml:trace>
  <inkml:trace contextRef="#ctx0" brushRef="#br0" timeOffset="152600.16">1977 9594 11967 0,'-1'-6'528'0,"0"3"112"0,2 0-512 0,-1 1-128 15,0 2 0-15,0 2 0 0,1 1 1600 0,-1 2 304 16,1 2 48-16,-1 5 16 0,0 5 64 0,-1 3 16 0,-1 4 0 0,0 0 0 15,-1 0-960-15,0-2-192 16,0 1-48-16,1-2 0 0,1-1-464 0,1-4-112 16,0-2-16-16,0-5 0 0,0-2-256 0,1-2 0 0,1-4 0 0,1-2 0 15,0-3 0-15,1-1-144 0,-1-3 144 0,1-1 0 16,1-2-128-16,-2-1 128 0,0-3-128 0,1 1 128 16,-1 2-160-16,-1-5 160 0,0 1-192 0,0-1 192 0,0 3-144 0,-1-2 144 15,0 3 0-15,-1-1-144 16,1 2 144-16,0-2 0 0,0 3 0 0,1 1 0 0,1 1 0 0,1-1 0 15,0 5 0-15,1-2 128 0,1 5-128 0,0-3 176 32,2 3-176-32,-1-1 192 0,0 1 320 0,3 2 64 0,0 2 0 0,-1 1 16 0,-9-3-144 0,0 0-48 31,0 0 0-31,0 0 0 0,40 41-240 0,-40-41-160 0,0 0 192 0,13 46-192 16,-12-29 128-16,-2 0-128 0,0-1 0 0,-2-1 0 15,1-1 128-15,0-2-128 0,0-3 0 0,1-2 0 0,1-2 0 0,2-3 0 0</inkml:trace>
  <inkml:trace contextRef="#ctx0" brushRef="#br0" timeOffset="155413.13">2824 9737 4607 0,'-2'-1'400'0,"1"1"-400"0,0 0 0 0,0-1 0 16,0 1 704-16,0 0 64 0,-1-1 16 0,-3 1 0 16,-1-1 832-16,-1 0 176 0,0 1 16 0,-2 0 16 15,2 0 64-15,-1 0 16 0,0 2 0 0,1-1 0 16,1 1-384-16,0 3-80 0,-2-1-16 0,1 3 0 16,0 0-272-16,0 3-64 0,-1 2-16 0,2 2 0 15,0 5-176-15,1 1-48 0,1 5 0 0,0 1 0 16,4 5-128-16,-1-2-16 0,2-1-16 0,2-2 0 15,-3-26-288-15,9 40-48 0,-9-40-16 0,0 0 0 0,23 48-336 16,-23-48 0-16,0 0 0 0,0 0 128 16,33 40-128-16,-33-40 0 0,0 0 0 0,0 0 0 0,0 0 0 15,0 0-160-15,41 33 160 0,-35-28-160 16,-1-1-1472-16,0-1-288 0</inkml:trace>
  <inkml:trace contextRef="#ctx0" brushRef="#br0" timeOffset="155794.3">2900 9957 8975 0,'-6'0'192'0,"3"0"32"0,0 1 16 0,1-1 32 0,1 2-272 0,0-2 0 15,0 0 0-15,0 0 0 0,0 2 2016 0,1-2 352 0,0 1 64 0,0-1 0 16,1-1-192-16,2-1-64 0,2-1 0 0,0-2 0 15,3 1-960-15,-1-3-208 0,2 2-48 0,0-2 0 16,0 0-640-16,0 0-144 0,0 2-32 0,-1-3 0 16,1 4-144-16,0-3 0 0,-1 2 0 0,0 1 0 15,0 1 0-15,-1-2 0 0,1 3 0 0,-1-3 0 16,-1 3 0-16,0 0 0 0,1 1 0 0,-1-1 0 0,2 2-128 16,-3 0 128-16,1 0 0 0,-1 2 0 15,0 1 0-15,0 2 0 0,-1 1 0 0,1 2 0 0,-5-8 0 16,0 0 0-16,15 38 0 0,-15-38 0 0,10 33 0 15,-10-33 0-15,0 0 144 0,17 45-144 0,-17-45 0 16,0 0 0-16,19 36 0 0,-19-36 0 0,0 0 0 0,0 0 0 16,0 0 0-16,38 32-192 0,-30-31 192 0,0-2 0 15,0-1-144-15,0 0 144 16,-2 0-640-16,1-3-48 0,-1 0-16 0,-1 0-11568 16</inkml:trace>
  <inkml:trace contextRef="#ctx0" brushRef="#br0" timeOffset="155985.75">3295 9824 5519 0,'-3'-2'496'0,"1"1"-496"0,0 1 0 0,0 0 0 16,1 1 1696-16,-2 1 240 0,-2 1 48 0,-2 2 16 15,-3 1 208-15,-4 4 32 0,-1 4 16 0,-1 3 0 16,2 2-208-16,-2 0-64 16,-1 4 0-16,1-1 0 0,1 2-768 0,1-5-144 0,1 2-48 0,1-5 0 0,1-3-448 0,3 0-112 15,1-3-16-15,1 0 0 0,2-5-304 0,1 2-144 16,1-4 128-1,1 0-128-15,2-2 0 0,0-1-224 16,1 0 32-16,2-1-14528 0</inkml:trace>
  <inkml:trace contextRef="#ctx0" brushRef="#br0" timeOffset="156523.9">3315 10054 12895 0,'0'-2'576'0,"0"1"112"0,1 0-560 0,-1-1-128 0,1 1 0 0,-1 1 0 16,1 0 1552-16,0-2 288 0,1-1 48 16,1-1 16-16,1-1-16 0,-1 0 0 0,1 3 0 0,0-3 0 15,-1 3-688-15,1-1-144 16,1 1-32-16,-2 1 0 0,3 0-400 16,-2-1-96-16,0 1-16 0,0 1 0 0,1-2-128 0,-3 2-16 0,1 0-16 0,0-2 0 0,0 1 32 15,0 1 0-15,-2-2 0 0,1 1 0 0,1 0 64 0,-1-1 0 31,0 2 16-31,0-3 0 0,0 1-80 0,0 2-32 16,1-2 0-16,-1 1 0 0,0-1-112 0,0 2-32 16,0-2 0-16,0 2 0 0,0 0-80 0,0-2 0 15,0 1-128-15,0 1 192 0,0-2-192 0,-1 2 128 16,0 0-128-16,0 0 0 0,1 0 128 0,-1 0-128 16,1 0 0-16,-1 0 0 0,0 0 128 0,-1 0-128 15,0 0 0-15,0 0 144 0,0-2-144 0,0 2 192 16,0 0-192-16,0 0 192 0,-1-1-192 0,1 1 160 15,-1 0-160-15,1 1 160 0,-1-1-160 0,0 0 128 0,0 2-128 0,-1 0 128 16,1-2-128-16,0 3 0 0,-1-1 0 16,1 0 0-16,-1 1 0 0,1 0 0 0,-1 2 0 0,0-1 0 15,-1 3 0-15,2-2 0 0,-2 4 128 0,1-1-128 16,1 3 0-16,0 1 0 0,0 0 0 0,0 2 0 16,1-2 0-16,0 2 0 0,1 0 0 0,1-2 0 15,-2-12 0-15,0 0 0 0,0 0 0 16,0 0 0-16,26 40 0 0,-18-40 0 0,2 0 0 15,0-2 0-15,1-3 0 0,1-2 0 0,-1 0 0 0,1-3 0 16,1 1-144-16,-2-3 144 0,0 1 0 0,-2 1 0 16,-1 0-736-1,-3 1-32-15,-1 2-16 0,-2-1-16208 0</inkml:trace>
  <inkml:trace contextRef="#ctx0" brushRef="#br0" timeOffset="156713.18">3426 9832 8287 0,'-1'2'736'0,"1"0"-592"0,0 0-144 0,0-2 0 15,1 0 1424-15,-1 1 256 0,1 1 48 0,1 3 16 16,0-3 560-16,2 3 128 0,1 0 0 0,0-3 16 16,2 1-1296-16,-2 1-272 0,3-1-48 15,-2-1-16-15,2 0-816 0,-8-2 0 0,0 0 0 0,0 0-11648 16</inkml:trace>
  <inkml:trace contextRef="#ctx0" brushRef="#br0" timeOffset="157157.21">3557 9630 7359 0,'-3'0'656'0,"1"0"-528"16,1 0-128-16,0 0 0 15,1 0 1888-15,-1 0 352 0,0-2 64 0,-1 2 0 0,-1 0 448 0,1-3 64 16,1 1 32-16,1 0 0 0,2 1-1008 0,1-1-208 16,-1 1-32-16,3-2-16 0,1 1-832 0,0-1-176 15,1 0-16-15,1 2-16 0,1 0-352 0,0-1-192 16,1 0 192-16,-1 2-192 15,2 0 0-15,-1 0 0 0,0 2 0 0,-10-2 0 0,0 0 0 0,0 0 0 0,0 0 0 0,0 0-144 16,39 30 144-16,-38-25 0 0,0 2 0 0,-2 0 0 16,-1 0 0-16,-2 1 0 0,-2-2 0 0,0 0 0 15,-1 0 0-15,-2 2 0 0,0-4 0 0,-1 4 0 16,0-4 0-16,1 1 0 0,1 0 0 0,-1-3 0 16,1 0 0-16,2 1 144 15,0-1-144-15,2-2 0 0,1 0 464 0,3 1-16 0,0-1 0 0,2 0 0 16,1 0 64-16,2 0 16 15,2 0 0-15,2-1 0 0,3-1-16 0,1-1 0 0,0 1 0 0,2 0 0 0,1-1-240 16,1-2-48 0,0 3-16-16,-1 1 0 0,-1 0-208 0,-15 1 0 0,29 0 0 0,-16 0 0 0,-13 0 0 0,0 0 0 15,35 4 0-15,-35-4-17792 16</inkml:trace>
  <inkml:trace contextRef="#ctx0" brushRef="#br0" timeOffset="157616.53">3923 9940 13823 0,'-2'0'1216'0,"0"1"-960"15,1-1-256-15,0 0 0 0,1 2 1104 0,0-2 176 0,0 0 48 0,-1 0 0 16,1 2 272-16,2-2 64 0,2 0 16 0,3-2 0 16,1 0-64-16,1 1-16 0,3-1 0 0,1 0 0 15,2 0-592-15,2-1-128 0,-1 1-32 0,2-1 0 16,0 1-464-16,-3 0-112 0,-15 2-16 0,30-3 0 15,-17 1-256-15,-1 2 0 0,-1-3 0 0,-1 1-10160 16,0 2-2048-16</inkml:trace>
  <inkml:trace contextRef="#ctx0" brushRef="#br0" timeOffset="158312.95">4302 9860 8287 0,'0'-2'736'0,"0"2"-592"16,0-2-144-16,0 1 0 0,0 1 1184 0,0 0 208 16,1-2 32-16,-1-1 16 0,2 1 352 0,-1-2 64 15,2 1 0-15,0-2 16 0,0 3-496 0,2 0-96 16,0-1-32-16,3-1 0 0,-1 3-448 0,3-1-96 15,0 2 0-15,1-1-16 0,-11 1-208 0,0 0-32 16,38 3-16-16,-38-3 0 0,0 0-176 0,36 8-16 0,-36-8-16 0,0 0 0 16,0 0-224-16,0 0 144 0,37 18-144 0,-34-13 128 15,-2-2-128-15,-1 1 0 16,-1 2 0-16,-3 0 0 0,-1 1 0 0,-2 0 0 16,-1 3 0-16,-2 0 0 0,-1 1 0 0,-1-1 0 0,0 1 0 0,0 1 0 15,0 0 0-15,-1 0 0 0,1 0 0 0,1 0 0 16,2-3 0-16,0 1 0 15,4-1 0-15,0-1 0 0,2-2 0 0,3 0 0 0,0-2 0 0,1 1 0 16,2-2 0-16,1-1 0 0,1 0 0 0,3-2 0 16,0 0 432-16,3-2 0 0,1 0 0 15,3-1 0-15,0 0 272 0,1 0 48 16,0 0 16-16,-1 2 0 0,2-3-384 0,-2 1-80 0,1 2-16 0,-3 0 0 0,0-1-288 0,-1 0 0 16,-1 1 0-16,-1-3-10368 15,0 2-2144-15</inkml:trace>
  <inkml:trace contextRef="#ctx0" brushRef="#br0" timeOffset="158723.27">4742 9798 2751 0,'-6'0'256'0,"3"0"-256"0,0 0 0 0,1 0 0 16,1 0 1152-16,0 0 176 0,1 0 32 0,-1 0 16 15,0-2 496-15,0 2 112 0,2-2 0 0,0 0 16 16,1-1-592-16,2-2-112 0,0 3-16 0,1-3-16 16,1 0-240-16,0 1-64 0,1-1 0 0,0 0 0 15,0 0-256-15,1 0-64 0,0 1-16 0,0 0 0 16,-1 0 16-16,0 2 16 16,1 0 0-16,-1 0 0 0,0 2-16 0,-1 0-16 15,1 0 0-15,-1 3 0 0,-6-3-208 0,0 0-32 0,0 0-16 0,0 0 0 0,0 0-208 0,39 37-32 16,-39-37-128-16,0 0 192 15,24 38-32-15,-24-38-16 0,0 0 0 0,25 48 0 0,-25-48 64 16,0 0 16-16,27 54 0 0,-27-54 0 0,0 0-64 16,27 47-16-16,-27-47 0 0,0 0 0 0,0 0-144 0,34 41 128 31,-34-41-128-31,0 0 128 0,0 0-128 0,0 0 0 0,42 18 0 0,-33-18 0 0,-2-3 0 0,1-1 0 16,1-3 0-16,-1 0 0 0,0-2 304 0,0-2 128 15,1 0 16 1,-2-1-15792-16</inkml:trace>
  <inkml:trace contextRef="#ctx0" brushRef="#br0" timeOffset="158899.36">5118 9758 6447 0,'-2'-2'576'0,"-1"-1"-576"0,1 1 0 0,1 2 0 16,0 0 1536-16,-1 2 208 0,-1-2 48 0,-4 3 0 16,-1-1-64-16,-2 3 0 0,-2 4 0 0,0 5 0 15,-2 1 0-15,0 4-16 0,-3 2 0 0,-2 3 0 0,0 0-704 0,-2 1-144 16,-2 1-32-16,1-3 0 0,2-3-464 0,1-1-112 15,3-4 0-15,3-2-16 0,2-1-240 0,2-2 128 16,2 0-128-16,2-6 0 0,2 2 0 0,2-2 0 16,2-3 0-16,2-1-8720 15,1-3-1648-15</inkml:trace>
  <inkml:trace contextRef="#ctx0" brushRef="#br0" timeOffset="159315.36">5114 9981 911 0,'0'2'0'0,"0"-2"0"0,1 0 0 0,-1 0 0 16,1 1 1024-16,-1-1 112 0,1 2 16 0,0-2 16 15,2 2 800-15,0-2 144 0,2 0 48 0,-1-2 0 16,3 0 480-16,-2-1 112 0,2-2 0 0,0 1 16 15,2-2-736-15,-1 2-160 0,0 0-16 0,2-1-16 16,-2 2-624-16,1-1-112 0,0 1-16 0,0 0-16 0,-2 1-432 0,0 0-96 16,-1 0-16-16,0 0 0 0,-2 2-304 0,0-1-64 15,0 1-16-15,-1 0 0 0,0 3-144 0,-1-3 0 16,0 0 0-16,-2 2 0 0,-1 0 0 0,1 0 0 16,-1 3 0-16,-2-1 0 0,1 2 0 0,-1 1 0 15,-1-2 0-15,0 3 0 0,2 0 0 0,-2-1 0 16,0 1 0-16,1-2 0 0,1 3 0 0,0-1 0 15,1 0 0-15,0 2 0 0,2-2 0 0,0 0 0 16,0 1 0-16,-1-9 0 0,0 0 192 16,0 0 16-16,0 0 0 0,0 0 0 0,25 36-16 15,-20-34-16-15,3-2 0 0,-2 0 0 0,3-2-176 0,-1-1 0 16,0-2 0-16,1-1 0 0,-2 0 0 0,0 0-272 0,2-2 64 16,-3 2-16112-1</inkml:trace>
  <inkml:trace contextRef="#ctx0" brushRef="#br0" timeOffset="159502.55">5282 9804 12895 0,'-2'-1'1152'0,"1"1"-928"16,1 0-224-16,0 1 0 0,0 1 1472 0,0 0 240 16,1 0 48-16,-1 1 16 0,0 4 784 0,1-2 144 15,-1-5 48-15,0 0 0 0,0 0-768 0,0 0-160 16,0 0-32-16,31 38 0 15,-31-38-1216-15,0 0-256 0,0 0-64 0,0 0-16352 0</inkml:trace>
  <inkml:trace contextRef="#ctx0" brushRef="#br0" timeOffset="160069.08">5505 9782 11967 0,'-2'0'1072'0,"0"0"-864"0,1 0-208 0,1 0 0 15,0 0 1296-15,0 0 224 0,0 1 32 0,-2-1 16 16,0 0 672-16,0 0 128 0,1 0 16 0,1 0 16 16,1-1-464-16,0 1-80 0,2-2-32 0,-1 0 0 15,3 1-800-15,1-1-176 0,1 1-16 0,0-1-16 16,1 2-416-16,0-1-80 0,2 2 0 16,0-1-16-16,-10 0-96 0,0 0-16 0,0 0 0 0,41 14 0 15,-41-14 16-15,0 0 0 0,36 20 0 0,-36-20 0 16,0 0-208-16,36 26 176 0,-36-26-176 0,0 0 160 15,35 30-160-15,-35-30 0 0,0 0 144 16,32 38-144-16,-32-38 0 0,0 0 0 0,29 43 0 0,-29-43 128 16,0 0-128-16,27 38 0 0,-27-38 0 0,0 0 0 15,0 0 0-15,38 40 0 0,-38-40 0 0,0 0 0 16,0 0 0-16,38 19 0 0,-29-19 0 0,-2-1 0 16,1-4-400-1,-1-1-48-15,-1-1-16 0,0-4-16304 0</inkml:trace>
  <inkml:trace contextRef="#ctx0" brushRef="#br0" timeOffset="160275.08">5895 9815 7359 0,'-7'-9'320'16,"3"1"80"-16,0 4-400 0,0 1 0 0,2 3 0 0,0-2 0 0,1 2 1456 0,-3 0 208 15,-2 0 32-15,-3-2 16 0,-1 4 112 0,-3 3 32 0,0-1 0 16,-1 6 0-16,-1 0 0 0,-1 4 0 0,1 0 0 16,-3 3 0-16,-1 4-288 0,1-2-48 0,-2 2-16 0,2 0 0 15,1-2-624-15,1-4-128 0,3 1-32 16,1-4 0-16,3-2-304 0,2 0-64 0,0-1-16 0,1-3 0 15,1 2-336-15,1-4 0 0,2 1 0 0,1-5 0 32,1 0-864-32,1-2-144 0</inkml:trace>
  <inkml:trace contextRef="#ctx0" brushRef="#br0" timeOffset="160545.26">5533 9642 3679 0,'-4'-5'160'0,"1"1"32"0,2 1-192 0,-1 3 0 15,1-2 0-15,0 2 0 0,0 0 1280 0,-1 0 192 16,-1-2 64-16,0 1 0 0,-1-1 1040 0,-1 2 224 16,2-2 32-16,2 2 16 0,0-1 240 0,1 1 48 0,1 1 16 0,1-2 0 15,3 1-944-15,1 0-192 0,2-2-32 0,3 2-16 16,2-1-1056-16,2 0-208 15,3-1-32-15,3-1-16 0,2 1-368 0,1 1-80 16,1 1-16-16,-2-2 0 0,-23 2-192 0,41 0 128 0,-41 0-128 0,38-1 0 16,-38 1 0-16,35-1 0 0,-35 1 0 15,28-2 0-15,-18 2 0 0,1-3 0 0,-1 3 0 16,-1-2-18272-16</inkml:trace>
  <inkml:trace contextRef="#ctx0" brushRef="#br0" timeOffset="162001.88">6141 9844 7359 0,'0'-3'656'0,"0"0"-528"16,0 1-128-16,0 2 0 0,0-1 1280 0,0 0 208 0,-1-1 48 16,1-1 16-16,-1-2 592 0,1 3 112 0,0 0 32 0,0 2 0 15,0 0-320-15,1 0-64 0,1 0-16 0,1 2 0 16,2 0-576-16,2-2-112 16,2 1-32-16,3-2 0 15,1-1-320-15,4 0-64 0,3-3-16 0,0-2 0 0,1-1-144 0,2 2-48 0,0-4 0 0,-1 3 0 16,1 0-256-16,-2 0-48 15,-4 2-16-15,-3 3 0 0,-1-1-256 0,-4 1 0 0,-2 2 0 0,-2 0-11200 32,-3 0-2288-32</inkml:trace>
  <inkml:trace contextRef="#ctx0" brushRef="#br0" timeOffset="162224.95">6282 9651 8287 0,'0'-5'736'0,"1"3"-592"15,0 1-144-15,-1 0 0 0,1 1 1536 16,-1 0 256-16,1-2 64 0,1-1 16 0,-1 1 608 0,1 2 112 16,-1 5 32-16,-1 1 0 15,0 6-448-15,-1 2-96 0,-1 6-16 0,-1 4 0 0,0 4-912 0,0 0-176 16,0 6-32-16,-2 1-16 16,1 0-352-16,1-1-64 0,0-4 0 0,2-4-16 15,2-2-208-15,-1-24-32 0,5 37-16 0,-5-37 0 31,0 0-896-31,0 0-176 0</inkml:trace>
  <inkml:trace contextRef="#ctx0" brushRef="#br0" timeOffset="162922.86">6664 9756 11967 0,'0'-3'1072'0,"0"3"-864"0,0 0-208 0,0-2 0 16,0 2 1344-16,1 0 208 0,0 0 48 0,0-2 16 16,2 1 752-16,0 1 128 0,1 1 48 0,2 3 0 15,-6-4-416-15,0 0-80 16,0 0 0-16,36 43-16 0,-36-43-832 0,0 0-176 0,38 52-16 0,-38-52-16 15,32 43-320-15,-32-43-64 0,33 43-16 0,-33-43 0 16,35 38-352-16,-35-38-80 0,32 30-16 0,-32-30 0 16,0 0-144-16,37 26 0 0,-37-26 0 0,0 0 0 15,0 0-624-15,35 6-96 0,-28-9-32 0,-1-2-16464 16</inkml:trace>
  <inkml:trace contextRef="#ctx0" brushRef="#br0" timeOffset="163113.42">6967 9736 11967 0,'-6'6'1072'0,"2"-2"-864"0,1 1-208 0,-1 0 0 15,1-1 1664-15,0-1 272 0,0 4 64 0,-4 1 16 0,-3 6 464 0,-6 6 80 0,-2 4 32 0,-4 0 0 16,0 0-768-16,1-3-160 0,0-2-16 0,2-3-16 16,1 1-448-16,3-5-96 15,1 0 0-15,3-3-16 0,1 1-592 0,3-6-112 0,0 1-32 0,3-1 0 16,0-1-336-16,1-3 0 15,3 0-192-15,0 0 64 16,1-3-1472-16,2-1-272 0</inkml:trace>
  <inkml:trace contextRef="#ctx0" brushRef="#br0" timeOffset="163382.95">6717 9620 5519 0,'-4'3'240'0,"1"-3"64"0,0 0-304 0,1 0 0 16,1 0 0-16,0 2 0 0,-1-2 1600 0,1 0 272 15,-3 1 48-15,-1-1 16 0,1 2 688 0,-1-2 144 0,1-2 32 0,2 1 0 16,-1 1-64-16,2-2-16 0,2 0 0 0,1-1 0 16,1 1-864-16,3 0-192 0,0-3-16 0,4 2-16 15,2-1-800-15,1 1-144 0,2 1-48 0,1 0 0 16,2 1-368-16,-18 1-80 0,42 0 0 0,-42 0-16 15,44 0-176-15,-44 0 128 0,39 0-128 0,-39 0 128 16,32 3-128-16,-32-3 0 0,25 0 0 0,-13-2 0 16,-1 1 0-16,0-2-224 0,-1-1 80 0,0 2-18112 15</inkml:trace>
  <inkml:trace contextRef="#ctx0" brushRef="#br0" timeOffset="165554.33">7160 9472 1839 0,'-1'2'160'15,"0"-2"-160"-15,1 0 0 0,0 0 0 16,0 0 704-16,0 0 96 0,-1 0 32 0,0 0 0 0,0 0 656 0,0 2 144 16,-1-2 32-16,1 0 0 15,0 0-64-15,0 0 0 0,1 0 0 0,-1 0 0 0,1 0-192 0,-1 0-64 16,0 1 0-16,1-1 0 16,0 0-256-16,0 0-64 0,-1-1-16 15,1 1 0-15,0 1-288 0,0-1-48 16,0-1-16-16,0 1 0 0,0 0-80 0,0 0-32 15,0-2 0-15,1 2 0 0,0 0-96 0,0 0-32 0,0-2 0 0,0 1 0 16,1-1-112-16,0 2-32 0,1-3 0 0,0 3 0 0,0-2 64 0,1 2 16 0,1-1 0 0,-1 0 0 31,3 1 0-31,-2-2 0 0,1 1 0 0,0 1 0 16,1 0-144-16,0 0-16 0,1 1-16 0,-1 1 0 16,-7-2-176-16,0 0 0 0,0 0 144 0,0 0-144 15,0 0 0-15,41 19 128 0,-41-19-128 0,0 0 0 16,0 0 0-16,0 0 144 0,0 0-144 0,0 0 0 15,24 37 144-15,-24-31-144 0,-1-2 0 0,-1 1 144 16,0 0-144-16,-1-1 160 0,-2 2-160 0,0-1 160 0,-2-1-160 16,-1 3 0-16,-1 0 0 0,0 0 0 0,0-2 0 0,0 2 128 15,-2-2-128-15,2 2 0 0,0-3 0 0,0 1 0 16,1 0 128-16,1-3-128 0,1 3 0 16,1-3 0-16,3-1 0 0,1 1 0 0,1-2 144 0,0 2-144 15,2-2 160-15,-1 0-160 0,3 0 224 16,2 0-48-16,0 0-16 0,2 0 0 0,1-2 288 0,1 2 48 15,1 0 16-15,0 0 0 0,1-2-176 0,-2 1-16 16,-1-1-16-16,0 2 0 0,1-3-176 0,-2 1-128 16,0 1 144-16,0 0-144 0,-2-1 0 0,1 2 128 15,-2-3-128-15,0 1 0 0,-1-1 0 0,0 1 0 0,0 2 0 0,0 0 0 32,-1 0-768-32,1-2-160 0,0 0-32 0,-1 2-16000 0</inkml:trace>
  <inkml:trace contextRef="#ctx0" brushRef="#br0" timeOffset="166553.19">7544 9617 2751 0,'0'-1'256'0,"0"-1"-256"16,0 2 0-16,0 0 0 0,0 0 784 0,0-2 112 16,-1 1 32-16,0-1 0 0,0 1 480 0,0-2 80 31,0 2 32-31,0-1 0 0,1 0 32 0,-1 1 16 0,1 2 0 0,-1 1 0 0,0 0-160 0,1-2-16 15,0 0-16-15,0 0 0 0,-1 0-64 0,1 0-16 16,0 0 0 0,0 0 0-16,1 0 16 0,0-2 0 0,1 2 0 0,0 0 0 0,1-2-272 0,-1 1-48 0,1-1-16 15,1-1 0-15,1 1-288 0,-1 1-64 0,2 1-16 16,-1 0 0 0,1 1-80-16,-6-1-16 0,0 0 0 0,0 0 0 0,0 0-128 0,39 33-48 0,-39-33 0 0,0 0 0 15,25 43-144-15,-25-43-16 0,15 36-16 0,-15-36 0 31,12 45-160-31,-12-45 160 0,8 49-160 16,-8-49 160-16,3 45-160 0,-3-45 0 0,-6 39 0 0,0-22 0 16,-2-2 0-16,-2 0 0 0,-1-1 0 15,0-4 0-15,-1 1 0 0,-2-1 0 0,0-1 0 16,-2-1 0-16,2 1-224 0,-1-4-128 0,0 4-32 16,1-1-17552-16</inkml:trace>
  <inkml:trace contextRef="#ctx0" brushRef="#br0" timeOffset="171075.19">1386 11052 5519 0,'-1'0'496'0,"-2"0"-496"0,1 0 0 0,1 0 0 15,0 0 976-15,0-2 112 0,-3 2 0 0,0 0 16 16,-2-1 496-16,-2 0 80 0,2-1 32 0,1 2 0 16,0 0 160-16,1 0 48 0,0 2 0 0,1 0 0 15,0 0-336-15,0 1-64 0,3-1-16 0,-1 1 0 16,0-2-176-16,2 0-48 0,0 1 0 0,2 1 0 15,1-3-432-15,0 0-80 0,1 0-32 0,1 0 0 16,2-2-224-16,1-1-64 0,3 1 0 0,2-3 0 0,1 0-64 0,1-1-32 16,1 0 0-16,0 2 0 0,1-3-112 15,-1 3-32-15,0-1 0 0,1 1 0 0,0 2-208 0,-18 2 0 16,29-4 128-16,-29 4-128 16,0 0 0-16,32 0 0 0,-25 0 0 0,0 0 0 15,-3 2-1344-15,-1-2-176 0,0 1-16 0,-2 0-14176 16</inkml:trace>
  <inkml:trace contextRef="#ctx0" brushRef="#br0" timeOffset="171328.44">1392 11169 6447 0,'-8'2'272'0,"3"-1"80"0,1 1-352 0,2 0 0 0,0-2 0 0,0 0 0 15,1 0 1936-15,-1 1 320 0,-1 0 64 0,1-1 16 16,0 0 528-16,1 2 96 0,2-2 32 0,1 0 0 15,3 0-736-15,2-2-144 0,1 2-16 0,-8 0-16 16,0 0-928-16,35 2-192 0,-35-2-48 0,33 0 0 16,-33 0-576-16,34 3-112 0,-34-3-32 0,35 2 0 15,-35-2-192-15,33 0 0 16,-33 0 0-16,29-2 0 0,-29 2-704 0,26-3-96 16,-12-1-16-16,-1 0-9648 0,-1-1-1936 0</inkml:trace>
  <inkml:trace contextRef="#ctx0" brushRef="#br0" timeOffset="171575.88">1851 11061 11055 0,'0'-1'976'0,"1"1"-784"0,0 0-192 0,1-2 0 0,0 1 1440 0,0 1 240 0,1 0 48 15,4-2 16-15,3-1 1200 0,-10 3 256 0,32-4 32 16,-32 4 16-16,37-5-1264 0,-37 5-256 0,39-5-64 0,-39 5 0 31,41-4-592-31,-41 4-128 0,43-3-32 0,-43 3 0 0,42-4-512 0,-42 4-96 0,41-3-32 0,-41 3 0 16,41-2-272-16,-41 2 0 0,41-5 128 0,-41 5-128 15,40-7 0-15,-22 3 0 0,1 1 0 0,-3-2 0 16,-16 5-160-16,25-5 16 0,-14 3 0 0,-3-1 0 16,-1 1-1088-16,-4 1-224 0,-1 0-32 0,-3 1-9088 15,-1-2-1824 1</inkml:trace>
  <inkml:trace contextRef="#ctx0" brushRef="#br0" timeOffset="172060.83">1923 11138 10879 0,'-18'1'240'0,"9"-1"48"0,0 1 16 0,3-1 0 0,2 0-304 0,0 0 0 16,1 0 0-16,-3 0 0 0,-3 2 2112 0,-2-2 352 15,0 1 80-15,3-1 16 0,3 2 144 0,2-4 48 16,2 2 0-16,3 0 0 0,1 0-880 0,1 0-160 15,2 2-48-15,-6-2 0 16,0 0-928-16,0 0-192 0,39 9-32 0,-39-9-16 0,0 0-240 0,42 12-64 16,-42-12 0-16,0 0 0 0,48 19-192 0,-48-19 144 15,0 0-144-15,43 21 128 16,-43-21-128-16,0 0 0 0,38 22 0 0,-38-22 128 0,0 0-128 0,0 0 0 0,39 31 0 16,-39-31 0-16,0 0 0 0,0 0 0 15,0 0 0-15,16 40 0 0,-18-33 0 0,-3 1 0 16,-1 1 0-16,-1 0 0 0,-3 1 0 0,-1-3 0 0,-1 2 0 15,-1-1 0-15,-2 1 0 0,0-2-144 0,-2 1 144 0,1 1 0 16,0-2-320-16,1 0 32 0,1 0 16 0,2-2 0 16,2 2 128-16,3-5 144 0,1 3-208 0,4 0 80 31,1-3 128-31,1 0 0 0,2 1 0 0,2-1 0 16,-4-2 0-16,0 0 0 0,0 0 0 0,39 0 0 0,-39 0 352 15,31-2 0-15,-31 2 0 0,37-5 0 0,-37 5 16 0,40-4 0 16,-40 4 0-16,40-6 0 0,-40 6-208 0,39-4-32 15,-39 4-128-15,47-7 192 0,-47 7-192 0,48-5 128 16,-48 5-128-16,48-4 0 0,-48 4 0 0,47-6 128 16,-47 6-128-16,43-9 0 0,-25 4 0 0,-2 1 0 15,0-1 0-15,-2 0 0 16,-2 1-368-16,-2 1-64 0,-1 1-16 0,-3 1 0 16,0 1-1920-16,-2 1-384 0,-3 2-64 0,-1 1-11584 0</inkml:trace>
  <inkml:trace contextRef="#ctx0" brushRef="#br0" timeOffset="172435.71">1859 11670 8287 0,'-5'4'736'0,"1"-3"-592"15,2 0-144-15,1 1 0 16,0-2 1280-16,0 1 208 0,-1 3 48 0,-4 1 16 0,2 0 432 0,0-2 96 15,3 1 16-15,2-4 0 0,2 1-688 0,1-2-128 16,4-1-16-16,0-1-16 16,1-2-352-16,2 1-80 0,2-1-16 0,-1-1 0 15,1 1-448-15,0 1-96 0,-2 2 0 0,-1 0-16 0,-2 0-48 0,0 2-16 16,-1 0 0-16,-1 0 0 0,-2 2-176 0,-1 0 160 16,0 0-160-16,-3 1 160 0,0 3-160 0,-1 0 0 15,-2 1 0-15,-1 3 0 0,0-1 0 0,-1 3 0 16,0 2 0-16,1 1 0 0,-1 1 0 0,1 1 160 0,1 2-160 15,2-3 160-15,0 3 160 0,1-5 48 16,0-14 0-16,4 26 0 0,-4-26 272 0,0 0 48 0,0 0 16 0,0 0 0 16,27 33-224-16,-27-33-32 0,0 0-16 0,0 0 0 15,0 0-304-15,38-8-128 16,-30 2 0-16,0-3 128 16,1 0-928-16,-3-1-192 0,1-1-32 0,-2 0-14144 0</inkml:trace>
  <inkml:trace contextRef="#ctx0" brushRef="#br0" timeOffset="172623.87">1919 11603 2751 0,'-9'-5'256'0,"5"3"-256"0,0-1 0 0,1 1 0 15,2 0 1792-15,0 1 304 0,1 1 64 0,0 0 16 16,-1-2 416-16,1 0 96 0,1 2 0 0,3-2 16 0,0 2-224 0,2 2-48 16,-6-2-16-16,0 0 0 0,0 0-752 15,0 0-128-15,44 4-48 0,-44-4 0 0,0 0-608 0,0 0-128 16,42 5-32-16,-42-5 0 0,0 0-528 0,0 0-192 15,38 1 144-15,-38-1-144 16,0 0-448-16,0 0-160 0,0 0-32 0,37 6-9984 16,-33-6-2000-16</inkml:trace>
  <inkml:trace contextRef="#ctx0" brushRef="#br0" timeOffset="172797.99">2098 11655 5295 0,'-1'5'0'0,"1"-3"224"0,0 0-64 0,0 0 0 0,0-2-160 0,0 1 0 15,2 1 0-15,-1-1 0 0,1 3 2496 0,2-2 480 0,1 1 96 0,-1-1 0 16,-4-2-640-16,0 0-128 0,0 0-16 0,26-3-16 16,-18 0-1072-16,-2 0-224 15,2 0-32-15,-2 0-16 16,1 3-1280-16,-2-2-256 0,0 2-48 0,-1 0-11088 0</inkml:trace>
  <inkml:trace contextRef="#ctx0" brushRef="#br0" timeOffset="172976.91">2079 11776 3679 0,'-1'2'320'16,"0"0"-320"-16,1-1 0 0,1 1 0 0,-1-2 2224 16,1 2 368-16,2-1 80 0,-3-1 16 0,0 0 576 15,0 0 112-15,0 0 16 0,0 0 16 0,41 9-912 0,-41-9-192 16,20-5-48-16,-8 0 0 0,0-2-976 0,0 2-192 16,0 0-32-16,0-1-16 0,-2 1-688 0,-1 0-144 0,-1 3-16 0,0-1-16 31,-2 1-448-31,0-1-96 0,-1 3-16 0,-1-2-10688 0,1 1-2128 0</inkml:trace>
  <inkml:trace contextRef="#ctx0" brushRef="#br0" timeOffset="173194.7">2477 11638 11967 0,'2'-2'528'0,"-1"2"112"0,0-2-512 15,0 2-128-15,-1-2 0 0,0 2 0 0,0 0 1808 0,0 0 336 16,0 0 64-16,-1 2 16 0,0-2 416 0,0 3 96 16,0 1 16-16,0 3 0 0,-1 0-640 0,1 2-128 15,-1 3-32-15,2 2 0 0,-1 1-944 0,-1 2-192 16,1 1-48-16,0 2 0 0,0 0-448 0,0-3-112 16,1 0-16-16,0-5 0 0,0-12-192 0,0 0 0 15,5 28 0-15,-3-25-17936 0</inkml:trace>
  <inkml:trace contextRef="#ctx0" brushRef="#br0" timeOffset="173789.43">2037 10870 15663 0,'1'-4'1392'0,"1"3"-1120"0,0-1-272 0,-1 2 0 0,0 0 768 0,-1 2 112 16,1-1 16-16,0 3 0 0,0 1 1408 0,0 4 304 15,0 2 48-15,-2 2 16 0,-1 1-960 0,-1 0-192 16,0 0-48-16,-1 1 0 0,0-1-384 0,-1 0-96 16,1-1-16-16,-1-2 0 0,2-1-528 0,1-1-128 0,1-5 0 15,1 0-16-15,0-2-304 0,0-2 0 0,0 0 0 0,1-5 0 16,0 2 0-16,-1-1-176 0,1-4 0 0,0 1 0 31,-1 0-688-31,0-2-144 0,0 2-16 0,-1-3-16 0,1-1-256 0,0 1-48 0,-1-1-16 16,1-1 0-1,0 2 560-15,1-4 112 0,0 0 32 0,0 1 0 0,1 2 496 0,0-1 160 0,2 0 0 0,2-2 0 0,1-1 128 16,2 1 144-16,1 0 32 0,0 0 0 0,2 2 1360 16,-2 0 288-16,2 3 48 15,-1-1 16-15,-1 1-2016 0,0 1-208 0,1 3-144 0,-1 1-32 0,-10 4 832 16,0 0 144-16,0 0 48 0,0 0 0 0,38 36-64 0,-38-36 0 15,5 38 0-15,-4-22 0 0,0 0-368 16,-2 4-80-16,-3 6 0 0,-1 4-128 0,-2 1 160 16,1-4-160-16,0-3 128 0,2-6-128 0,1-4 0 0,1-3 0 15,1-5 0-15,1-3-11392 16,1-3-2352-16</inkml:trace>
  <inkml:trace contextRef="#ctx0" brushRef="#br0" timeOffset="175381.33">2759 11140 7359 0,'-3'-2'656'0,"1"-2"-528"16,1 3-128-16,0-1 0 15,1 0 576-15,0 1 96 0,1 1 16 0,-1-2 0 0,0 1 1088 0,0-2 208 16,2 0 64-16,1 0 0 0,0 0 96 0,2 0 32 15,1 0 0-15,1-1 0 16,3 1-464-16,-1-2-96 0,1 0-16 0,1 2 0 0,1 0-768 0,0 0-144 0,-1 0-48 0,-1 0 0 31,0 2-192-31,0 1-64 0,-10 0 0 0,0 0 0 0,0 0-48 0,41 17-16 16,-41-17 0-16,0 0 0 0,30 45-64 0,-30-45 0 0,20 42-16 0,-20-42 0 16,18 38 16-16,-18-38 16 0,16 38 0 0,-16-38 0 15,0 0-272-15,28 45 128 0,-28-45-128 0,0 0 0 31,0 0 0-31,38 27 0 0,-28-27-192 0,-1-3 48 0,-2 0-1392 0,2-4-256 0,-2-2-64 16,1-3-12816 0</inkml:trace>
  <inkml:trace contextRef="#ctx0" brushRef="#br0" timeOffset="175558.33">3160 11087 2751 0,'-10'-6'256'0,"3"3"-256"0,0 3 0 0,1 0 0 0,2 0 2048 0,1 3 384 16,-4 0 64-16,-4 1 0 0,-7 3 528 0,-4 3 112 15,-1 4 0-15,0 0 16 0,-1 3-592 0,-1 0-112 16,0 4-16-16,3 0-16 0,6-7-816 0,1 4-176 16,-4 5-16-16,0 0-16 0,0 1-800 0,3-5-144 15,3 0-48-15,2-2 0 0,3-3-400 0,1-2 0 0,2-3 0 0,1-2 0 32,2-2-1280-32,2-2-128 0,2-1-16 0,2-5-14064 0</inkml:trace>
  <inkml:trace contextRef="#ctx0" brushRef="#br0" timeOffset="175902.08">3121 11396 17503 0,'4'-4'768'0,"-1"-1"176"0,0 2-752 15,0-1-192-15,-1 0 0 0,-1 3 0 0,2-4 1296 0,2 1 240 16,2-6 32-16,3-2 16 0,2 0-128 0,-1 0-32 15,-2 3 0-15,-1 2 0 16,1 2-464-16,-3 1-112 0,2 3-16 0,-4-1 0 0,1 4-512 0,-1-2-96 16,-2 3-32-16,0-1 0 0,0 3-16 0,-1-1-16 15,-1 0 0-15,0 1 0 0,-2 1 176 0,0 1 48 16,0-2 0-16,-2 3 0 0,1 0-48 0,-1-1 0 16,1 4 0-16,0 0 0 0,0-1-64 0,1 2-16 15,2 1 0-15,-1 0 0 0,1 1 64 0,1-3 0 16,0 1 0-16,-1-12 0 0,0 0-96 0,0 0-16 0,11 35 0 15,-11-35 0-15,0 0-208 0,0 0 144 0,0 0-144 0,0 0 128 16,38 15-128-16,-30-18 0 0,0-1 0 0,-1-1 0 31,2-2-688-31,-1-3-112 0,0 1-32 0,-1 0-15296 0</inkml:trace>
  <inkml:trace contextRef="#ctx0" brushRef="#br0" timeOffset="176424.08">3239 11172 5519 0,'-2'2'496'0,"0"-2"-496"0,0 0 0 0,1 0 0 16,1 0 1344-16,-1-2 160 0,-1 2 32 0,-1-1 16 0,1 1 832 0,-2 0 176 15,2-2 16-15,0 2 16 0,2-2-272 0,0 2-48 16,1 0-16-16,0 2 0 0,1 0-368 0,0 1-80 16,2 0-16-16,-2 1 0 15,1 3-720-15,0-3-160 0,0 2-16 0,0 0-16 0,1-1-672 0,1 0-208 16,-2-1 128-16,1-1-17152 0</inkml:trace>
  <inkml:trace contextRef="#ctx0" brushRef="#br0" timeOffset="176948.9">3190 10840 10127 0,'-6'-8'448'0,"1"3"96"0,1 0-544 0,1 2 0 0,2 0 0 16,1 3 0-16,-1-3 1424 0,0 1 176 0,0-3 48 15,-1 0 0-15,2-2 560 0,2 5 112 0,0 0 32 0,2 2 0 16,2 0-160-16,2 2-16 0,-8-2-16 0,0 0 0 16,0 0-880-16,42 12-160 0,-42-12-32 0,0 0-16 15,0 0-672-15,42 16-128 0,-42-16-16 0,0 0-16 16,0 0-240-16,0 0 144 0,0 0-144 0,0 0 128 16,0 0-128-16,20 36 0 0,-22-34 0 0,-4 3 0 0,-1 0 0 0,-2-1 0 15,2-1 0-15,-3 2 0 0,-1-2-128 0,-1 0 128 16,-1 0 0-16,1 0 0 0,1 0 0 0,1 0 0 15,2-2 0-15,2 3 0 0,0-1 0 0,4-1 0 16,0 0 128-16,1 1-128 0,3 0 368 0,1 1-16 16,3-2 0-16,2 0 0 0,-8-2 80 0,0 0 16 15,0 0 0-15,48 6 0 0,-48-6-240 0,25-3-32 16,-25 3-16-16,32-3 0 0,-13 0-160 16,-1 0 0-16,-18 3 0 0,36-3 0 0,-36 3 0 0,33-3-224 15,-33 3 48-15,0 0-17792 16</inkml:trace>
  <inkml:trace contextRef="#ctx0" brushRef="#br0" timeOffset="177535.17">3763 11209 3679 0,'-5'0'320'0,"1"0"-320"0,1 0 0 0,2 0 0 0,0 0 1312 0,0 0 192 16,-1 1 32 0,0 1 16-16,-1 0 688 0,-1 0 144 0,0 0 32 0,2 1 0 0,1-1 80 0,1-1 32 15,3 1 0-15,1 0 0 0,2-2-352 0,1 2-64 31,-7-2 0-31,0 0-16 0,0 0-864 0,43 5-160 0,-43-5-48 0,0 0 0 16,50 3-464-16,-50-3-112 0,34 0 0 0,-34 0-16 0,29 0-272 0,-29 0-160 16,0 0 192-16,36-5-192 0,-24 3 0 0,-1-1-352 15,-2 1 48-15,0-1-17280 0</inkml:trace>
  <inkml:trace contextRef="#ctx0" brushRef="#br0" timeOffset="185612.2">4881 11096 8287 0,'-4'-6'736'0,"1"2"-592"0,1-1-144 0,1 2 0 0,1 3 1648 0,-1-2 288 16,1 0 64-16,-1-2 16 0,1-1 480 0,-1 0 80 0,1-3 32 15,1 4 0-15,2-1-432 0,-1 1-96 16,1 3-16-16,1-1 0 0,1 2-784 0,-1 0-176 16,2 0-16-16,-6 0-16 0,0 0-432 0,0 0-96 0,0 0-16 15,40 38 0-15,-40-38-160 0,0 0-48 0,32 54 0 0,-32-54 0 16,21 46-96-16,-21-46-32 0,21 44 0 0,-21-44 0 16,19 41-192-16,-19-41 176 0,23 38-176 15,-23-38 160-15,0 0-160 0,31 45 0 0,-31-45 0 16,0 0 0-16,0 0 512 0,0 0 128 0,40 21 32 0,-35-23-19216 15</inkml:trace>
  <inkml:trace contextRef="#ctx0" brushRef="#br0" timeOffset="185841.46">5117 11060 12895 0,'-2'0'1152'0,"-1"0"-928"15,2 0-224-15,-1 0 0 0,0 2 1536 0,-1 0 272 16,-2 1 48-16,-5 4 16 0,-5 0 336 0,-3 5 64 16,-2 2 16-16,-1 3 0 0,0-1-512 0,0 3-112 15,-1 0 0-15,2 0-16 0,2-2-432 0,3-1-96 16,1 1-16-16,2 0 0 0,2-3-672 0,3-4-144 0,2 1-32 16,2-4 0-1,0 0-560-15,1-2-112 0,2 2-32 0,0-2-16304 0</inkml:trace>
  <inkml:trace contextRef="#ctx0" brushRef="#br0" timeOffset="186094.92">4861 10906 16575 0,'-2'-2'736'0,"1"1"160"0,0 1-720 0,0-2-176 15,1 2 0-15,0-2 0 0,1 2 1888 0,1-1 352 16,0-1 64-16,1-2 0 16,3 1 192-16,3-3 16 0,3 0 16 0,2-1 0 0,4 0-960 0,0 1-192 15,3 0-32-15,-1-1-16 16,0 0-816-16,0 2-176 0,-2 0-16 0,-4 3-16 16,-1-1-304-16,-1 3 0 0,-1 1 0 0,-1 1-144 15,-10-2-1552-15,0 0-304 0</inkml:trace>
  <inkml:trace contextRef="#ctx0" brushRef="#br0" timeOffset="186900.12">4486 11126 8287 0,'-1'-2'736'0,"0"0"-592"16,0 1-144-16,1 1 0 0,0 0 576 0,0-2 96 16,-1 0 16-16,0-1 0 0,0 1 720 0,0 0 160 15,1-1 32-15,1 3 0 0,0 0 352 0,0 1 80 16,1 3 16-16,-1-2 0 0,2 0-512 0,0 1-80 16,-1 2-32-16,2-1 0 0,1-1-400 0,-1 2-64 15,2-3-32-15,-6-2 0 0,0 0-272 0,0 0-48 0,0 0-16 0,43 13 0 16,-43-13-256-16,0 0-48 0,38 3-16 15,-38-3 0-15,0 0-16 0,38 3-16 16,-38-3 0-16,0 0 0 0,0 0-240 0,0 0 144 0,33 29-144 0,-33-22 128 16,0 0-128-16,-3 2 0 0,-4 3 0 0,-6 5 0 15,-4 2-384-15,-2 2-16 0,-3-2 0 0,-1 0 0 16,0-2-288-16,0 1-48 0,0-1-16 16,3-3 0-16,1-2 496 0,1-2 80 0,3-3 32 0,2-2 0 15,4-2 144-15,2-2 0 0,2-1 0 0,3-1 0 0,2 0 432 0,4-4 16 16,1 0 0-16,5-2 0 0,1 0 464 0,3-3 112 15,4-2 0-15,2 3 16 0,3 0-384 0,0-2-80 16,3 1 0-16,0 2-16 0,0 1-320 16,1 0-64-16,0 0-16 0,-4 0 0 0,-2 4-160 15,-4 1 0-15,-17 2 0 0,0 0-17648 16</inkml:trace>
  <inkml:trace contextRef="#ctx0" brushRef="#br0" timeOffset="187850.63">4529 11356 1887 0,'-7'0'0'0,"3"0"0"0,1 0 0 0,-1 0 176 0,2 0-176 0,0 0 0 0,-1 2 0 0,-1-2 0 15,-3 3 864-15,-1-1 144 16,1 1 16-16,-1-1 16 0,2 0 320 0,0 0 64 0,1 1 16 0,2-3 0 16,0 3 144-16,1-1 16 15,0-1 16-15,0 0 0 0,2-1 176 0,-1 0 48 16,2 2 0-16,-1-2 0 0,2 0-48 0,0 0 0 15,2 0 0-15,0 0 0 0,1 0-512 0,2-2-96 16,1 1-32-16,0 0 0 0,2-1-496 0,-10 2-96 16,26-6-32-16,-13 3 0 0,3 0-272 0,0-2-48 15,0 0-16-15,-1 3 0 0,2-3-32 0,-1 2-16 16,-1-1 0-16,-1 2 0 0,-2-1-144 0,-1 1 0 16,-2 1 0-16,-1 1 0 0,-3 1 0 0,0 1 0 15,-2-1 0-15,-1 1 0 0,0 0 0 0,-1-1 0 16,0 0 0-16,-1 1 0 15,0-2-608-15,-1 1-48 0,1-1-16 0,0 2-9840 0,-1-2-1968 0</inkml:trace>
  <inkml:trace contextRef="#ctx0" brushRef="#br0" timeOffset="189099.91">5353 11053 6447 0,'-1'0'576'0,"0"0"-576"0,1 0 0 0,0-1 0 0,0 1 640 0,-1-2 32 16,0 1 0-16,0-2 0 15,0 0 768-15,1-2 160 16,0 1 16-16,0-1 16 0,1 0 336 0,0 3 64 0,1-1 16 0,0 1 0 15,1 0-320-15,0 1-48 16,0 1-16-16,2 0 0 0,1 0-384 0,0 3-96 0,-6-3-16 0,0 0 0 16,0 0-608-16,0 0-128 0,52 10-32 0,-52-10 0 15,34 2-128-15,-34-2-16 0,42-3-16 0,-42 3 0 0,44-6-64 0,-44 6-16 0,43-8 0 0,-24 4 0 16,-1-1-160-16,-18 5 0 0,27-7 0 0,-18 4 128 31,0 1-128-31,-4 2 0 0,-1 0 0 0,-2 0 0 16,-3 2-304-16,-4 1 16 0,-1-1 0 0,-3 1-15072 15</inkml:trace>
  <inkml:trace contextRef="#ctx0" brushRef="#br0" timeOffset="189589.59">5353 11064 7359 0,'-4'0'320'0,"2"-2"80"0,2 2-400 0,-1 0 0 15,0-1 0-15,0 0 0 0,0 1 1024 0,-1-2 112 16,0 1 16-16,-1-4 16 0,1 3 496 0,0 0 112 16,0-2 16-16,1 3 0 0,0 1 272 0,1-2 64 15,1 4 16-15,1-1 0 0,0 3-512 0,0-2-96 16,2 3-32-16,-4-5 0 0,0 0-608 0,0 0-112 16,0 0-16-16,0 0-16 0,36 31-160 0,-36-31-16 15,0 0-16-15,0 0 0 0,45 21-176 0,-45-21-16 0,0 0-16 0,0 0 0 16,48 19-224-16,-48-19-128 0,0 0 128 0,0 0-128 15,34 28 0-15,-34-28 0 0,0 0 0 0,0 0 0 16,0 0 0-16,14 36 0 0,-17-26 0 0,-3 2 0 16,0-1 0-16,-2-1 0 0,-3 4 0 0,-2 0 0 15,-2 1 0-15,0-1 0 0,-1-2 0 0,-1 2 0 16,0-4 0-16,1 1 0 0,1-2 0 0,0-1 0 16,2-3 0-16,2 0-128 0,1-1 128 0,1-2 0 0,2 0 0 15,1-2 0-15,3 1 0 0,2-1 0 16,1 0 0-16,2 0 0 0,3 0 0 0,1-1 0 15,2 1 0-15,2-2 0 0,1 0 0 0,-11 2 0 0,29-4 0 16,-29 4 0-16,31-6 0 0,-31 6 0 16,39-4 0-16,-20-1 0 0,-19 5 0 0,43-7 0 0,-43 7 128 15,41-8-128-15,-41 8 160 0,44-6-160 0,-44 6 352 16,42-7-32-16,-42 7 0 0,38-5 0 0,-38 5-320 16,30-5 144-16,-30 5-144 0,24-7 0 15,-14 3 0-15,-3 1 0 0,0 0 0 0,-2-1-17216 16</inkml:trace>
  <inkml:trace contextRef="#ctx0" brushRef="#br0" timeOffset="190107.17">5292 11619 12895 0,'-1'-5'576'0,"1"3"112"0,1 0-560 0,-1 0-128 15,1 1 0-15,-1 0 0 0,2 0 864 0,-1-1 144 0,3-1 16 16,2 1 16-16,-1-2 384 0,2 1 80 16,-1 1 16-16,0 1 0 0,0-1-528 0,2 2-96 0,-1-2-32 0,1 0 0 15,1 2-96-15,-1-1-32 16,1 1 0-16,-1-2 0 0,-1 0-352 0,1 1-64 0,-2-1 0 0,1 1-16 16,-2 0-48-1,1 1 0-15,-2-2 0 0,-1 2 0 16,-1 0 32-16,0 0 0 0,-1 0 0 0,0 2 0 15,-2 0-160-15,-1 0-128 0,0 3 192 0,-1 0-192 0,-1 2 192 0,-1 0-64 0,0 4 0 0,-2 0-128 16,2 1 0-16,-2 0 0 0,1 4 0 16,0-2 0-16,1 1 256 0,0 1-64 0,0 1-16 0,3-3 0 0,1-2 16 15,2-2 0-15,0-2 0 0,1 0 0 0,-2-8 64 0,0 0 0 16,0 0 16-16,0 0 0 0,0 0-272 0,0 0 128 16,47 0-128-16,-37-5 0 0,-1-2 0 0,1 0 0 15,-1-2 0-15,1 1 0 0,-1-1 0 16,-2 2-176-16,0-4 32 0,-2 2-9872 31,0 3-1968-31</inkml:trace>
  <inkml:trace contextRef="#ctx0" brushRef="#br0" timeOffset="190320.25">5400 11458 9439 0,'-2'-5'192'0,"1"3"64"0,0 2 0 0,1 0 16 0,0 0-272 0,0 2 0 0,0-1 0 0,1 3 0 15,0-1 1856-15,0 6 304 0,-1-9 64 0,0 0 16 16,0 0 176-16,12 31 32 0,-12-31 16 0,0 0 0 16,0 0-368-16,0 0-80 0,0 0-16 0,0 0 0 15,41 26-1104-15,-41-26-208 0,0 0-48 0,0 0-16 16,0 0-624-16,36-3 0 0,-30 1 0 0,1 0 0 16,-7 2-816-16,0 0-176 0,0 0-32 0,0 0-13824 15</inkml:trace>
  <inkml:trace contextRef="#ctx0" brushRef="#br0" timeOffset="190478.69">5562 11565 6447 0,'2'-1'272'0,"0"0"80"0,0 0-352 0,0 0 0 16,0 0 0-16,-1 1 0 0,2-2 1104 0,0 0 160 16,3-1 16-16,1 0 16 0,3-1 368 0,-2 1 80 15,-8 3 16-15,0 0 0 0,0 0-800 0,0 0-176 0,33 3-16 0,-33-3-16 16,0 0-752-16,0 0 0 0,0 0-160 15,0 0-8672-15</inkml:trace>
  <inkml:trace contextRef="#ctx0" brushRef="#br0" timeOffset="190683.49">5589 11643 4191 0,'-5'6'0'0,"2"-3"176"0,1-2-48 0,0 1 0 0,2 0-128 0,-1-2 0 0,1 3 0 0,-1-1 0 0,1 0 1856 16,-1 0 352-16,2 2 64 0,1 0 16 0,1-3 288 0,1 0 64 15,1 1 16-15,0-2 0 16,1 0-656-16,0-2-128 0,2 0-16 0,-1-1-16 0,1 1-752 16,0-1-160-16,0-1-32 0,1 0 0 0,0-1-512 0,0 1-128 15,-1 0 0-15,0 0-16 0,-1 1-240 0,0 1 0 16,-1 0 0-16,0-1 0 0,-1 1-320 0,1 0-16 16,-1 1 0-16,0-1-13824 0</inkml:trace>
  <inkml:trace contextRef="#ctx0" brushRef="#br0" timeOffset="190905.53">5843 11503 10127 0,'-2'5'448'0,"1"-3"96"0,0 0-544 0,0 1 0 0,-1-1 0 0,1 1 0 15,1-1 1600-15,-2 1 224 0,1 6 32 0,-1-1 16 16,0 5 368-16,1-3 64 0,0 1 0 0,1 1 16 15,0-2-496-15,1 0-96 0,0 1-32 0,0-2 0 0,1 1-912 0,-1 1-176 16,0 0-32-16,1-2-16 16,0-2-560-16,0 0 0 15,0-2 0-15,0 2-14832 0</inkml:trace>
  <inkml:trace contextRef="#ctx0" brushRef="#br0" timeOffset="192063.62">5450 10692 12895 0,'0'-1'1152'0,"0"0"-928"0,0-1-224 0,0 2 0 0,1 0 992 0,-1-2 160 15,0 1 16-15,1 1 16 16,0-2 528-16,0 4 96 0,-1 3 32 0,1 0 0 0,-1 4-448 0,0 1-96 16,0 2-16-16,0 0 0 15,-1 2-576-15,0 0-128 0,-1 0-32 0,0 0 0 0,1-2-352 0,-1 1-64 16,-1-2 0-16,0-2-128 0,1-2 976 0,0-1 96 15,2-2 16-15,-1-2 0 16,1-2-1680-16,-1 0-336 0,1-2-64 0,0-3-16 0,1-2 1008 0,0 0 0 0,1 0 0 0,0-3 208 16,1-2-32-16,0 1-16 0,0 1 0 0,1-2 0 15,0 0-160-15,0 1 0 16,-1-1 0-16,0 1 128 0,1 2-128 0,-1 0 0 0,-1 0 0 16,2 1 0-16,0 0 0 0,0 1 0 0,-1 1 0 0,0 1 0 15,1 2 0-15,-2 2 0 0,2-2 0 0,-1 3 128 16,2 0 112-16,-2 0 16 0,1 3 0 0,1-3 0 15,-2 2 112-15,2 0 16 0,0 1 16 0,-5-3 0 16,0 0-112-16,0 0-32 0,0 0 0 0,21 33 0 0,-21-33-96 16,0 0-32-16,8 31 0 0,-8-31 0 0,0 0-128 0,3 31 0 31,-3-22 144-31,0 0-144 0,-1 1 0 0,0-3 128 0,1 0-128 0,0-2 0 0,0 0 0 0,1-1 0 16,0-4 0-16,1 3-16128 15</inkml:trace>
  <inkml:trace contextRef="#ctx0" brushRef="#br0" timeOffset="195374.93">5904 11150 5519 0,'-3'-5'496'0,"2"2"-496"0,0 1 0 0,0 1 0 0,0 0 1488 0,1-1 208 16,-1 2 32-16,1-3 16 0,-1-2 336 0,0 1 64 15,0-3 16-15,0 2 0 0,1 0-16 0,1-2 0 16,0 2 0-16,1 0 0 0,0 1-464 0,2-3-80 16,0 2-32-16,0-2 0 0,2 0-704 0,0 0-144 15,-1 2-16-15,2 0-16 0,-1 0-304 0,0 1-48 16,0-1-16-16,0 0 0 0,-1 4-32 0,1 0-16 15,-2 1 0-15,1 0 0 0,0 1-144 0,-2 2-128 16,-3-3 192-16,0 0-192 0,0 0 0 0,0 0 0 16,30 36 0-16,-30-36 0 0,0 0 0 0,26 38 0 15,-26-38 0-15,0 0 0 0,31 40 0 0,-31-40 0 0,0 0 0 16,31 40 0-16,-31-40 0 0,0 0 0 16,31 34 0-16,-31-34 0 15,0 0 0-15,0 0 0 0,0 0 0 0,40 28 0 0,-40-28 0 0,0 0 0 0,0 0 0 16,0 0 0-16,0 0 0 0,0 0-144 0,36 5 144 15,-32-8 0 1,-2-1-624-16,0-1-32 0,1-2-16 0,-1 0-15344 0</inkml:trace>
  <inkml:trace contextRef="#ctx0" brushRef="#br0" timeOffset="195565.67">6229 10968 11967 0,'0'-1'1072'0,"-1"1"-864"15,0 1-208-15,1 1 0 16,-1 0 1216-16,-1 0 192 0,-1 3 32 0,-2 2 16 0,-3 7 480 0,-3 3 112 31,-1 2 0-31,-3 3 16 0,0 1-240 0,-1 1-48 0,-1 0-16 0,-3 1 0 0,1-1-480 0,-1 0-80 16,2-2-32-16,3-4 0 15,3-3-432-15,-1 1-96 0,0-1 0 0,1 1-16 0,2-4-432 0,2-3-192 16,3-2 160-16,1-2-160 16,2-2-384-16,3-3-192 0</inkml:trace>
  <inkml:trace contextRef="#ctx0" brushRef="#br0" timeOffset="195954.75">6274 11316 11967 0,'-1'0'1072'0,"0"0"-864"0,1-2-208 0,0 1 0 0,0 0 1440 0,1 0 240 15,-1-2 48-15,1-1 16 0,0-3 368 16,2 0 64-16,0-1 0 0,2 0 16 0,1 1-592 0,0 1-112 16,1 1-16-16,0 1-16 0,1 0-384 0,0 3-80 15,0-2-16-15,0 3 0 0,-8 0-592 0,0 0-128 16,0 0-32-16,0 0 0 0,0 0-224 0,38 6 0 16,-38-6 0-16,0 0 0 0,0 0 128 0,0 0-128 15,0 0 0-15,0 0 0 0,0 0 176 0,0 0-176 16,0 0 192-16,0 0-192 0,0 0 224 0,0 0-64 0,0 0-16 0,8 37 0 15,-13-30 48-15,1 1 0 16,-2 1 0-16,1 0 0 0,2 3 80 0,-1-1 32 16,1 2 0-16,2-1 0 0,1-12-96 0,0 24-16 0,0-24 0 15,0 0 0-15,8 31-192 0,-8-31 144 0,0 0-144 0,0 0 128 16,0 0-128-16,30 33 0 0,-30-33 0 0,0 0 0 16,0 0 0-16,33-2 0 0,-33 2 0 0,16-8 0 15,-7 1 0-15,-2 0 0 0,0-3-144 0,-2-1-11520 16,1 1-2304-16</inkml:trace>
  <inkml:trace contextRef="#ctx0" brushRef="#br0" timeOffset="196151.38">6378 11086 18431 0,'-5'4'816'0,"2"-1"160"16,2 2-784-16,-1-3-192 0,1 1 0 0,0-1 0 0,0 3 1616 0,0-1 288 15,-1 6 48-15,0 0 16 0,1 1-176 0,1-2-48 0,0-9 0 0,0 0 0 16,0 0-1008-16,0 0-208 16,0 0-32-16,0 0-10208 15,40 27-2032-15</inkml:trace>
  <inkml:trace contextRef="#ctx0" brushRef="#br0" timeOffset="196690.62">6656 11172 8287 0,'-3'0'736'0,"1"0"-592"0,1 0-144 0,1-1 0 16,0 1 1488-16,1 0 272 0,0 0 48 0,1 0 16 15,1-2-128-15,2 2-32 0,1-3 0 0,2 1 0 0,5-2 48 0,0 1 0 31,4-2 0-31,3 3 0 0,-20 2-64 0,45-8-16 16,-19 4 0-16,-2-1 0 0,0 1-736 0,-2 0-160 0,0 0-32 0,-2 0 0 16,-20 4-464-16,35-5-112 0,-35 5 0 0,31-5-128 0,-31 5 0 0,26-4 0 15,-26 4 0-15,20-5 0 0,-20 5-256 0,15-5 0 16,-9 5 0-16,-3-3 0 31,-1 3-1856-31,-2 0-368 0</inkml:trace>
  <inkml:trace contextRef="#ctx0" brushRef="#br0" timeOffset="196912.09">6897 10948 11055 0,'-4'-4'480'15,"2"1"112"-15,0 1-464 0,0-1-128 0,2 3 0 0,-1 0 0 0,1 0 1280 0,-1 0 256 0,-1 0 32 0,-1 1 16 16,1 3 416-16,-1 2 96 15,1 3 16-15,1 5 0 0,0 2-384 16,1 8-64-16,1 2 0 0,0 2-16 0,1 3-992 0,-2-2-192 0,1-1-32 0,0 0-16 0,-1-4-288 0,0-24-128 16,3 45 128-16,-3-45-128 15,6 41 0-15,-6-41 0 16</inkml:trace>
  <inkml:trace contextRef="#ctx0" brushRef="#br0" timeOffset="198432.81">7391 10960 11967 0,'0'-2'1072'0,"0"2"-864"0,0-2-208 0,0 2 0 0,0 0 864 0,1-1 128 16,0 0 32-16,1 0 0 16,2-2 832-16,0 3 160 0,2 0 32 0,-6 0 16 0,0 0 64 15,0 0 16-15,0 0 0 0,49 13 0 0,-49-13-720 0,0 0-144 16,53 9-16-16,-53-9-16 0,42 1-528 0,-42-1-96 15,41-3-32-15,-21 0 0 0,1-2-224 0,0 1-48 16,-1-1-16-16,-2-1 0 0,-1 0-304 0,-4 1 0 16,1 1 0-16,-3-3 0 15,0 4 0-15,-4 1 0 0,-1-2 0 0,-3 3 0 16,-1 1-1168 0,-3 0-192-16,-1 3-48 0,-2 0-14256 0</inkml:trace>
  <inkml:trace contextRef="#ctx0" brushRef="#br0" timeOffset="198969.51">7451 10972 6447 0,'-9'1'576'0,"4"-1"-576"0,1 0 0 0,1 1 0 16,1-1 896-16,0 0 80 0,0 0 16 0,-2 0 0 16,-1 1 576-16,-1-1 112 0,1 0 32 0,-1-1 0 15,0 1 304-15,3 0 64 0,0 0 16 0,1 0 0 16,1-1-464-16,0 1-96 0,0 1 0 0,1-1-16 15,0 1-496-15,0 0-80 0,1 2-32 0,0-2 0 16,2 3 32-16,0-2 0 0,0 3 0 0,-3-5 0 16,0 0-304-16,0 0-64 0,0 0-16 0,0 0 0 0,41 24-240 15,-41-24-64-15,0 0 0 0,0 0 0 0,44 17-96 16,-44-17-32-16,0 0 0 0,0 0 0 0,39 18-128 0,-39-18 0 16,0 0 0-16,0 0 0 0,0 0 0 0,23 37 0 15,-23-37 0-15,0 0 0 0,0 25 0 0,-3-16 0 16,-1-1 0-16,1 1 0 15,-2-2 0-15,-1 0 0 0,-1 1 0 0,0-2 0 0,-1 0 0 16,0 0 0-16,-1-1 0 0,-2 0 0 0,2-1 0 0,-2 1 0 16,-1 1 0-16,-1-2 0 0,1 3 0 0,-2-3 0 15,-1 2 0-15,-1 0 0 0,3 2 0 0,0-2 0 0,-2 3 0 16,2-1 0-16,2-2 0 0,-1 0 0 0,3 0 0 0,2-2 0 16,1 1 0-16,3-2 0 0,0-2 0 0,2 1 0 15,2-2 0-15,1 0 0 0,0 0 0 0,2 0 0 16,3-2 0-16,0 1 0 0,0 0 0 15,4 1 0-15,1-3 0 16,-12 3 0-16,28-2 0 0,-28 2 0 0,28-3 0 0,-28 3 0 16,37-3 0-16,-37 3 0 0,53-3 0 0,-24 3 0 0,0-2 0 0,-29 2 0 15,57-1 128-15,-57 1-128 0,55-2 192 0,-55 2-64 16,49-5 0-16,-25 1 0 16,-1-1 0-16,-1 0 0 0,-2 0-128 0,-2 0 0 0,-3 1 0 0,-1-1 128 0,-2 0-128 15,-5 3 0-15,-2 0 0 0,-2 1-11920 16,-3 1-2384-16</inkml:trace>
  <inkml:trace contextRef="#ctx0" brushRef="#br0" timeOffset="199520.9">7298 11628 10127 0,'0'-2'896'0,"0"0"-704"16,0 0-192-16,1 0 0 0,0 1 768 0,-1 1 112 16,2-2 16-16,-1-1 16 15,4 0 1184-15,1-3 224 16,0 0 48-16,2-2 16 0,1 2-192 0,0-2-32 0,1 3-16 0,0-2 0 0,1 2-720 0,0-2-144 15,-1 2-16-15,-2 1-16 0,1 1-800 0,-3-2-144 16,1 4-48-16,-3 0 0 0,1-1-256 0,-1 2 0 16,-2 0 0-16,0 0 0 15,0 3 0-15,-2 0 0 0,0 0 0 0,-1 2 0 0,-1-1 0 0,0 6 0 0,-2 0 0 0,-2 1 0 32,2 2 128-32,-3 3-128 0,1 0 0 15,0 3 0-15,1 0 160 0,0 0-160 0,2 0 128 16,2-2-128-16,1-17 224 0,4 29-32 0,-4-29-16 15,0 0 0-15,18 32-16 0,-18-32 0 0,0 0 0 16,0 0 0-16,37 17-160 0,-37-17 0 0,19-6 0 0,-9 1 0 16,-1-1 0-16,-1-3 0 0,-1 0-144 15,1-1-10720-15,-3 0-2128 0</inkml:trace>
  <inkml:trace contextRef="#ctx0" brushRef="#br0" timeOffset="199727.93">7349 11410 5519 0,'0'-2'496'0,"0"2"-496"16,1 2 0-16,0-2 0 0,0 1 1472 0,0 1 192 15,1 0 32-15,2 1 16 0,-4-3 1104 0,0 0 240 0,0 0 32 16,38 24 16-16,-38-24-368 0,0 0-80 0,0 0-16 16,47 11 0-16,-47-11-1040 0,0 0-192 15,36 1-64-15,-36-1 0 0,0 0-896 0,0 0-192 16,36-3-48-16,-36 3 0 0,0 0-384 0,0 0-80 0,27-7 0 0,-27 7-16352 15</inkml:trace>
  <inkml:trace contextRef="#ctx0" brushRef="#br0" timeOffset="200107.83">7565 11532 12895 0,'-2'0'576'0,"1"0"112"0,0-2-560 0,1 2-128 16,0 0 0-16,1 0 0 0,0 2 1168 0,0-2 208 0,2 0 32 0,0 2 16 15,-3-2 1280-15,0 0 256 0,0 0 48 0,0 0 16 16,33-2-640-16,-33 2-128 16,0 0-16-16,31-3-16 0,-31 3-1136 0,0 0-240 0,34-5-32 0,-34 5-16 15,0 0-464-15,30-4-80 0,-22 2-32 0,0 1 0 16,-8 1-224-16,0 0 0 0,0 0 0 0,28-7 0 16,-22 7 0-16,-2-2 0 0,1 0 0 0,0 2 0 31,-2-3-576-31,-1 3-16 0,0 0 0 0,-2 1 0 0,-1 1-1904 0,-2 0-368 0,0 2-80 15,-2-1-11120-15</inkml:trace>
  <inkml:trace contextRef="#ctx0" brushRef="#br0" timeOffset="200265.45">7613 11624 9215 0,'-5'4'400'0,"2"-1"96"0,1-2-496 0,1 1 0 16,1 0 0-16,0-2 0 0,1 0 2240 0,1 0 336 16,2 0 80-16,2 0 16 15,2-2 400-15,2-1 96 0,0 0 16 0,0 1 0 0,0-2-1120 0,1-1-208 16,0 0-64-16,2-1 0 0,-1 2-896 0,-2 0-192 15,0-1-48-15,-2 3 0 0,0-1-512 0,-1 0-144 16,0 0 0-16,-2 2 0 16,1-1-320-16,-2-1-144 0,0 3-32 0,1-2-16416 0</inkml:trace>
  <inkml:trace contextRef="#ctx0" brushRef="#br0" timeOffset="200487.51">7899 11453 9215 0,'-1'-4'400'0,"0"3"96"0,0-1-496 0,0 2 0 0,1 0 0 0,0 0 0 16,-1 0 1232-16,0 0 160 0,-2 0 16 0,1 2 16 0,0 1 688 0,-1 0 144 15,0 1 32-15,1 3 0 0,1 0 80 16,0 1 0 0,0 1 16-16,1-9 0 0,0 24-656 0,0-24-128 0,0 28-16 0,0-28-16 0,0 32-592 0,0-16-112 15,0 1-32-15,0-3 0 16,0-14-512-16,2 23-96 15,-2-23-32-15,0 0 0 0,6 27-192 0,-6-27-160 0</inkml:trace>
  <inkml:trace contextRef="#ctx0" brushRef="#br0" timeOffset="201154.96">7509 10682 17503 0,'-1'3'1552'0,"1"-3"-1232"0,0 0-320 0,0 0 0 0,0 1 944 0,0 1 128 16,0 0 16-16,-1 2 16 0,1 1 544 0,1 2 96 0,0 1 32 0,-1-8 0 16,0 0-320-16,3 28-64 0,-3-28-16 0,1 22 0 15,0-11-608-15,-2 1-112 0,0 0-16 0,0-2-16 16,-2 1-432-16,1-1-64 0,0-1-128 0,-1-2 176 16,1 1-176-16,-1-4 0 0,1 1 0 0,2-3 0 15,-1-1 0-15,0-1 0 0,1-1 0 0,-1-4 0 0,1 1-160 0,0-3 160 16,1 0 0-16,0-3-144 15,0 0-80-15,-1-1-16 0,3-3 0 0,-1 1 0 16,0-3 0-16,1 2 0 0,-1-2 0 0,0-1 0 0,1 0 240 16,0-1 0-16,1 0-160 0,-2 2 160 0,2 0 0 0,0 1 0 15,1 3 0-15,1 1 0 16,0 2 0-16,0 1 0 0,0 1 160 0,1 0-160 0,-1 3 160 0,1 1-160 16,-1 3 128-16,2 0-128 0,-8 0 448 0,0 0 16 15,0 0 0-15,0 0 0 0,40 35-32 0,-40-35-16 16,0 0 0-16,17 43 0 0,-17-43-256 0,7 35-160 0,-7-35 192 15,4 33-192-15,-4-18 144 0,0-1-144 16,-1-2 0-16,-1-1 144 0,2-1-144 0,-1-3 0 16,2 0 0-16,0-4 128 0,0-1-128 0,1-1 0 15,1-1 0-15,1 0-16736 0</inkml:trace>
  <inkml:trace contextRef="#ctx0" brushRef="#br0" timeOffset="205525.71">8101 10948 3679 0,'-1'0'320'0,"0"-1"-320"15,0 0 0-15,0 1 0 0,1 0 720 0,-1 0 80 16,-1 0 16-16,0-2 0 0,-1-1 400 0,0 3 64 16,0-2 32-16,1 2 0 0,2 2 352 0,-1-2 64 15,1 3 0-15,1-1 16 0,-1 2 128 0,2 1 32 16,-2-5 0-16,0 0 0 0,0 0-16 0,0 0 0 0,23 42 0 0,-23-42 0 16,0 0-480-16,26 39-112 0,-26-39-16 0,0 0 0 15,29 40-528-15,-29-40-112 16,0 0-32-16,31 34 0 0,-31-34-304 0,0 0-64 0,28 29-16 0,-28-29 0 15,0 0-224-15,0 0 144 0,31 32-144 0,-31-32 128 16,0 0-128-16,0 0 0 0,0 0 0 16,0 0 0-1,0 0-544-15,0 0 16 0,38 19 0 0,-34-21-10688 0,1-3-2144 0</inkml:trace>
  <inkml:trace contextRef="#ctx0" brushRef="#br0" timeOffset="205731.99">8283 10944 5519 0,'-2'0'496'0,"0"2"-496"16,1-1 0-16,1 0 0 16,-1 1 1488-16,0 1 208 0,-1 2 32 0,-1 4 16 0,-3 3 864 0,0 5 160 15,-2-1 48-15,1 3 0 0,-1-1-384 0,0-2-80 16,-1 3-16-16,-1-3 0 0,1 0-816 0,0-1-176 16,0-1-16-16,-1 0-16 0,2-2-704 0,0-3-144 15,-2 1-16-15,3 0-16 0,0-3-432 0,2 0 0 0,-1 0 0 16,2-2 0-1,0-1-448-15,1-3-128 0,1-1-32 0,1-1-15040 0</inkml:trace>
  <inkml:trace contextRef="#ctx0" brushRef="#br0" timeOffset="206110.94">8056 10818 911 0,'-1'-2'0'0,"-1"2"0"0,1-2 0 0,0 1 0 0,1 1 304 0,0 0-32 16,0 0 0-16,-1 0 0 0,0 0 400 0,0 0 80 15,0 0 16-15,0 0 0 0,-1 0 640 0,1 0 128 16,1-2 16-16,-1 2 16 0,-1 0 400 0,2 0 80 15,-1 0 0-15,1-2 16 0,-1 1-64 0,1-1-16 0,0 2 0 0,0 0 0 32,1-2-176-32,-1 0-32 0,2 1-16 0,0 1 0 15,0-2-432-15,2 2-96 0,2-2-16 0,1 1 0 0,1 1-320 16,-8 0-64-16,0 0 0 0,37 3-16 0,-37-3-368 0,33 2-80 0,-33-2-16 0,37 3 0 16,-37-3-224-16,41 2-128 0,-41-2 160 15,37 5-160-15,-37-5 0 0,37 2 0 0,-37-2 0 0,31 0 0 16,-31 0-192-16,0 0-48 0,34-2 0 0,-27 0-11456 15,-7 2-2288-15</inkml:trace>
  <inkml:trace contextRef="#ctx0" brushRef="#br0" timeOffset="206683.16">8443 10671 11967 0,'-3'-5'528'0,"2"3"112"0,1 0-512 15,-1 1-128-15,1 1 0 0,0 0 0 0,1 0 976 0,-1-1 176 16,2 1 16-16,0-1 16 0,2 1 816 0,1 0 176 15,0 0 16-15,1 0 16 0,-6 0-208 0,0 0-32 16,0 0-16-16,0 0 0 0,39 3-864 0,-39-3-192 16,0 0-16-16,0 0-16 0,0 0-464 0,37 9-80 15,-37-9-32-15,0 0 0 0,0 0-128 0,0 0-32 16,0 0 0-16,0 0 0 0,14 33-128 0,-16-26 0 16,-2 0 0-16,0 1 0 0,0-1 0 0,-2 2 0 15,1-2 0-15,-3 2 0 0,2-1 0 0,-1-3 0 0,2 2 128 0,0-1-128 16,-1-2 0-16,4 0 0 0,0-2 0 15,2 0 0-15,1-2 0 0,1 0 128 0,2 0-128 16,2-2 128-16,1 2 240 0,2-1 32 0,2 0 16 0,-11 1 0 16,26-5 160-16,-26 5 48 0,31-5 0 0,-31 5 0 15,33-4-336-15,-33 4-64 0,33-2-16 0,-33 2 0 16,32-1-208-16,-32 1 0 0,0 0 0 0,33 1-11968 16,-33-1-2496-16</inkml:trace>
  <inkml:trace contextRef="#ctx0" brushRef="#br1" timeOffset="-208967.28">5210 11943 6447 0,'0'-1'576'0,"0"1"-576"0,1 0 0 0,-1 0 0 16,0 0 768-16,0 0 64 0,0-2 0 0,1 1 0 16,-1 1 480-16,0 0 96 0,0 0 32 0,0 0 0 15,0 0-16-15,0 3 0 0,0-2 0 0,0 0 0 16,1 2-608-16,0 1-128 0,0-1-32 0,0-1 0 15,1 0-80-15,-1 1 0 16,2 2-16-16,-1-1 0 0,0 1 80 0,1-2 32 0,0 1 0 0,1 1 0 16,-4-5-32-16,0 0-16 0,0 0 0 0,0 0 0 15,0 0-48-15,0 0-16 0,41 29 0 0,-35-25 0 16,-6-4-208-16,0 0-32 0,0 0-16 0,0 0 0 16,38 10-48-16,-30-10-16 0,0 0 0 0,1-2 0 15,-1 2-16-15,0-1 0 0,1-2 0 0,0 1 0 16,-1 0-80-1,2-2-16-15,-1 1 0 0,1 0 0 0,0-1-128 16,0 1 192-16,1-2-192 0,-1 2 192 16,0 0-192-16,1 0 0 0,0 1 0 0,-1-1 0 0,2 1 0 0,-3 0 0 15,0-1 128-15,0 3-128 0,0-2 0 0,-1 2 0 16,1 0 0-16,1 0 0 0,-2 0 0 0,-1-2 0 16,3 2 0-16,-2 0 0 0,0 0 0 0,1-1 128 15,-1 1-128-15,0 0 0 0,-1 0 160 0,0 0-160 16,0 1 192-16,-1-1-192 0,1 2 256 15,-1 0-64-15,-6-2-16 0,0 0 0 0,0 0 32 0,0 0 16 16,0 0 0-16,39 15 0 0,-39-15-16 0,0 0 0 0,0 0 0 0,0 0 0 16,0 0-48-16,38 6-16 0,-30-6 0 0,-1-2 0 15,1 1-144-15,0 0 0 0,-1-1 0 16,1-3 128-16,2 2-128 0,0-1 0 0,-1-3 0 16,2 2 0-16,-1 0 0 0,0-1 0 0,0 0 0 15,-2 1 0-15,-1 2 0 0,0-1 0 0,3-1 0 0,-1 1 0 16,0 0 0-16,-1 0 0 0,0 2 0 0,0 0 0 15,-1 0 0-15,-1 0 0 0,0 1 0 0,0 1 0 16,-1 0 0-16,0 0 0 0,0 0 0 0,0 0 0 0,0 0 0 16,-1 0 0-16,1 0 0 0,-1 1 0 15,0 1 0-15,0-2 0 0,0 0 0 0,-1 2 0 0,1-2 0 0,1 0 0 16,-1 0 0-16,2 0 128 0,-1 2 0 0,2-2-128 16,-1 0 192-16,-6 0-64 0,0 0 144 0,27 1 32 15,-27-1 0-15,0 0 0 0,36-1-80 0,-24 1-16 16,1-2 0-16,0 0 0 0,0-1-48 0,0 1-16 15,1-1 0-15,-1-1 0 0,-1 1-144 0,2 1 128 16,1-1-128-16,2 0 128 0,-1 2-128 0,-1-3 128 16,2 3-128-16,-1-1 128 0,-16 2-128 0,32-2 0 0,-32 2 144 15,32-1-144-15,-32 1 0 0,32-2 0 0,-32 2 0 16,29-2 128-16,-13-1-128 0,-2-2 0 0,1 1 0 0,-2-1 0 16,0 0 0-16,-1 1 0 15,-1 1 0-15,-1-2 0 0,0 1 0 0,-1 1 0 0,0-2 0 0,-3 2 0 16,2 0 0-16,-3 0 0 0,2 1 0 15,-3 2 0-15,1 0 0 0,0 0 0 0,-3 0 0 0,1 0 0 16,1 0 0-16,0 0 0 0,-2 2 0 0,1-2 0 16,-1 1 0-16,1 1 0 0,0-2-128 0,-1 0-18240 15</inkml:trace>
  <inkml:trace contextRef="#ctx0" brushRef="#br1" timeOffset="-201446.21">5731 12164 2751 0,'0'-2'256'0,"0"0"-256"0,0 0 0 0,0 0 0 16,0 1 928-16,0-1 144 0,-1-1 16 0,1-1 16 15,0-3 464-15,-1 3 96 0,1 0 0 0,-1 2 16 0,0 0 176 0,-1 2 48 16,1 0 0-16,0 2 0 0,0 1-304 0,-1 0-64 16,0 0-16-16,1 2 0 0,-1 0-272 0,0 0-48 15,0 3-16-15,0 1 0 0,0 2-304 0,0-1-64 32,0 4-16-32,-1-2 0 0,1 4-352 0,-2-3-64 0,2 3 0 0,-1-2-16 0,-1 0-96 0,1-2-16 15,0 0 0-15,0 0 0 0,1-3 16 0,0-2 0 16,1 1 0-16,0-4 0 0,0 1-80 0,1-3-32 15,0 1 0-15,1-3 0 0,0-2-160 0,0-1 0 16,2 0 0-16,1-3 0 0,-1-2-288 0,1-1-96 16,2 0 0-16,-2-1-16 15,0-3-816-15,1 1-176 0,-2 1-16 0,1-1-16 16,0 0 352-16,-2 1 80 0,0-1 16 0,0 3 0 0,1-1 688 0,-2 3 144 0,0 0 144 0,-1-1-208 16,1 4 208-16,0-1 128 0,-1 0 0 0,0 3-128 15,1 0 688-15,-1-1 16 0,0 1 16 0,0 0 0 16,1 2 192-16,0-1 48 0,1-1 0 0,-1 2 0 15,2-1-256-15,0 0-32 0,0-1-16 0,1-1 0 16,1 1-304-16,-2-1-64 0,1 2-16 0,0 0 0 16,0-1-32-16,-1 2-16 0,1 0 0 0,0 0 0 15,-2 2 32-15,1 1 0 0,-3-3 0 0,0 0 0 16,0 0-80-16,8 33-16 0,-8-33 0 0,0 0 0 16,2 32-160-16,-2-22 160 0,-1 0-160 0,1 0 160 15,0 1-160-15,0-2 0 0,0 1 144 0,0-2-144 16,-1 0 0-16,1 0 0 15,0-1 0-15,0-2 128 0,0 1-128 0,0-2 0 0,0 0 0 0,1-2 0 0,-1 1 0 0,1-1 0 16,-1 0 0-16,0-2 0 0,1 1 0 0,0 1 0 16,0-2 0-16,0 2 0 0,0-2-304 0,1 0 32 15,-1 0 0-15,0 0 0 16,0 0-1264-16,0-2-240 0,1 2-48 0,-1-3-12832 16</inkml:trace>
  <inkml:trace contextRef="#ctx0" brushRef="#br1" timeOffset="-200908.55">5929 12177 5519 0,'0'-1'496'0,"0"1"-496"0,0-2 0 0,0 2 0 0,0-1 832 0,0 1 80 0,1-1 16 0,0 1 0 16,1-3 928-16,0 1 192 0,-1-1 48 0,2 1 0 15,-1 1 32-15,1 0 16 0,0 1 0 0,-1-2 0 16,0 2-608-16,1 0-128 0,0 2-32 0,0-1 0 15,-1 2-240-15,-2-3-48 0,0 0-16 16,0 0 0-16,0 0-176 0,0 0-16 0,27 36-16 16,-27-36 0-16,0 0-224 0,0 0-64 0,26 38 0 0,-26-38 0 15,0 0-192-15,0 0-64 0,35 43 0 16,-35-43 0-16,0 0-80 0,0 0-32 0,35 31 0 16,-35-31 0-16,0 0-208 0,0 0 0 0,0 0 0 0,0 0 0 15,34 23 0-15,-31-22-288 0,1 1 32 0,-2-2 16 16,1 0-2000-16,-1 0-384 15</inkml:trace>
  <inkml:trace contextRef="#ctx0" brushRef="#br1" timeOffset="-200642.06">6175 12131 1839 0,'-3'-2'160'0,"0"2"-160"16,1 0 0-16,1 0 0 0,0 0 1760 0,1 0 320 15,-1 2 64-15,-1-1 16 0,-1 2 656 0,-2 0 144 16,1 0 32-16,-1 2 0 0,1-1-320 0,0 1-64 16,-1 0-16-16,0 0 0 0,1 2-1232 0,-3 0-240 0,2 1-48 0,-3-1-16 15,1 2-624-15,-2 0-128 0,-1 1-32 0,0-1 0 16,-1 0-80-16,1 1-32 0,-1-1 0 0,0 1 0 16,2-1-160-16,-1-1 0 0,2 1 0 0,-1-2 0 15,2 0 0-15,1-1 0 0,1 0 0 0,1-1 0 31,-1-1-896-31,3-1-64 0,1-1-16 0,-1-1-13568 0</inkml:trace>
  <inkml:trace contextRef="#ctx0" brushRef="#br1" timeOffset="-200119.66">5939 12077 2751 0,'-3'0'128'0,"2"0"16"16,-1 0-144-16,1 0 0 0,0 0 0 0,1 0 0 0,-1 0 1056 0,0 0 176 0,-1-2 48 15,-1 1 0-15,1 1 768 0,-1 0 176 0,0-2 16 0,1 2 16 16,0 0-224-16,0-1-48 0,1 1-16 0,0-1 0 15,0 1-368-15,0-2-64 16,1 1 0-16,0 1-16 0,0 0-256 0,0-2-48 0,0 0-16 0,1 1 0 16,1 1-336-16,-2-2-64 15,3 0-16-15,0 0 0 0,1 0-208 0,0 1-32 0,3-1-16 0,1-1 0 0,2 1-16 0,2-2-16 16,1 1 0-16,4 0 0 0,1 1-112 0,0 0 0 16,4 0-16-16,-22 2 0 0,41-2-208 0,-41 2-32 15,37 2-128-15,-37-2 192 16,0 0-192-16,43 7 0 0,-43-7 0 15,0 0-12096-15,38 11-2304 0</inkml:trace>
  <inkml:trace contextRef="#ctx0" brushRef="#br1" timeOffset="-195037.57">7373 11887 911 0,'-2'0'0'0,"1"0"0"0,-1 0 0 0,1 0 0 0,0 0 688 0,1 0 48 16,0-2 16-16,-1 2 0 0,-1 0 320 0,-1 0 64 0,1 0 16 15,0-2 0-15,0 2 160 0,1 0 32 0,1-1 16 0,0 1 0 16,1 0-80 0,1 1-32-16,1-1 0 0,1 2 0 0,-1-2-96 0,3 0-32 15,0 2 0-15,-1-1 0 0,2 1-160 0,-1-2-48 0,1 2 0 0,0-2 0 16,0 2-96-16,2 0-32 0,1-2 0 0,0 0 0 15,2 0-128-15,0 0-16 0,2-2-16 16,-1 1 0-16,1 0-112 0,2-1-32 0,0-1 0 0,0-2 0 16,1 1-80-16,0-3-16 0,0 0 0 15,0 0 0-15,0 0-64 0,-1-1 0 0,0 3-16 0,0-3 0 0,0 0-64 16,-1 1-16-16,-1 0 0 0,0 2 0 0,-1 1-80 16,0 1-16-16,1 2 0 0,-14 1 0 0,24 0-128 15,-24 0 128-15,0 0-128 0,0 0 128 0,39 10-128 0,-39-10 0 16,0 0 0-16,0 0 0 0,0 0 128 0,41 19-128 15,-41-19 128 1,0 0-128-16,0 0 176 0,0 0-48 0,44 17-128 0,-44-17 192 0,0 0-192 0,0 0 176 16,40 4-176-16,-40-4 160 0,0 0-160 0,30 0 160 15,-17-2-160-15,-1 0 160 16,1-1-32-16,0-2-128 0,-1 2 192 16,0 0-64-16,0-2-128 0,-1 2 128 0,-1 1-128 0,0-3 128 15,2 3-128-15,-1-3 0 0,0 4 0 0,0 0 128 16,0-1-128-16,2-1 0 0,0 0 0 0,0 1 0 0,-13 2 0 0,29-2 128 15,-12 0-128-15,1-1 0 16,4-1 160-16,0 0-160 0,2 0 192 0,-1-1-192 16,-1 1 320-16,-1-1-64 0,3 0 0 0,0 1 0 15,-2-1-80-15,2 0-32 0,0 1 0 0,-2-2 0 16,-1 2-144-16,0-1 160 0,-1 0-160 0,-3 2 160 16,-2 0-160-16,-1 0 0 0,-1 0 0 0,-2 1 128 15,-11 2-128-15,0 0 0 0,23-2 0 0,-18 2 0 16,-2 0-1072-16,-1 0-80 0</inkml:trace>
  <inkml:trace contextRef="#ctx0" brushRef="#br1" timeOffset="-194087.37">7690 12048 5519 0,'1'-2'496'0,"-1"2"-496"0,0-2 0 0,1 2 0 15,-1 0 1152-15,0-2 144 16,1 1 32-16,0-3 0 0,0 1 624 0,0 1 128 0,1-2 32 0,-2 1 0 16,0 2-384-16,1 1-64 0,-1-2 0 0,0 2-16 0,0 0-576 0,0 2-112 15,0-1-32-15,-1 2 0 0,1 2-96 0,-1 1-32 16,1 1 0-16,-1 5 0 16,-1 0-64-16,1 2-16 0,-1 0 0 0,0 5 0 15,0 0-144-15,0 0-16 0,0 2-16 0,-1-1 0 0,0-2-96 0,0 1 0 16,1-2-16-16,-2-3 0 0,0-2-240 0,0 0-64 15,1-3 0-15,-1-2 0 0,0-1-128 0,2 0 0 16,1-1 144-16,0-2-144 0,0-1 0 0,0-2 0 16,1 0 0-16,1-4 0 0,1 1 0 0,-1-1-208 15,2-2 48-15,0-1 16 16,0-2-544-16,1 0-96 0,0-1-32 0,1-4 0 16,-1 2 128-1,0-2 32-15,0 0 0 0,0-1 0 0,-1 0 448 0,0-1 208 0,1 0-192 0,-1 1 192 16,2 3 0-16,-1-1 0 0,0 3 0 0,1 0 192 0,0 0 240 0,-1 2 48 15,2 0 16-15,-1 1 0 0,2 0 208 0,-1 0 32 16,1 2 16-16,-1 0 0 0,1 0-192 0,-1 2-48 0,1 0 0 0,-2 1 0 16,1 1-80-16,0 1-32 0,-2 3 0 0,-4-3 0 15,0 0-192-15,0 0-32 0,0 0-16 16,0 0 0-16,19 35-160 0,-18-26 192 0,-1-9-192 0,0 0 192 16,3 29-192-16,-3-20 128 0,0-9-128 0,0 0 128 15,1 34-128-15,-1-25 128 0,0-9-128 0,0 0 128 0,1 29 0 0,0-22 0 16,0 1 0-16,0 0 0 0,-1-3-128 0,1 2 0 15,0-2 144-15,0-1-144 0,0 1 0 0,1-2 0 16,-1-1 0 0,0 1 0-16,0-1 0 0,1 0 0 0,0-1 0 0,0 1-128 15,1 0-1504-15,-1-2-288 0</inkml:trace>
  <inkml:trace contextRef="#ctx0" brushRef="#br1" timeOffset="-193739.2">8060 12062 4431 0,'1'-4'0'0,"-1"2"176"0,0-1-48 0,0 1 16 0,0-1-144 0,0 3 0 0,1-2 0 0,-1 2 0 0,0-2 2224 0,0-1 400 16,1 1 96-16,-1-1 16 0,1 3 80 0,0 0 32 16,0 3 0-16,0-1 0 0,0 3-448 0,1-2-96 15,-2-3 0-15,0 0-16 0,0 0-736 0,0 0-144 16,22 40-16-16,-22-40-16 0,0 0-640 0,0 0-128 16,28 46-32-16,-28-46 0 0,0 0-256 15,25 34-48-15,-25-34-16 0,0 0 0 0,25 33-256 16,-25-33 160-16,0 0-160 0,0 0 128 0,26 43-128 15,-26-43 0-15,0 0 0 0,0 0 0 0,0 0 0 0,21 39 0 16,-18-34-160-16,-1-2 160 16,0 0-1344-16,1-1-192 0,-1-2-16 0,0 0-9552 15,0-4-1904-15</inkml:trace>
  <inkml:trace contextRef="#ctx0" brushRef="#br1" timeOffset="-193502.68">8274 12060 7359 0,'-1'-6'320'0,"-1"3"80"0,1 0-400 0,0 1 0 0,0 2 0 0,1 0 0 15,-1 2 2192-15,-1-1 368 0,-1 3 64 0,-1 1 0 16,-2 0 512-16,0 4 80 0,-1 1 32 0,0 2 0 16,-1-1-832-16,0 2-176 0,1 0-16 0,-2 2-16 15,1-1-1056-15,-1 0-224 0,1 0-32 0,0-2-16 0,-1 2-496 0,0-2-112 16,0-1-16-16,0 0 0 16,-1 0-256-16,3-1 160 0,0 0-160 0,-1 0 128 15,2-1-128-15,-1 0 0 0,2-2 0 0,1-3 0 16,0-1-1280-16,3-3-144 0,0-3-32 15,2-1-15168-15</inkml:trace>
  <inkml:trace contextRef="#ctx0" brushRef="#br1" timeOffset="-193155.2">8098 11960 7327 0,'-3'-2'144'0,"1"2"48"0,-1 0 0 0,1 0 32 0,0 0-224 0,1 0 0 0,0 0 0 0,-2 0 0 16,-1 0 1632-16,-2 0 288 0,1 0 48 0,-2 0 32 16,2 2 16-16,0-2 0 0,1 0 0 0,1 1 32 15,0-1-256-15,0 0-32 0,0 0-16 0,1 0 32 0,1-1-432 0,-1 1-64 16,1 0-32-16,0-2 32 0,0 2-256 0,1 0-32 15,0-1-16-15,0 1 32 0,1-1-160 0,1 1-16 16,0 0-16-16,2 0 16 0,1-2-192 0,0 2-32 16,4-2-16-16,1 1 32 0,2-3-304 0,2 1-64 15,2 1-16-15,-1-1 16 16,2-1-256-16,0 1 0 0,0 1 0 0,-1-2 128 0,0 3-128 16,-1-1 0-16,-15 2 0 0,27 0 0 0,-27 0-192 15,0 0 48-15,32 5 16 0,-32-5 128 16,0 0-704-16,0 0-16 0</inkml:trace>
  <inkml:trace contextRef="#ctx0" brushRef="#br1" timeOffset="-192568.19">8494 11893 911 0,'-3'0'0'0,"2"0"0"0,0 0 0 0,1 0 0 0,-1 0 688 0,0 0 48 16,-1 0 16-16,-2-1 0 0,0 1 624 0,0 0 128 16,-1 0 32-16,2-2 0 15,1 2 288-15,-1-2 64 0,2 2 16 0,-1-1 0 0,0 1 16 0,1 1 0 16,-1-1 0-16,1 0 0 0,0 2-160 0,0-2-32 0,0 2 0 16,0-2 0-1,0 2-224-15,1-2-48 0,0 2-16 0,0-1 0 0,1 1-480 0,1 0-80 0,1-1-32 0,-1 1 0 16,3-2-272-16,0 0-64 15,0 0-16-15,3 0 0 16,1 0-176-16,0-2-16 0,2 1-16 0,0 1 0 16,1 0-96-16,0 0-32 0,-2 0 0 0,0 0 0 0,-10 0-160 15,0 0 160-15,0 0-160 0,0 0 160 0,38 15-160 0,-38-15 0 16,0 0 0-16,0 0 0 0,0 0 0 16,0 0 0-16,3 30 0 0,-9-22 0 0,1-2 0 0,-2 0 0 0,-1 1 0 0,-1 2 0 15,-1-1 0-15,0 0 0 0,1-2 0 0,-1 0 0 16,1 0 0-16,1-1 0 15,1-2 0-15,2 0 0 0,2 0 0 0,1 0 0 16,1-2 0-16,1 1 0 0,3-2 0 0,1 0 0 16,0 0 0-16,3-2 0 0,1 1 0 0,1-2 0 15,3 0 0-15,1 0 128 0,0 0 64 0,1 0 16 16,0-2 0-16,1 2 0 0,1 1-208 0,-1 1 176 16,1 0-176-16,-16 1-18640 0</inkml:trace>
  <inkml:trace contextRef="#ctx0" brushRef="#br0" timeOffset="-187723.87">9182 11122 8287 0,'-2'-1'736'0,"2"1"-592"0,0-2-144 0,0 2 0 16,0 0 896-16,0 0 128 0,0-2 48 0,0 1 0 15,0-1 560-15,2 1 112 0,3 0 32 0,1-3 0 16,0 3-32-16,3-1 0 0,3 0 0 0,2 1 0 16,4-1-208-16,0 0-64 0,4-1 0 0,-1 1 0 15,1-1-352-15,1 1-80 0,-23 2-16 0,45-1 0 16,-45 1-560-16,38 1-112 0,-38-1-32 0,36 2 0 15,-36-2-320-15,29 1 0 0,-29-1 0 0,0 0 128 16,0 0-128-16,36 4-128 0,-30-1 128 0,-3-3-10416 16,0 2-1968-16</inkml:trace>
  <inkml:trace contextRef="#ctx0" brushRef="#br0" timeOffset="-187507.8">9349 11252 9215 0,'-5'0'816'0,"1"0"-656"16,1 1-160-16,0-1 0 0,2 0 1456 0,1 0 256 16,0 0 48-16,-1-1 16 0,0 1 848 0,0 0 160 15,1-2 32-15,1 0 16 0,1-1-384 0,3 0-80 0,2 2 0 0,1 0-16 0,2-3-944 0,2 3-192 16,-12 1-48-16,25 0 0 0,-25 0-624 0,30 3-128 16,-30-3-32-16,31 2 0 0,-31-2-384 0,31 4 128 15,-31-4-128-15,32 4 0 16,-32-4 0-16,0 0 0 0,41 4-224 0,-41-4-17440 15</inkml:trace>
  <inkml:trace contextRef="#ctx0" brushRef="#br0" timeOffset="-186891.95">10136 11126 15663 0,'-2'0'1392'0,"0"0"-1120"0,2 0-272 0,0 0 0 15,0 0 1152-15,0 0 160 0,-1 0 32 0,0 0 16 16,1 2 576-16,1-2 112 0,3 0 32 0,0 0 0 16,4-2-416-16,2 2-96 0,4-1-16 0,4 0 0 0,2-2-528 0,5-1-128 15,3 0 0-15,1-1-16 0,-1-1-368 0,1 2-64 16,1-1 0-16,-1 2-16 0,-2 1-272 0,0 2-160 16,1 0 192-16,-4 0-192 0,-24 0 0 0,42 2 0 15,-42-2 0-15,30 5 0 0,-30-5 0 0,0 0 0 0,29 3 0 0,-24-1 0 31,-2-2-1344-31,-4 5-208 0</inkml:trace>
  <inkml:trace contextRef="#ctx0" brushRef="#br0" timeOffset="-186464.03">10287 11150 13823 0,'-6'-2'608'0,"3"0"128"0,0 1-592 0,2 1-144 0,0 0 0 0,1 0 0 0,0 0 1216 16,0 0 224-16,0-2 32 0,1 1 16 0,0-1 704 0,2 1 144 15,-1 0 32-15,3 1 0 0,0 0-320 0,0-2-48 16,3 4-16-16,-2-2 0 0,2 2-1104 0,-8-2-240 16,0 0-32-16,0 0-16 0,37 15-432 0,-37-15-160 15,0 0 0-15,0 0 144 16,35 25-144-16,-35-25 0 0,0 0 0 0,0 0 0 16,27 38 0-16,-27-38 0 0,0 0 0 0,0 0 0 15,5 36 0-15,-7-26 0 0,-3-1 0 0,-3 0 0 0,-2 0 0 0,-2-1 0 16,0 1 0-16,-3-1 0 0,1-1 0 0,-2 0 0 15,-1 0 0-15,0 0 0 16,1 0 0-16,0 0 0 0,-2-1 0 0,3 0 0 0,0 2 0 0,2-2 0 0,2 2 0 16,0-3 0-16,2 2 0 15,3-1 0-15,0 0 0 0,3 0 128 0,2-1-128 0,2 0 192 0,1-3-192 0,2 1 192 16,-4-3 80-16,0 0 32 0,0 0 0 0,39 9 0 16,-39-9 16-16,35-4 0 0,-14-1 0 0,2 0 0 15,0 0-64-15,1-2-16 0,2 2 0 0,2-2 0 16,0 3-240-16,1-1 176 0,2 0-176 0,-2 0 160 15,1 0-160-15,-2 2 0 16,-3 0 0-16,-3-2 128 0,-1 4-128 0,-4-1 0 0,-17 2 0 0,28-2 0 0,-18 0 0 16,-1-1 0-1,-4 3 0-15,-3 0-18304 0</inkml:trace>
  <inkml:trace contextRef="#ctx0" brushRef="#br0" timeOffset="-186052.19">10002 11650 13823 0,'-2'0'608'0,"1"-1"128"0,1 0-592 0,0 1-144 0,1-2 0 0,1 2 0 0,0-1 1712 0,0 1 304 0,3-2 64 0,1-1 16 15,2-1 256-15,1 0 48 0,1 0 16 0,-1 0 0 16,1 2-800-16,1-1-144 15,-2-1-48-15,1 1 0 0,-1 2-656 0,2-2-144 0,-2 1-32 16,0 1 0 0,0 1-432-16,0 0-160 0,-3 0 0 0,1 0 144 0,-1 0-144 15,0 0 0-15,-1 0 0 0,0 0 0 16,0 0 0-16,-1 0 0 0,0 0 0 0,0 1 0 16,-2-1 0-16,0 1 0 0,1 2 0 0,-2-2 0 15,1 2 0-15,-2 0 0 0,-1 4 0 0,-2-3 0 16,0 4 0-16,-1-1 0 0,-1 3 0 0,-1 1 0 0,0 1 0 15,0 2 0-15,1-2 0 0,0 2 0 0,1 0 0 0,1-2 0 16,3-12 0-16,-1 24 0 0,1-24 176 0,0 0 0 16,0 0 0-16,10 36 0 0,-10-36-48 0,0 0-128 15,0 0 192-15,0 0-64 0,34 12-128 0,-34-12 0 16,17-5 0-16,-9 0 0 0,0-2 0 0,-2 0 0 16,1-2 0-16,-2 1-17152 0</inkml:trace>
  <inkml:trace contextRef="#ctx0" brushRef="#br0" timeOffset="-185846.66">10156 11470 11055 0,'-2'-2'976'0,"1"2"-784"0,1 0-192 0,0 0 0 16,0 2 432-16,0-2 32 0,0 0 16 0,1 2 0 15,1 0 928-15,1 1 176 0,-3-3 32 0,0 0 16 0,0 0 496 0,0 0 112 16,0 0 0-16,0 0 16 0,36 19-768 0,-36-19-144 15,0 0-48-15,0 0 0 0,0 0-416 0,42 13-96 16,-42-13-16-16,0 0 0 0,0 0-256 0,0 0-64 16,36 13-16-16,-36-13 0 0,0 0-592 0,0 0-112 15</inkml:trace>
  <inkml:trace contextRef="#ctx0" brushRef="#br0" timeOffset="-185528.68">10333 11614 1839 0,'-3'-2'160'0,"1"1"-160"0,0 0 0 0,1 1 0 0,0 0 1776 0,1 0 320 0,0 0 64 0,0-2 16 0,-1 2 1152 16,1-1 224-16,1 1 48 0,1-1 16 0,1 2-480 0,1-1-80 15,1 1-32-15,1 1 0 0,-6-2-1440 16,0 0-304-16,0 0-48 0,37 4-16 16,-37-4-832-16,0 0-192 0,0 0-16 0,38 3-16 0,-38-3-160 0,0 0 0 15,33 2 0-15,-25-2 0 31,0 0-784-31,-3-2-96 0,0 2-16 0,-1 0-15280 0</inkml:trace>
  <inkml:trace contextRef="#ctx0" brushRef="#br0" timeOffset="-185369.33">10370 11693 5343 0,'-5'3'0'0,"1"1"224"0,1-2-64 0,1-2 16 0,1 2-176 0,1-2 0 16,1 0 0-16,-1 1 0 0,1 1 2784 0,1 0 528 0,2-1 96 0,2 1 32 15,-6-2-48-15,0 0 0 0,29-3 0 0,-29 3 0 16,27-5-1136-16,-13 2-224 15,1 0-48-15,1-2-16 0,-1 0-1232 0,0 3-240 0,-2-1-48 0,-1-1-16 16,0 1-432-16,-1 1 0 0,-11 2 0 0,20-5-11424 16,-12 3-2256-16</inkml:trace>
  <inkml:trace contextRef="#ctx0" brushRef="#br0" timeOffset="-185162.77">10779 11508 10127 0,'2'0'896'0,"-1"0"-704"16,0 0-192-16,-1 0 0 16,-1 0 1824-16,1 1 336 0,0 0 64 0,0 2 16 0,0 2 784 0,-1 4 176 15,-2 0 16-15,1 3 16 16,-2 3-800-16,0 3-176 0,0 1-16 0,0 5-16 16,0-3-1264-16,1 3-240 0,2-2-48 0,1-22-16 15,-1 45-480-15,1-45-176 0,1 37 0 0,-1-37 144 16,0 0-496-16,4 33-96 0</inkml:trace>
  <inkml:trace contextRef="#ctx0" brushRef="#br0" timeOffset="-184084.17">10325 10703 12895 0,'1'-3'1152'0,"0"0"-928"0,0 3-224 0,0 2 0 0,0-1 1152 0,-1 1 192 0,0 0 48 0,1 1 0 16,0 6 704-16,-1-1 144 15,-2 5 16-15,0 2 16 0,-1 0-672 0,-2 2-144 0,-1 0-32 0,0 0 0 16,2-4-704-16,-1 1-144 0,-2 4-16 16,1-1-16-1,0-1-352-15,2-2-64 0,1-4 0 0,1-3-128 16,1-2 0-16,1-3 0 0,0-2 0 0,2-2 0 0,2-1 0 0,-2-4 0 0,1 0 0 0,1-2 0 15,0-3 0-15,0 0 0 0,2-7 0 0,-1 1 0 16,0 0-144 0,-1-1 144-16,0-1-128 0,-3 2 128 0,0-2 0 0,-1 2-160 0,0 2 160 0,0-1 0 15,1 0 0-15,0 6 0 0,1 1 0 16,-1 3 0-16,2 3 128 0,0 1-128 16,0 3 0-16,2 0 144 0,0 3 304 0,-5-3 48 0,0 0 16 0,0 0 0 0,0 0 160 0,33 30 32 15,-33-30 16-15,0 0 0 0,0 0-336 0,25 37-64 16,-25-37 0-16,0 0-16 0,0 0-176 0,16 38-128 31,-16-38 192-31,0 0-192 0,-3 30 0 0,-1-19 0 0,-1-1 0 0,-1 0 0 0,1 1 128 0,-2-4-128 31,2 1 0-31,2-1 0 0,-1 0 0 0,2-3 0 16,1 1 0-16,2-2-17440 0</inkml:trace>
  <inkml:trace contextRef="#ctx0" brushRef="#br0" timeOffset="-183505.83">11013 11134 8287 0,'-3'-3'736'0,"1"0"-592"0,1 1-144 0,1 1 0 15,0 0 1152-15,0-2 208 0,-2-1 48 0,0-1 0 16,0-2 864-16,1 0 176 0,1 2 48 0,1 2 0 16,0 1-128-16,2 4-32 0,-1 1 0 0,-2-3 0 0,0 0-736 15,0 0-160-15,0 0-32 0,33 50 0 0,-33-50-560 0,18 38-112 16,-18-38-32-16,19 45 0 16,-19-45-352-16,19 45-80 0,-19-45-16 0,20 47 0 15,-20-47-256-15,19 45 0 0,-19-45 0 0,16 38 0 16,-16-38 0-16,0 0 0 0,21 35 0 0,-21-35 0 15,0 0-672-15,0 0-144 0,0 0-16 0,0 0-10288 16,35 6-2048-16</inkml:trace>
  <inkml:trace contextRef="#ctx0" brushRef="#br0" timeOffset="-183324.17">11299 11133 11967 0,'-3'-16'528'0,"0"7"112"0,1 3-512 0,-1 4-128 15,2 2 0-15,-2 2 0 0,-1 1 1424 0,-3 2 256 16,-4 4 48-16,-7 6 16 0,-5 5 304 0,-4 6 64 15,-2 3 16-15,1 0 0 0,0 1-272 0,0 4-64 0,1-4-16 0,3 1 0 16,2-5-624-16,5-5-112 0,3-1-16 0,5-6-16 16,2-7-448-16,4 0-96 0,1-5-16 0,3-2 0 0,2 0-448 0,2-2-128 15,0-3-16-15,5-2-16416 16</inkml:trace>
  <inkml:trace contextRef="#ctx0" brushRef="#br0" timeOffset="-182954.59">11288 11382 19343 0,'3'-2'848'0,"0"0"192"0,1 0-832 0,-1 1-208 0,-2-2 0 0,1 3 0 0,1-2 1712 0,2-2 288 16,2-1 64-16,3 0 16 15,1-2-384-15,1 1-80 0,-2 0-16 0,-1 1 0 16,0 1-720-16,0 1-160 0,-2-1-16 0,0 1-16 15,0 1-304-15,-1 0-64 0,1-1-16 0,0 0 0 0,-1 1-176 0,0 1-128 16,-1 0 144-16,0-1-144 16,0-1 192-16,0 1-48 0,-1 0-16 0,-2 1 0 15,2 1 64-15,-2-2 0 0,-1 4 0 0,-2-1 0 0,0 3 0 16,-2 1 0-16,0 2 0 0,-2 2 0 0,-1 3 64 16,-2 2 0-16,1 4 16 0,-3 2 0 0,2 3-80 15,0 0-32-15,1-2 0 0,2 0 0 16,0-2 32-16,2-1 0 0,3-18 0 0,-3 29 0 15,3-29-192-15,0 0 192 0,5 34-192 0,-5-34 192 0,0 0-192 16,0 0 0-16,0 0 0 0,0 0 0 0,39 14 0 16,-32-18 0-16,2-2 0 0,-2 0 0 15,1-2-320-15,-1-1-80 16,0-1-32-16,0 1-17312 0</inkml:trace>
  <inkml:trace contextRef="#ctx0" brushRef="#br0" timeOffset="-182780.55">11418 11207 12895 0,'-1'-1'576'0,"0"-1"112"0,1 1-560 0,-1 0-128 0,1 1 0 0,0 0 0 16,1 0 2032-16,-1-2 368 0,0 2 80 0,2 0 16 16,1 0 352-16,2 0 80 0,-1 2 16 0,2 0 0 15,-6-2-1536-15,0 0-320 0,0 0-48 0,0 0-16 16,0 0-1024-16</inkml:trace>
  <inkml:trace contextRef="#ctx0" brushRef="#br0" timeOffset="-182201.75">11471 10797 4607 0,'-2'-4'400'0,"0"1"-400"0,1 0 0 0,0 0 0 15,1 1 768-15,-1 2 80 0,1-1 16 0,-1 0 0 16,-1-1 688-16,0-1 144 0,1-2 32 0,-1 2 0 16,1 0 704-16,1 0 128 0,0 1 48 0,1 1 0 15,1-1-384-15,0 1-80 0,2 0-16 0,0-1 0 16,3 0-576-16,0 1-112 0,3-1-32 0,0 0 0 15,1 1-768-15,0 1-176 0,1 0-16 0,-1 1-16 16,-11-1-272-16,0 0-160 0,0 0 192 0,35 13-192 16,-35-13 0-16,0 0 0 0,0 0 0 0,0 0 0 15,0 0 0-15,0 41 0 0,-7-32 0 0,-3 1 0 16,-1-1 0-16,-2 1 0 0,1-1 0 0,-2 2 0 16,-1 0 0-16,-1 1 0 0,0-1 0 0,2-1 0 15,2-1 0-15,1-1 0 0,3-2 0 0,3-1 0 16,2 0 0-16,2-3 0 0,2 1 0 0,1-3 0 15,4 2 256-15,1-4-64 0,3 2-16 0,2-3 0 16,3-1 304-16,2-1 64 0,4 0 16 0,-1-2 0 0,0 2-368 16,2-2-192-16,3 0 192 0,-1 2-192 15,-2 1 0-15,-3 1 0 0,-3 3 0 0,-3 0-12032 16,-13 0-2496-16</inkml:trace>
  <inkml:trace contextRef="#ctx0" brushRef="#br0" timeOffset="-178134.62">11235 11192 2751 0,'3'-4'256'0,"0"1"-256"0,-1-1 0 0,0 3 0 0,-1-1 0 0,0 2 0 0,-1 0 0 0,2-2 0 16,-1 0 0-16,1-1 0 0,1-2 0 0,-1 3 0 15,0 0 160-15,-1 0 96 16,0 1 0-16,0-1 16 15,0 0 48-15,-1 1 0 0,1-1 0 0,1 0 0 0,-1 0-64 0,1-1-16 16,0 0 0-16,0 1 0 0,0 0 240 0,1-2 48 16,0 1 16-16,0 0 0 0,1 1-48 0,-2 0-16 15,2-1 0-15,-1 1 0 0,0-1-32 0,-2 3 0 16,1-2 0-16,0 2 0 0,-1 0 176 0,-1 0 16 16,1 0 16-16,-1 2 0 0,0-2-192 0,0 0-32 0,-1 0-16 15,-1 3 0-15,1-3-16 0,-1 2 0 0,0-1 0 0,-1 2 0 16,0-2-96-16,0 1-32 15,1 1 0-15,-1-1 0 0,0-2-80 0,0 1 0 0,-1 1-16 0,2 0 0 16,-2-2 80-16,0 1 32 16,1 0 0-16,-1 1 0 0,0-1 32 0,0 1 16 15,-1 1 0-15,1 1 0 0,0-2 32 0,0 3 0 16,-1-2 0-16,1 1 0 0,-1 1-96 0,-1 0-16 16,2 0 0-16,-1 2 0 0,0-3 32 0,-1 4 0 15,-1-2 0-15,0 2 0 0,1-1-80 0,-1 2-16 16,0-1 0-16,-1 1 0 0,1-2-192 0,-1 1 144 15,2-2-144-15,0 2 128 0,1-2-128 0,-1-1 0 0,2 0 144 16,-1 0-144-16,1 0 0 0,0-1 0 0,0 1 0 16,0-2 0-16,1 1 0 0,1-2 0 0,-1 1 0 0,0 0 0 15,1 1 0-15,-1-2 0 0,2 1 0 0,-2 0 0 0,0 1 224 16,1-2-32-16,-1 0 0 0,1 1 0 0,0-1 80 0,-1 1 16 16,0-2 0-16,0 0 0 0,2 1-32 0,-1-1-16 15,-1 1 0-15,0 0 0 0,1 1-64 0,-1-3-16 16,2 2 0-16,-1-2 0 0,0 1 0 0,0 0 0 15,1-1 0-15,0 2 0 0,0-2 80 0,1 3 16 0,0-3 0 0,-1 1 0 16,1 3 0-16,0-4 16 0,0 2 0 16,0 0 0-16,0-1-112 15,1 1-32-15,-1 0 0 0,0 1 0 0,-1-1-128 16,1 1 128-16,-1 1-128 0,1-3 128 0,0 1-128 16,0 1 128-16,0-3-128 0,0 0 128 0,0 0-128 0,0-1 128 0,1-1-128 0,0-1 128 15,1-1 144 1,0 1 32-16,1-2 0 0,0 0 0 0,0 1-112 15,1-3 0-15,0 2-16 0,0-2 0 0,1 2-176 0,0-2 192 16,2 0-192-16,-1 0 192 0,0 2-192 0,0-2 0 16,1 2 144-16,0-2-144 15,-1 1 0-15,1 0 0 0,1-2 0 0,-2-1 0 16,2 3 0-16,0-3 0 0,0-1 0 0,2 1 128 0,-3 1-128 0,1-2 0 0,3-1 0 0,-4 2 0 16,-1 3 0-16,0-1 0 0,2-1 0 15,0-3 0-15,2 2 0 0,-1-1 0 0,0 3 0 0,-2 0 0 16,0 2 0-16,-2 3 0 0,0 0 0 0,-1 0 0 0,-2 1 0 15,0 1 0-15,0 1 0 0,-1 1 0 0,0 0 0 0,0-2 0 16,-1 2 0 0,-1 0 0-16,1-1 0 0,-1 2 0 0,0-1 0 0,-1 0-128 15,0 0 128-15,0 0 0 0,0-1 0 16,-1 3-128-16,1-4 128 0,-1 3 0 0,0-1-144 0,-2 0 144 0,1 1-304 16,1-1 16-16,-3 1 0 0,0 1 0 15,1-1-736 1,-1 1-160-16,1 1-32 0,-1 0 0 0,1 0-400 15,-1-1-96-15,1 2-16 0,0 0 0 0,0 1 16 0,0-2 0 0,-1 2 0 16,0 0 0-16,3 1 304 0,-2-1 64 0,0 2 16 0,1-2 0 16,-1-1 800-16,1 0 144 0,0 1 48 0,0-2 0 0,0 2 336 0,1-3 0 15,-2 2 128-15,1 0-128 0,0-1 512 0,-1 0 32 16,0 0 0-16,0 2 0 0,-2-3 288 0,2 1 48 16,-1 0 16-16,1 0 0 0,-2 0 64 0,2-1 0 0,-1 1 16 15,1 0 0-15,-1-3 0 0,0 1 0 0,1 1 0 0,0-1 0 16,2-1-144-16,-2 1-48 0,2-1 0 0,0 0 0 15,1 1-48-15,0-3-16 0,1 2 0 0,-1-1 0 16,1 0-32-16,0-1-16 0,0 2 0 0,0-2 0 16,1 1-208-16,1-1-32 15,-1 2-16-15,-1-2 0 0,1 2-128 0,0-2-32 0,-1 1 0 0,1 1 0 0,-1-2-128 0,0 1-128 16,0 0 144-16,1-1-144 0,-1 2 128 0,0-1-128 16,-1 1 0-16,0 0 0 0,0 1 160 0,-1-1-160 15,1-1 160-15,1 0-160 16,0-1 224-16,0 0-48 0,0 2-16 15,0-2 0-15,1 0 64 0,-1 0 16 0,1-2 0 16,0 2 0-16,1-1 48 0,0 0 16 0,0-1 0 16,0-1 0-16,1 1-48 0,-1-1-16 0,1 0 0 0,1 0 0 15,1 0-240-15,-1 0 176 0,2-1-176 0,0-1 160 16,-1 0-160-16,2 1 0 0,1-4 0 0,2 0 0 0,-1 1 0 16,2-3 0-16,0 0 0 0,3-2 0 0,0 1 0 0,1-3 0 15,3-1 0-15,1-3 0 16,-3 3-432-16,2-2-112 0,1 0-32 0,-2 1 0 0,0 2-1344 15,-2 0-256-15,0 4-64 0,-2 0-10800 0</inkml:trace>
  <inkml:trace contextRef="#ctx0" brushRef="#br0" timeOffset="-154322.24">11837 11356 9215 0,'-5'-1'816'0,"2"0"-656"0,0-2-160 0,2 3 0 0,1-2 320 0,0 2 16 0,0 0 16 0,-1 0 0 16,0-3 480-16,-1 3 80 0,1-2 32 0,0 0 0 15,2 2 800-15,-2 0 176 0,0-2 16 0,1 2 16 16,0 0-176-16,1 2-48 0,-1-2 0 0,0 1 0 16,1 0-288-16,0 1-64 0,-1-2-16 0,0 0 0 15,0 0-32-15,0 0-16 0,0 0 0 0,0 0 0 16,35 17-432-16,-35-17-96 0,0 0-16 0,36-2 0 15,-36 2-336-15,31-6-80 0,-31 6-16 0,32-9 0 16,-32 9-208-16,29-9-128 0,-15 2 128 0,-1 2-128 16,-1 0 0-16,-2-1 128 0,-10 6-128 0,16-8 0 15,-11 6 0-15,-3 0 0 0,-1 2 0 0,-1-2 0 16,-1 2 0-16,-1 0 0 0,-2 2 0 0,-1 0-18240 16</inkml:trace>
  <inkml:trace contextRef="#ctx0" brushRef="#br0" timeOffset="-153656.66">12263 11241 11967 0,'-3'0'1072'0,"2"0"-864"0,0 0-208 0,0 0 0 0,1 0 800 0,0-1 112 16,-2 1 32-16,0 0 0 0,-1 0 992 0,1-2 208 15,0 2 32-15,2-2 16 0,0 1-304 0,0 1-64 16,1 0-16-16,1 0 0 0,2 0-656 0,0 0-128 16,0 0-16-16,-4 0-16 0,0 0-96 0,0 0-32 15,0 0 0-15,38 0 0 0,-38 0-240 0,0 0-48 16,32-2-16-16,-32 2 0 0,0 0-304 0,37-3-48 15,-37 3-16-15,0 0 0 0,35 0-192 0,-35 0 0 16,0 0 128-16,0 0-128 0,0 0 0 0,0 0 0 0,36 12 0 0,-36-12 0 16,0 0 0-16,0 0 0 0,-1 26 0 0,-4-18 0 15,0 1 0-15,-1 0 0 0,-3 3 0 0,1-2 0 16,0 0 0-16,-2 1 0 0,-1-1 0 0,1 1 0 16,-1 1 0-16,0 0 0 0,0 0 0 15,-1 0 0-15,1 1 0 0,-1 0 0 0,0-1 0 0,4 0 0 16,1-3 0-16,2 0 0 0,2 0 0 0,2-3 0 15,1-6 144-15,0 0-16 16,0 0 0-16,0 0 0 0,0 0-128 0,0 0 160 0,36 20-160 0,-36-20 160 16,0 0 64-16,33-8 16 0,-33 8 0 0,23-9 0 15,-23 9-240-15,25-10 144 0,-25 10-144 0,25-12 128 16,-25 12-128-16,23-10 0 0,-23 10 0 0,18-9 0 16,-18 9-144-16,0 0-64 0,19-6-16 0,-19 6 0 15,0 0-2016-15,0 0-384 0</inkml:trace>
  <inkml:trace contextRef="#ctx0" brushRef="#br0" timeOffset="-153133.15">12573 11269 1839 0,'1'-3'160'0,"-1"1"-160"0,1-1 0 0,0 3 0 0,-1-2 1856 0,0 2 352 0,0 2 64 0,0-2 16 15,1 1 1168-15,0 3 256 0,0-2 32 0,-1 3 16 16,0-5-1072-16,0 0-192 0,0 0-64 0,0 31 0 15,0-31-1184-15,-1 21-240 0,1-21-48 0,-2 22-16 16,2-22-368-16,-3 28-64 0,3-28 0 0,-5 27-16 16,2-11-160-16,0-2-16 15,-1-1-16-15,4-13 0 0,-5 23-304 0,5-23 160 0,-4 18-160 0,4-18 128 16,0 0-128-16,0 0 0 0,0 0 0 0,-1 23 0 0,1-23 0 0,0 0 0 31,0-1 0-31,1-4 0 0,0 0-144 0,0 1 144 0,1-4-192 0,-1 1 192 16,0-2-192-16,1-1 64 0,-1 3 128 0,1-4-208 0,1-4 208 15,0-2 0-15,-1-1 0 0,1-2 0 0,0 3 0 0,1 0 0 16,-3 2 0-16,2 0 0 0,1 1 256 16,0 2-64-16,0 0-16 0,2 3 0 0,-1 0 96 15,2-1 32-15,-1 4 0 0,1 0 0 16,0 0-64-16,1 0-16 0,-2 2 0 0,1-1 0 0,-2 2-96 0,1 0 0 16,-1 0-128-16,1 0 192 0,0 1-192 15,-1-1 144-15,1 1-144 0,-1 1 128 0,1 0-128 16,-3 1 0-16,2 0 0 0,0 0 128 0,-2 0-128 0,0 1 0 15,-3-1 0-15,0 0 0 0,0 0 0 0,0 0 0 16,0 0 128-16,0 0-128 0,0 0 0 0,23 35 0 16,-23-35 0-16,0 0 0 15,4 30 128-15,-4-30-128 0,0 28 0 0,0-28 128 0,-2 36-128 0,0-14 0 0,0-3 144 0,-1 3-144 16,1-1 128-16,-1-1-128 16,3-20 128-16,-3 36-128 0,3-36 0 0,0 26 128 0,0-26-128 0,0 0 0 15,3 26 0-15,-3-26 0 0,0 0 0 0,0 0 0 16,0 0 0-16,0 0-192 0,0 0 64 0,0 0-18544 31</inkml:trace>
  <inkml:trace contextRef="#ctx0" brushRef="#br0" timeOffset="-152743.93">12900 11311 14159 0,'-2'-3'304'0,"0"0"64"0,1 0 16 0,0 1 32 0,2 1-416 0,-1 1 0 0,0-2 0 0,1-1 0 15,0 1 2688-15,0-3 464 0,3 0 96 0,0 1 16 16,1-1-768-16,1 0-160 0,1 1-32 0,0 1 0 15,-1 1-1264-15,-6 2-256 0,0 0-48 0,0 0-16 16,29-3-272-16,-29 3-64 0,0 0-16 0,0 0 0 16,0 0-112-16,37 20 0 0,-37-20-16 0,0 0 0 0,0 0-80 0,28 47-16 15,-28-47 0-15,14 32 0 0,-14-32-16 0,13 34 0 16,-13-34 0-16,12 31 0 0,-12-31-128 16,0 0 160-16,20 38-160 0,-20-38 160 0,0 0-160 0,0 0 0 15,25 34 0-15,-25-34 0 0,0 0 0 0,0 0 0 16,0 0 0-16,0 0 0 0,34 12-144 0,-34-12-16 15,13-6 0-15,-7 0 0 16,2 0-1360-16,-1-1-272 0,1-2-48 0,-1-1-8784 16,1-2-1744-16</inkml:trace>
  <inkml:trace contextRef="#ctx0" brushRef="#br0" timeOffset="-152594.13">13243 11219 9215 0,'-3'-7'400'0,"0"2"96"0,0 2-496 0,0 3 0 0,0 2 0 0,1 1 0 15,-1 2 2384-15,-2 0 384 0,-2 6 80 0,-4 6 16 16,-2 5 688-16,-2 3 144 0,0 4 16 0,0-1 16 15,1 3-1728-15,-1-3-336 0,0-1-80 0,2-4-16 16,0-1-864-16,2-6-160 0,0-1-32 0,1-3-16 16,1-1-368-16,1-3-128 0,0-1 0 0,1 0-11920 15,0-4-2464-15</inkml:trace>
  <inkml:trace contextRef="#ctx0" brushRef="#br0" timeOffset="-152258.59">12937 11086 14735 0,'-3'0'640'0,"0"0"160"0,0 1-640 0,1-1-160 0,1 1 0 0,1-1 0 16,-1 0 2096-16,1 2 384 0,0-1 80 0,0 3 0 15,0-4 288-15,0 0 48 0,0 0 16 0,0 0 0 16,42 3-1424-16,-42-3-272 0,35-5-64 0,-35 5-16 0,44-7-704 16,-44 7-144-16,46-8-32 0,-22 4 0 0,-24 4-256 0,44-5 0 15,-44 5 128-15,41-8-128 0,-41 8-128 0,35-6-96 16,-35 6-16-16,28-3-17136 15</inkml:trace>
  <inkml:trace contextRef="#ctx0" brushRef="#br0" timeOffset="-151829.62">13432 10924 2751 0,'-9'0'256'0,"4"0"-256"0,0 0 0 0,1 0 0 16,3 0 448-16,-1 0 32 0,0 1 16 0,-1 1 0 16,-2 0 1232-16,-2 1 240 0,0-1 48 0,0 3 16 0,2-2 784 0,0 1 144 15,1 0 48-15,1-1 0 0,3-1-560 0,-1 1-96 16,1-1-32-16,1 0 0 15,-1-2-672-15,0 0-144 0,0 0-32 0,0 0 0 0,0 0-544 0,34 5-112 16,-34-5-32-16,0 0 0 0,34-2-432 0,-34 2-96 16,31-2 0-16,-31 2-16 0,31 0-240 0,-31 0 176 15,0 0-176-15,44 4 160 0,-44-4-160 0,0 0 0 16,0 0 0-16,0 0 0 0,34 13 0 0,-34-9 0 16,-3 0 0-16,-1 2 0 0,-3 0 0 0,-2 0 0 15,-1 2 0-15,-2 0 0 0,0-1 0 0,-2 2 0 0,1 1 0 0,1-1 0 16,1-2 0-16,-1 1 0 0,4-2 0 15,2 0 0-15,1 0 0 0,3-3 0 0,2 0 0 0,0-3 0 16,0 0 0-16,0 0 0 0,0 0 0 0,37-1 0 16,-37 1 0-16,31-8 0 0,-13 3 0 0,2-1 0 15,-1 0 0-15,2 0 0 0,-1 2 0 0,-20 4 0 16,37-10-208-16,-37 10-128 0,30-4-32 0,-30 4-17216 16</inkml:trace>
  <inkml:trace contextRef="#ctx0" brushRef="#br0" timeOffset="-151416.94">13504 11361 15663 0,'-1'-2'688'0,"1"1"144"15,0 1-656-15,0 0-176 0,0-2 0 0,0 2 0 16,1 0 1632-16,0-1 288 0,1 0 64 0,1-2 16 0,0 1 1104 0,-3 2 224 15,0 0 32-15,0 0 16 16,29-5-2480-16,-29 5-480 16,0 0-96-16,41 0-32 0,-41 0 352 0,37 0 64 0,-37 0 0 0,44 2 16 0,-44-2-416 0,45 0-96 15,-45 0-16-15,44 1 0 0,-44-1-192 0,35 0 0 16,-35 0 0-16,30-1 0 31,-30 1-368-31,0 0-64 0,32-2-16 0,-32 2-10912 0,0 0-2192 0</inkml:trace>
  <inkml:trace contextRef="#ctx0" brushRef="#br0" timeOffset="-151196.94">13761 11230 15551 0,'-1'0'336'0,"0"0"80"0,1 0 16 0,0-2 0 0,1 2-432 0,-1 0 0 0,1 0 0 0,0 0 0 16,0 2 2816-16,0-2 496 0,1 3 80 0,-2 0 32 0,0 2-1120 0,-1 1-208 0,-1 3-48 0,0 3-16 15,0 2-1072-15,-2 1-224 16,1 4-32-16,-2-2-16 0,0 4-400 0,0 0-80 0,-1 0-16 0,2-2 0 16,0 0-192-16,0-2 128 15,4-17-128-15,-3 26 0 0,3-26 0 0,0 0-192 0,0 0 16 0,0 0-11136 32,0 0-2224-32</inkml:trace>
  <inkml:trace contextRef="#ctx0" brushRef="#br0" timeOffset="-150388.46">14098 11269 12895 0,'0'-2'1152'0,"0"1"-928"16,1-1-224-16,-1 2 0 0,0 0 768 0,0-2 128 16,0-1 0-16,0 0 16 0,0-1 608 0,0 0 112 0,0 0 32 0,0 2 0 15,0 0-48-15,-1 2 0 0,-1 0 0 0,1 1 0 16,-1 2-400-16,0 1-64 0,0 2-32 0,0 4 0 16,0-1-32-16,0 5 0 0,-1 4 0 0,3-18 0 15,-5 41-384-15,3-19-64 0,-1 4-32 0,1-2 0 16,0 0-240-16,-1-3-48 0,1-1-16 0,2-20 0 15,-5 32-176-15,5-32-128 0,-5 23 144 0,5-23-144 0,0 0 0 0,-4 18 0 16,4-14 0-16,0-4 0 0,0 0 0 16,0-4 0-16,1 1 0 0,0-3 0 0,1-2 0 0,1-2 0 15,1-2 0-15,-1-1 0 0,1 0 0 0,0-3 0 16,1 1 0-16,1-3 0 0,0-1 0 0,1 0 0 16,-1-1 0-16,0 2 0 0,0-1 0 0,-1 2 0 15,2-1 0-15,-2 3 0 0,1 5 0 0,0 1 0 16,1 1 128-16,-2 4-128 0,2 0 144 0,-2 3-16 15,2-1 0-15,-7 2 0 0,0 0 64 0,0 0 16 0,0 0 0 16,0 0 0-16,30 35-80 0,-30-35 0 0,0 0-128 0,10 46 192 16,-10-46-192-16,3 32 128 15,-3-32-128-15,1 38 0 0,-1-38 128 0,-1 36-128 0,1-36 0 0,-4 28 0 16,4-28 0-16,-4 20 0 0,4-20 0 0,-5 16 0 16,5-16 0-16,-2 12 0 15,1-9 0-15,1-1 0 0,0 0 0 0,0-2 0 0,0-2 0 0,1-1 0 31,1 1-512-31,1-3-80 0,1-2-32 0,1 0-11248 0,-1 0-2256 0</inkml:trace>
  <inkml:trace contextRef="#ctx0" brushRef="#br0" timeOffset="-150091.25">14353 11248 14735 0,'1'-1'640'0,"-1"-1"160"0,1 1-640 0,-1 1-160 0,1-2 0 0,0 2 0 0,0 0 2000 0,2-1 368 15,1 0 80-15,1-1 16 16,3-1 32-16,-8 3 0 0,17-7 0 0,-17 7 0 16,21-7-1328-16,-12 2-256 0,-9 5-48 0,19-7-16 15,-10 2-576-15,-2 3-112 0,1 0-32 0,-8 2 0 0,0 0-128 16,0 0 0-16,0 0 0 0,0 0 0 0,0 0 208 0,37 26-32 16,-37-26-16-16,0 0 0 15,10 41 128-15,-10-41 32 0,7 41 0 0,-7-41 0 0,8 43 80 0,-8-43 32 16,8 43 0-16,-8-43 0 0,12 34-160 0,-12-34-16 0,0 0-16 0,17 38 0 15,-17-38-240-15,0 0 0 0,0 0 128 0,0 0-128 16,26 31 0-16,-26-31-128 0,0 0 128 0,0 0-208 16,0 0-1376-1,25-5-272-15,-20 0-48 0,0 0-13968 0</inkml:trace>
  <inkml:trace contextRef="#ctx0" brushRef="#br0" timeOffset="-149893.08">14667 11261 911 0,'-2'-9'0'0,"0"4"0"0,1 2 0 0,0 1 0 0,0 2 2112 0,0 0 352 16,0 2 64-16,-1 1 16 0,-2 0 1232 0,-3 3 256 16,-1 4 64-16,-2 2 0 0,0 2-1136 0,-1 2-208 15,-2 2-64-15,-1 2 0 0,-1 0-1248 0,-1-1-256 16,1 2-48-16,2-4-16 0,-1-1-560 0,3-1-112 16,1-3-32-16,1-1 0 0,1-2-288 0,1 1-128 0,1-3 128 0,0 0-128 31,1-2-704-31,1 0-208 0,0-1-48 0,1-1-15968 0</inkml:trace>
  <inkml:trace contextRef="#ctx0" brushRef="#br0" timeOffset="-149626.04">14429 11029 3679 0,'-1'-3'320'0,"0"1"-320"16,1 1 0-16,0 0 0 0,1 1 1792 0,-1 0 304 15,1-2 48-15,0 0 16 0,1-1 1168 0,2 0 256 16,-4 3 32-16,0 0 16 0,0 0-848 0,32 0-160 16,-32 0-48-16,0 0 0 0,40 3-1104 0,-40-3-208 15,35 2-48-15,-35-2-16 0,38-3-624 0,-38 3-128 0,35-3-32 0,-35 3 0 16,34-5-288-16,-34 5-128 15,32-6 0-15,-32 6 128 0,25-7-272 0,-25 7-64 0,18-5-16 0,-18 5-17248 16</inkml:trace>
  <inkml:trace contextRef="#ctx0" brushRef="#br0" timeOffset="-149085.97">14801 10927 7359 0,'0'-3'320'0,"0"1"80"0,1 1-400 0,-1 0 0 0,0-1 0 0,0 2 0 16,0-2 1344-16,0 1 192 16,0-1 48-16,1-1 0 0,-1 1 1008 0,0 0 208 0,1 2 32 0,0 0 16 15,1-2-512-15,0 2-96 0,1 2-32 0,0-2 0 0,-3 0-608 16,0 0-128-16,0 0-32 0,31 0 0 0,-31 0-608 0,0 0-112 15,36 2-16-15,-36-2-16 0,28 1-304 0,-28-1-64 16,0 0-16-16,42 6 0 0,-42-6-176 0,0 0-128 16,0 0 144-1,0 0-144-15,35 19 0 0,-35-19 128 16,0 0-128-16,-4 16 0 0,-1-10 0 0,-3 1 0 16,-2 2 0-16,-1-2 0 0,-2 2 0 0,-1-1 0 15,-1-1 0-15,0 1 0 0,1-1 0 0,1-1 0 0,1 1 0 16,1-2 0-16,4 0 0 0,1 0 0 0,4-2 0 15,1 0 0-15,1-3 0 0,0 0 0 0,0 0 176 0,0 0-176 16,32 1 192-16,-32-1-64 0,33-5 0 0,-14 0-128 16,2 0 192-16,1 1-64 0,-2-1 0 0,0-1-128 15,-1 0 0-15,-1 3 0 0,-2-1 0 0,-16 4-18320 16</inkml:trace>
  <inkml:trace contextRef="#ctx0" brushRef="#br0" timeOffset="-148637.54">14933 11358 16575 0,'-4'3'736'0,"0"-1"160"0,0-1-720 0,2 1-176 0,1 0 0 0,0-2 0 16,1 2 1344-16,-1 0 224 0,-2 1 48 0,1 0 16 15,1 1 864-15,1-2 160 0,0-2 32 0,0 0 16 16,0 0-928-16,0 0-192 0,37-4-48 0,-37 4 0 16,34-10-768-16,-13 4-176 0,2 0-16 0,2-1-16 0,1 2-288 0,-1 1-48 15,0-1-16-15,-25 5 0 16,42-7-208-16,-42 7 0 0,29-2 0 0,-29 2 0 0,0 0-208 0,0 0-144 15,0 0-32-15,0 0-11392 16,0 0-2304-16</inkml:trace>
  <inkml:trace contextRef="#ctx0" brushRef="#br0" timeOffset="-148451.61">14993 11451 17503 0,'0'2'1552'0,"0"-2"-1232"15,1 1-320-15,1-1 0 0,1 0 1808 0,-3 0 304 16,0 0 64-16,0 0 16 0,34 2 864 0,-34-2 160 0,44-3 48 0,-44 3 0 16,52-8-1776-16,-25 3-336 0,-1-1-80 15,-2 0-16-15,-3 0-800 0,-21 6-256 0,36-11 160 0,-36 11-12320 16,26-5-2448-16</inkml:trace>
  <inkml:trace contextRef="#ctx0" brushRef="#br0" timeOffset="-147136.44">15609 11192 16575 0,'-2'1'1472'15,"0"1"-1168"-15,2-2-304 16,0 0 0-16,0 0 1168 0,0 0 176 0,-1 0 48 0,0 2 0 0,1-2 576 0,1 1 112 16,2-1 32-16,2-1 0 15,2-1-592-15,3-1-112 0,2 1-32 0,3-2 0 0,2-1-512 0,4 1-96 16,0-2-32-16,3 1 0 0,1 1-208 0,1-1-32 16,0 2-16-16,0 1 0 0,-1 1-176 0,-1 0-48 15,-24 1 0-15,40-2 0 0,-40 2-256 0,28-5 0 16,-28 5 0-16,20-4 0 15,-20 4-448-15,12-5-208 0,-8 4-48 0,-3-1-16144 0</inkml:trace>
  <inkml:trace contextRef="#ctx0" brushRef="#br0" timeOffset="-146676.86">15658 11203 7359 0,'-3'1'656'0,"0"1"-528"0,2-2-128 0,1 0 0 16,0 0 1440-16,-1 0 256 15,0 0 48-15,-2 0 16 0,1 1 880 0,-1 1 176 0,2-2 48 0,0 0 0 16,2-2-336-16,0 2-64 0,2-1-16 0,-2 1 0 0,2 0-960 0,0 0-192 16,0 1-32-16,0 1-16 15,-1 1-544-15,-2-3-128 0,0 0 0 0,0 0-16 16,0 0-224-16,0 0-32 0,0 0-16 0,22 42 0 0,-22-42-128 0,0 0-32 16,0 0 0-16,26 36 0 15,-26-36-128-15,0 0 0 0,0 0 0 0,36 30 128 0,-36-30-128 0,0 0 0 31,0 0 0-31,0 0 0 0,35 31 0 0,-35-31 0 16,0 0 0-16,0 0 0 0,0 0 0 0,-5 25 0 16,-3-19 0-16,-2 2 0 0,1-1 0 0,-3 2 0 0,-4 1 0 15,-1 1 0-15,0-2-240 0,0 1 32 0,0 0 0 0,1-1 0 16,1 0 64-16,1 0 16 0,2-1 0 0,0 1 0 16,2-1 128-16,2-1 0 0,2-2 0 0,2-1 0 15,2-1 0-15,2-1 0 0,0-2 0 0,0 0 0 16,0 0 0-16,0 0 0 0,30 0 0 0,-30 0 0 15,27-9 128-15,-9 1 16 0,3-1 0 0,3 2 0 16,-2-2-16-16,3 1-128 0,3 1 192 0,-1 0-64 16,4 0-128-16,1 2 0 0,1-2 0 0,-1 3 128 15,-1-2-128-15,-4 2 0 0,-5-1 0 0,-22 5 0 0,37-7 0 0,-37 7 0 16,23-5 0-16,-23 5 0 0,0 0 0 0,0 0 0 16,0 0 0-16,0 0-12032 15,0 0-2432-15</inkml:trace>
  <inkml:trace contextRef="#ctx0" brushRef="#br0" timeOffset="-146034.23">15534 11764 16575 0,'0'0'1472'0,"1"0"-1168"0,0 0-304 0,-1 0 0 0,0 0 1024 0,0 0 128 0,0 0 48 0,0 0 0 15,0 0 688-15,26-7 144 0,-26 7 16 0,19-7 16 16,-19 7-816-16,18-10-160 0,-9 6-48 0,1-2 0 16,-2 2-528-16,0-3-128 0,-1 2 0 0,-2 1-16 15,0 1-176-15,0 0-16 16,-3 0-16-16,1 2 0 0,-2-3-160 0,0 3 0 16,-1 1 0-16,-1 0 0 0,0 0 0 0,-1 1 0 0,1 3 0 0,-2-2 0 15,0 3 0-15,0 1 0 0,-1-2 0 0,1 3 0 0,-1-1 192 16,0 0-32-16,2 3-16 0,-1-2 0 15,3-7 176-15,-3 16 48 0,3-16 0 0,0 0 0 16,0 0-32-16,3 34 0 0,-3-34 0 0,0 0 0 0,0 0-144 16,0 0-16-16,16 33-16 0,-16-33 0 0,0 0-160 0,0 0 0 15,0 0 0-15,0 0 0 0,0 0-208 0,31 0-32 16,-26-5 0-16,-1 1 0 16,1-3-1424-16,-1 2-272 15,0-5-64-15,-1 3-12320 0</inkml:trace>
  <inkml:trace contextRef="#ctx0" brushRef="#br0" timeOffset="-145819.85">15601 11570 11055 0,'-2'-3'480'0,"1"1"112"0,1 0-464 0,0 1-128 0,1 1 0 0,-1 0 0 0,1 0 1600 16,1 0 320-16,2-1 48 0,0 0 16 0,-4 1 1136 0,0 0 224 0,0 0 48 0,32-2 16 31,-32 2-1184-31,0 0-240 0,31-5-64 0,-31 5 0 15,23-5-1072-15,-23 5-208 0,25-6-64 0,-25 6 0 16,20-4-448-16,-20 4-128 0,0 0 0 0,0 0 0 16,32-3-688-16,-32 3-208 0,0 0-32 0,0 0-15696 15</inkml:trace>
  <inkml:trace contextRef="#ctx0" brushRef="#br0" timeOffset="-145661.68">15783 11650 2751 0,'-1'3'256'0,"1"-1"-256"15,0-2 0-15,0 0 0 0,1 2 1536 0,0-2 272 0,0 1 48 16,-1-1 16-16,0 0 1088 0,0 0 224 0,0 0 32 16,0 0 16-16,0 0-352 0,34 11-80 15,-34-11-16-15,0 0 0 0,28-6-1264 0,-28 6-256 0,20-8-48 0,-20 8-16 16,22-6-816-16,-22 6-144 0,19-8-48 16,-12 5 0-1,-7 3-768-15,0 0-176 0,17-4-16 0,-17 4-14528 0</inkml:trace>
  <inkml:trace contextRef="#ctx0" brushRef="#br0" timeOffset="-145519.55">15833 11714 9215 0,'-4'3'400'0,"1"-1"96"0,1 0-496 0,2 1 0 0,0-3 0 0,0 0 0 0,1 0 1728 0,0 0 240 16,1 2 48-16,-2-2 16 0,0 0 720 0,0 0 160 16,0 0 32-16,26-4 0 0,-26 4-1104 0,18-5-224 15,-18 5-32-15,21-5-16 0,-21 5-1056 0,21-5-192 16,-21 5-64-16,22-6 0 15,-22 6-1104-15,22-6-240 0</inkml:trace>
  <inkml:trace contextRef="#ctx0" brushRef="#br0" timeOffset="-145282.38">16118 11584 911 0,'2'-5'0'0,"-1"0"0"0,1 3 0 0,0 0 0 16,0 0 2368-16,-1 1 400 0,1 1 80 0,-1-3 16 15,3 2 224-15,1-1 48 0,0 1 16 0,1-1 0 16,-6 2-192-16,0 0-32 0,0 0-16 0,0 0 0 16,0 0-1184-16,9 44-224 0,-9-44-48 0,-5 39-16 15,0-16-656-15,1 1-128 0,1 1-16 0,-1 0-16 16,1-1-384-16,0-3-80 0,1 0-16 16,2-21 0-16,-1 36-144 0,1-36 0 0,0 0-160 0,1 33-18016 15</inkml:trace>
  <inkml:trace contextRef="#ctx0" brushRef="#br0" timeOffset="-144507.26">15822 10801 9215 0,'-2'-9'816'0,"1"2"-656"16,0 3-160-16,1 1 0 0,0 0 1328 0,1 3 224 15,0-2 48-15,-1-1 16 0,2 0 1296 0,-1-1 256 16,0 2 48-16,1 2 16 16,0 3-464-16,-2-3-80 0,0 0-32 0,0 0 0 0,2 35-1408 0,-2-35-288 0,-3 31-48 15,0-15-16-15,0 1-608 0,-1 0-128 0,-1-1-32 0,0 0 0 16,-1-3-128-16,1 1 0 0,-2-3 0 0,2-1 0 31,-1-3 0-31,1 0 0 0,1-2 0 0,0-2 0 16,0-1 0-16,2-1 0 0,-1-1 0 0,0-1 0 0,1-1 0 0,0 0 0 0,0-1 0 0,1 0 0 15,0-1 0-15,0 1 0 16,-1-2 0-16,1 2 0 0,0-3-192 0,1 1 192 0,-1 1-192 0,1-4 192 0,0 1-128 0,1 0 128 31,1-3 0-31,0 1 0 0,1 0 0 0,0-3 0 0,1-2 0 0,0 0 0 0,0 0 0 0,2-1 0 16,0-2 0-16,1 1 0 15,0 0 0-15,2 1 192 0,0 4-192 0,-1 3 192 0,2-2-64 0,-2 6-128 32,1 0 192-32,-1 1-64 0,-8 3 0 0,0 0 0 15,0 0 0-15,0 0 0 0,36 28 16 0,-36-28 0 16,0 0 0-16,10 48 0 0,-10-48-144 0,1 37 0 16,-1-37 144-16,-2 41-144 0,2-41 0 0,-3 37 0 15,3-37 0-15,-2 32 128 0,2-32-128 0,0 28 0 0,0-28 0 16,0 0 0-16,3 31 0 0,-3-31 0 15,0 0 0-15,0 0 0 0,0 0-288 0,0 0-80 0</inkml:trace>
  <inkml:trace contextRef="#ctx0" brushRef="#br0" timeOffset="-142951.86">16313 11252 5519 0,'-4'-5'496'0,"1"0"-496"15,1 3 0-15,0 0 0 0,2 2 1552 0,0-2 224 0,0 1 32 0,-1-3 16 16,1 1 240-16,1-2 48 16,0-2 16-16,1 0 0 0,2 0 112 0,0 0 0 15,1 0 16-15,1-1 0 0,2 2-800 0,-1-1-176 0,1 2-16 0,0-3-16 16,0 4-608-16,2-3-112 16,-2 3-16-16,0 1-16 0,2 0-112 0,-10 3 0 15,17-4-16-15,-17 4 0 0,0 0 16 0,0 0 0 0,34 14 0 0,-34-14 0 16,0 0-64-16,28 35-16 15,-28-35 0-15,20 38 0 0,-20-38-16 0,21 46 0 0,-21-46 0 0,22 46 0 16,-22-46-160-16,21 39-128 0,-21-39 192 0,0 0-192 16,30 47 128-16,-30-47-128 0,0 0 0 0,31 21 0 0,-31-21 0 0,0 0 0 15,0 0 0-15,35-2 0 16,-26-3-1616-16,-2-2-240 0</inkml:trace>
  <inkml:trace contextRef="#ctx0" brushRef="#br0" timeOffset="-142760.75">16672 11139 11055 0,'-6'-5'480'0,"1"4"112"16,1-1-464-16,1 2-128 0,2 0 0 0,-1 2 0 0,0 1 1664 0,-3 3 320 0,-2 3 64 0,-4 4 16 15,-2 3 1168-15,-2 6 224 16,-2-1 64-16,1 1 0 0,-3 2-1424 0,0 1-288 16,1-1-48-16,-2 2-16 0,3-4-912 0,0 1-176 0,3-5-32 0,2-2-16 15,2 0-368-15,2-4-80 16,1-3-16-16,2 1 0 0,3-5-384 0,2-5-80 0,0 0 0 0,0 0-17200 15</inkml:trace>
  <inkml:trace contextRef="#ctx0" brushRef="#br0" timeOffset="-142445.51">16618 11501 23039 0,'0'0'1024'0,"0"0"192"0,0 0-960 0,0 0-256 15,0 0 0-15,0 0 0 0,0 0 1152 0,0 0 176 16,22-5 32-16,-22 5 16 16,18-9 384-16,-7 4 80 0,0 0 16 0,0-1 0 0,0 0-960 0,0-1-192 0,0 2-48 0,-2-3 0 15,2 2-400-15,-2 1-96 0,-9 5-16 0,16-7 0 16,-16 7 0-16,0 0 0 16,0 0 0-16,0 0 0 15,0 0 144-15,0 0 32 0,0 0 0 0,0 0 0 16,0 0-80-16,19 34-16 0,-19-34 0 0,-6 25 0 0,3-11-48 0,-2 1-16 15,0 2 0-15,1-2 0 0,0 0-160 0,4-15 0 0,-4 24 144 0,4-24-144 32,0 0 0-32,2 33 0 0,-2-33 0 0,0 0 128 15,0 0-128-15,0 0 0 0,0 0 0 0,0 0 0 0,37 21 0 16,-29-27 0-16,0-1 0 0,1-1 0 16,1-1-816-16,-2-2-176 0,-1 0-32 0,2-1-16096 15</inkml:trace>
  <inkml:trace contextRef="#ctx0" brushRef="#br0" timeOffset="-142256.43">16794 11235 5519 0,'-4'3'496'0,"1"-1"-496"16,1 0 0-16,0 0 0 0,2 1 2480 0,-1 0 400 16,1 1 64-16,0 1 32 0,0-5 432 0,0 0 96 0,0 40 16 0,0-40 0 15,0 0-1088-15,7 39-224 16,-7-39-32-16,0 0-16 0,0 0-1408 0,0 0-288 15,25 35-48-15,-25-35-16 16,0 0-976-16,0 0-208 0</inkml:trace>
  <inkml:trace contextRef="#ctx0" brushRef="#br0" timeOffset="-141829.17">16744 10870 11055 0,'-5'-5'976'0,"1"0"-784"0,2 1-192 0,1 2 0 0,0 0 1504 0,2 1 256 16,-1 1 48-16,1-3 16 0,1 1 432 0,1 0 96 15,1 0 16-15,1-1 0 0,3 1-320 0,-1 2-48 16,-7 0-16-16,0 0 0 0,32 5-832 0,-32-5-192 15,0 0-16-15,39 7-16 0,-39-7-528 0,0 0-96 16,37 9-32-16,-37-9 0 0,0 0-144 0,0 0-128 16,39 17 144-16,-39-17-144 0,0 0 0 0,0 0 0 15,0 0 0-15,0 0 0 0,0 0 0 0,12 35 0 16,-17-30 0-16,-2 2 0 0,-1-2 0 0,-1 1 0 16,0-2 0-16,-2 3 0 0,1-3 0 0,0 1-128 15,1 0 128-15,-1-1 0 0,3 2 0 0,1-1 0 16,1-2 0-16,2 1 0 0,1 1 208 0,1-1 112 0,1-4 0 15,0 0 16-15,0 0 64 0,0 0 16 16,0 0 0-16,39 19 0 0,-39-19-208 0,27-2-32 0,-11 1-16 16,3-3 0-16,0 1-160 0,1-2 0 0,2-2 0 0,-1 3 0 15,2-3-704 1,-2 2-192-16</inkml:trace>
  <inkml:trace contextRef="#ctx0" brushRef="#br0" timeOffset="-141465.5">17071 11273 8287 0,'-8'3'736'0,"4"-1"-592"0,-1-1-144 0,2 0 0 16,2 1 2240-16,1-2 432 16,0 0 80-16,-2 1 0 0,0 1 48 0,0 1 0 0,1-1 0 15,2-1 0-15,-1-1-560 0,0 0-96 0,0 0-32 0,23-3 0 0,-23 3-960 0,22-6-192 16,-9 3-32-16,-1-2-16 0,1 1-496 0,0 0-96 15,3-1-32-15,0 0 0 0,0 2-288 0,-2-1 0 16,-3 2 128-16,-1-1-128 0,-10 3 0 0,16-2 0 16,-11 1 0-16,0 1 0 15,-1 0-1088-15,-2 0-160 0</inkml:trace>
  <inkml:trace contextRef="#ctx0" brushRef="#br0" timeOffset="-140832.78">17505 11183 20271 0,'-7'2'896'0,"4"-2"192"0,-1 1-880 0,1 1-208 0,2-2 0 0,0 1 0 0,0 0 1312 0,0 2 224 31,-2 4 32-31,3-7 16 0,-8 18 672 0,8-18 144 16,-8 29 32-16,8-29 0 0,-6 35-1152 0,6-35-208 15,-7 43-48-15,2-22-16 0,5-21-608 0,-9 48-112 0,3-26-32 0,6-22 0 16,-11 38-112-16,11-38-16 0,-7 26-128 0,7-26 192 16,0 0-48-16,0 0-16 0,0 0 0 0,0 0 0 15,0 0-128-15,0 0 128 0,0 0-128 0,0 0 128 16,16-9-128-16,-10-4 0 0,3 0 0 0,-1-2 0 15,1-4 0-15,0 2-192 0,-1-4 32 0,-1 2 16 16,2-1 144-16,-2 0-208 0,1 0 80 0,-1-1 128 16,0 0 0-16,1 0 0 0,0 4 0 0,0 0 0 15,0 3 0-15,-2 2 0 0,3 3 0 0,-2 2 0 16,1 4 128-16,-2 1 64 0,-6 2 0 0,0 0 0 0,0 0 16 16,0 0 16-16,0 0 0 0,33 30 0 0,-33-30-32 0,0 0-16 15,7 43 0-15,-7-43 0 0,0 43-176 0,0-43 0 16,-5 48 144-16,2-24-144 0,3-24 0 0,-7 44 0 15,7-44 0-15,-4 36 128 0,4-36-128 0,0 0 0 16,1 33 0-16,-1-33 0 0,0 0 0 0,0 0 0 16,0 0 0-16,0 0 0 0,0 0-192 0,0 0 32 15,0 0 16-15,30-9 0 16,-23 1-1360-16,0-3-272 0</inkml:trace>
  <inkml:trace contextRef="#ctx0" brushRef="#br0" timeOffset="-140580.08">17775 11183 17503 0,'-4'2'768'0,"2"-2"176"0,1 0-752 0,0 0-192 0,1 0 0 0,1 0 0 15,0 0 1584-15,1 0 272 0,2 0 64 0,0-2 16 16,-4 2 688-16,17-3 128 0,-6 0 16 0,1 0 16 16,1 0-1456-16,1 1-304 0,1-3-48 0,0 3-16 15,-15 2-512-15,28-2-96 0,-28 2-32 0,0 0 0 16,38 11-144-16,-38-11-48 0,0 0 0 0,28 33 0 0,-28-33-128 15,0 0 128-15,18 50-128 0,-18-50 128 0,9 40-128 0,-9-40 192 16,8 43-192-16,-8-43 192 0,8 39-192 16,-8-39 160-16,0 0-160 0,14 44 160 15,-14-44-160-15,0 0 0 0,0 0 0 0,0 0 0 16,0 0-912-16,0 0-112 0,37 16-32 0,-28-25-15808 16</inkml:trace>
  <inkml:trace contextRef="#ctx0" brushRef="#br0" timeOffset="-140406.05">18159 11154 11055 0,'-3'-2'976'0,"0"2"-784"0,0 0-192 0,2 2 0 16,-3-1 1408-16,-1 3 256 0,-3-1 32 0,-6 4 16 15,-5 5 1360-15,-3 5 256 0,0 1 64 0,-1 4 16 16,0 4-896-16,-3 0-176 0,3 0-32 0,1 0-16 16,1 0-1264-16,3-4-240 0,3-2-48 0,4-3-16 15,4-2-464-15,7-15-112 0,-11 18-16 0,11-18 0 16,0 0-320-16,0 0-64 0,0 0 0 0,0 0-11664 15,0 0-2336-15</inkml:trace>
  <inkml:trace contextRef="#ctx0" brushRef="#br0" timeOffset="-140127.15">17804 11017 10127 0,'-5'-5'448'0,"2"3"96"0,0 0-544 0,2-1 0 0,0 3 0 0,1-2 0 0,0 2 1552 0,1-2 208 15,-1-1 32-15,3 1 16 16,3-1 1136-16,0-2 208 0,3 3 48 0,1-2 16 0,2 1-560 16,1-2-112-16,2 3-32 0,2-3 0 0,3-2-1232 0,2 2-256 0,2 0-64 0,0-1 0 15,-1 1-656-15,0 0-144 0,-2 0-32 0,-1 0 0 16,-3 1-128-16,-1 0 0 15,-16 4 0-15,27-3 0 16,-27 3-752-16,0 0-128 0</inkml:trace>
  <inkml:trace contextRef="#ctx0" brushRef="#br0" timeOffset="-139488.76">18323 10818 11055 0,'0'-2'976'0,"0"0"-784"16,0 2-192-16,0 0 0 0,0 0 1328 16,0 0 208-16,0-1 64 0,1 1 0 0,1-2 960 0,0 2 208 15,3-2 48-15,1 1 0 0,1 1-544 0,1 0-96 16,-8 0-32-16,19 1 0 0,-19-1-1248 0,20 2-256 15,-20-2-64-15,25 5 0 0,-25-5-272 0,25 4-64 16,-25-4-16-16,0 0 0 0,30 12-80 0,-30-12-16 16,0 0 0-16,0 0 0 0,0 0-128 0,0 0 0 0,13 40 0 0,-18-32 128 15,0-1-128-15,-3 2 0 0,-2-1 0 0,0 0 0 16,-2 1 128-16,0-3-128 0,1 1 0 16,0 0 128-16,1-2-128 0,1-1 128 0,5-1-128 0,-1 0 128 15,2-1 112-15,2-1 16 0,1-1 0 0,0 0 0 16,0 0 32-16,20 0 16 0,-8-1 0 0,3-3 0 15,3 1-96-15,3 0-16 0,4-1 0 0,-4 1 0 16,-4-1-48-16,2 1-16 0,5 1 0 0,0-3 0 16,-1 2-128-16,-2 0 0 0,-3 0 0 0,-3 0-18560 15</inkml:trace>
  <inkml:trace contextRef="#ctx0" brushRef="#br1" timeOffset="-101344.75">17379 11600 8287 0,'-1'-2'736'0,"0"-2"-592"15,0 3-144-15,0 1 0 16,1 0 784-16,-1 0 128 0,0-2 32 0,-2 2 0 0,1-3 464 0,-2 3 80 16,1 0 32-16,0 0 0 0,2 3-48 0,-1-1-16 15,1 1 0-15,0 0 0 0,1 0-144 0,1-2-32 16,1 3 0-16,-1-1 0 0,2 1-384 0,1-1-96 16,0 0-16-16,-4-3 0 0,0 0-416 0,0 0-96 15,0 0-16-15,0 0 0 0,39 17-256 0,-39-17 160 16,0 0-160-16,0 0 128 0,0 0-128 0,44 15 160 0,-44-15-160 0,0 0 160 15,0 0 16-15,37 14 0 16,-37-14 0-16,0 0 0 0,0 0-48 0,40 10-128 0,-40-10 192 16,0 0-64-16,0 0-128 0,41 0 0 0,-30-2 0 15,1-3 0-15,-2 0 128 0,1-2-128 16,1-2 128-16,1-1-128 0,-1 1 208 0,1-1-32 0,0 1-16 16,-1-1 0-16,1 3-160 0,-1 0 0 0,-1 0 0 0,-1 4 128 15,0 0-128-15,-10 3 0 0,0 0 0 0,0 0 0 16,36 6 0-16,-36-6 0 0,0 0 0 15,0 0 0-15,0 0 0 0,38 33 0 0,-38-33 0 0,0 0 0 16,0 0 0-16,0 0 0 0,37 37 0 0,-37-37 0 16,0 0 192-16,0 0-64 0,41 18 0 0,-41-18 0 0,0 0 64 15,42 2 16-15,-42-2 0 0,33-7 0 16,-17 3-48-16,0-1-16 0,1 2 0 0,-1-2 0 0,2 1-144 16,-18 4 0-16,35-4 0 0,-35 4 0 0,32-1 0 15,-32 1 0-15,0 0 0 0,42 2 0 0,-42-2 0 16,0 0 0-16,37 5 0 0,-37-5 0 0,0 0 0 0,0 0 0 15,0 0 0-15,40 9 0 0,-40-9 0 16,0 0 0-16,0 0 0 0,0 0 0 16,0 0-1056-16,32 0-144 0,-27 0-16 0,-2-2-16 15,2 2-1552-15,-1-1-304 0</inkml:trace>
  <inkml:trace contextRef="#ctx0" brushRef="#br1" timeOffset="-100296.35">17824 11726 3679 0,'0'-2'320'0,"0"-1"-320"0,0 3 0 0,0-2 0 16,-1 2 544-16,1-2 32 0,0 1 16 0,0 1 0 16,-1-2 752-16,0 2 128 0,0-1 48 0,-1 1 0 15,1 0 16-15,0 1 16 0,0 1 0 0,0 1 0 16,0-1-144-16,-1 3-48 0,1-3 0 0,0 3 0 16,0-2-464-16,1 1-112 0,0-4-16 0,0 0 0 0,0 0-448 0,0 0-112 15,-2 24-16-15,2-19 0 0,-1 2-192 0,1-7 0 16,0 0 0-16,-1 18 0 0,0-10 0 0,0-1 0 15,0 0 0-15,1-7 0 0,-2 16 128 0,1-8-128 16,1-8 0-16,0 0 0 0,-1 26 0 0,0-19 128 16,1-7-128-16,0 0 0 0,-1 23 0 0,1-23 0 15,0 0 0-15,0 0 0 0,1 24 0 0,-1-21 0 16,1 2 0-16,0-2 0 0,0 0 0 0,1 0 176 16,0-1-48-16,-1 1-128 0,2-2 320 0,0 0-64 15,0 1 0-15,1-2 0 0,-4 0 96 0,0 0 16 0,0 0 0 16,0 0 0-16,0 0-112 0,34 5 0 15,-27-5-16-15,-7 0 0 0,0 0-16 0,0 0 0 16,35 0 0-16,-35 0 0 0,0 0-224 0,0 0 176 16,40 3-176-16,-40-3 160 0,0 0-160 0,36 2 0 0,-36-2 144 15,0 0-144-15,38 4 0 0,-38-4 128 0,0 0-128 16,45 4 0-16,-45-4 256 0,35 2 0 16,-35-2-16-16,44 3 0 0,-44-3 32 0,50 0 16 0,-50 0 0 15,54-3 0-15,-26 1 32 0,0-1 0 0,3 0 0 16,-1 1 0-16,-1 0 0 0,2 0 0 0,2 1 0 0,2-1 0 15,2 2 32-15,-1 0 16 0,0-2 0 0,-1 1 0 16,1-1-112-16,-1 0 0 0,-1 0-16 0,0 1 0 0,-1 1-80 16,2 0-16-16,1 0 0 0,1 1 0 0,0 1 0 15,-2-2 0-15,-2-2 0 0,-2 1 0 0,-1 1-144 0,-30 0 160 16,50-2-160-16,-50 2 160 0,42 0-160 0,-42 0 0 16,34 0 0-16,-34 0 0 15,0 0-688-15,35-2-112 0</inkml:trace>
  <inkml:trace contextRef="#ctx0" brushRef="#br1" timeOffset="-96778.97">19758 11515 2751 0,'0'-3'256'0,"0"1"-256"15,1 2 0-15,-1-1 0 0,0 0 608 0,0-1 80 0,0-1 16 0,1 0 0 0,0-1 464 0,0-3 112 16,1 2 0-16,-1 0 16 0,1 1 48 0,-1 1 16 15,-1 2 0-15,1 0 0 0,-1 1-144 0,1 0-48 16,-1 1 0-16,1 2 0 0,-1 2-80 0,0-5-32 16,0 0 0-16,0 0 0 0,1 38-160 0,-1-38-16 15,0 27-16-15,-1-11 0 0,1-16-352 0,-1 28-64 16,-1-14 0-16,2-14-16 16,-1 24-240-16,1-24-32 0,0 0-16 0,-1 29 0 0,0-20-144 0,1-3 0 0,-1 0 0 15,1-1 0 1,0 0-1024-16,0-3-224 0</inkml:trace>
  <inkml:trace contextRef="#ctx0" brushRef="#br1" timeOffset="-96415.32">19517 11832 5519 0,'-1'0'240'0,"-1"1"64"0,1 1-304 0,0-2 0 0,1 0 0 0,0 0 0 15,0 0 1152-15,0 2 160 0,-1-2 32 0,1 3 16 0,0-2 192 0,1 2 48 16,0-2 0-16,1 1 0 16,-1 0-256-16,3-1-64 0,0 1 0 0,-4-2 0 15,0 0-64-15,0 0 0 0,31 0-16 0,-31 0 0 0,27-5-96 16,-27 5-16-16,38-6 0 0,-15 2 0 15,2-1-96-15,0 1-32 0,-1-1 0 0,-1 0 0 16,-1 1-368-16,1-1-80 0,-1 0 0 0,-1 1-16 0,-21 4-256 0,40-8-48 0,-40 8-16 16,32-4 0-16,-32 4-176 0,30-3 0 0,-30 3 144 15,0 0-144-15,36-2 128 0,-36 2-128 0,0 0 128 16,0 0-128-16,35 2 0 0,-35-2 0 0,0 0 0 16,0 0 0-16,0 0-128 0,0 0-112 0,0 0-16 15,0 0 0 1,0 0-1920-16,0 0-384 0</inkml:trace>
  <inkml:trace contextRef="#ctx0" brushRef="#br1" timeOffset="-95772.22">19746 11937 9215 0,'0'0'816'0,"0"0"-656"15,0 0-160-15,0 0 0 0,0 0 896 0,0 0 128 0,0 0 48 0,-1 0 0 16,0 2 1040-16,0-2 192 0,-1 3 64 0,0-1 0 16,0 1-400-16,0 1-80 0,1 2-16 0,-1 0 0 15,0 1-464-15,-1 3-112 0,1-1-16 16,-1 1 0-16,2 2-512 0,-2 1-128 0,0 0 0 15,0 1-16-15,0 2-256 0,0-3-48 0,-1 3-16 0,-1-2 0 16,3-2-112-16,-2 0 0 0,1 0-16 0,-1-3 0 16,4-9-176-16,-3 17 0 0,3-17 0 0,0 0 0 15,0 0 0-15,0 0 0 0,0 0 0 0,0 0 0 16,0 0-448-16,0 0 16 16,4-3 16-16,-2-4 0 0,1-2-544 15,-1 2-96-15,0-4-32 0,-1 2 0 0,1-2 112 16,-1 1 16-16,0-1 0 0,0-1 0 0,1 1 528 0,-2-1 112 0,1 1 32 0,0-1 0 15,0 3 288-15,1 0 0 0,-1 1 0 0,1 1 0 0,1 0 416 16,0 0-16-16,0 2 0 0,0 1 0 0,0-1 512 16,1 2 112-16,0-1 0 0,0 1 16 0,1 1-128 0,-1-1-16 15,1 0-16-15,1 0 0 0,-1 0-224 0,2-1-32 16,-1 1-16-16,2 1 0 0,-2-1-208 0,2-1-32 16,-1 1-16-16,0 1 0 0,1 0-64 0,-2-1-16 15,2 3 0-15,-2-3 0 0,0 3-112 0,-1-1-32 16,-5 1 0-16,0 0 0 0,0 0-128 0,0 0 192 0,0 0-192 0,0 0 192 15,0 0-192-15,0 0 128 0,0 0-128 0,0 0 128 16,0 0-128-16,29 35 0 0,-29-28 0 0,0 2 128 16,0-9-128-16,0 22 0 0,-1-10 144 0,0 0-144 15,0 2 0-15,0-2 144 0,1-12-144 0,-1 23 0 16,1-23 144-16,-1 22-144 0,1-22 0 0,0 0 144 16,-2 28-144-16,1-21 0 0,1-7 0 0,0 0 0 15,0 0 0-15,0 0 0 0,0 0 0 0,0 0 0 16,0 0 0-16,0 0 0 0,0 0-224 15,0 0-18128-15</inkml:trace>
  <inkml:trace contextRef="#ctx0" brushRef="#br1" timeOffset="-95420.4">20167 11671 1839 0,'-2'1'160'0,"1"-1"-160"0,1 0 0 0,0 0 0 15,1 0 1728-15,0 2 320 0,0-2 64 0,0 0 16 16,1 0 1008-16,3 0 192 0,1 0 32 0,1 0 16 15,-7 0-800-15,19-4-144 0,-7 3-48 0,-12 1 0 16,23-5-864-16,-23 5-176 0,23-4-48 0,-11 1 0 16,-12 3-800-16,27-5-176 0,-27 5-16 0,25-4-16 0,-25 4-288 15,0 0 0-15,31-5 0 0,-31 5 0 0,0 0-256 16,23-3 32-16,-17 3 16 0,-1-2 0 16,-1 2-912-16,-2-1-176 0,0 0-48 0,-2-1-8224 31,0 2-1648-31</inkml:trace>
  <inkml:trace contextRef="#ctx0" brushRef="#br1" timeOffset="-94946.32">20198 11707 6447 0,'-3'-3'576'0,"2"0"-576"0,1 2 0 0,0-1 0 16,0 2 1120 0,0-2 112-16,0 2 32 0,1-1 0 0,0-1 912 0,1-1 192 15,-1 1 48-15,1 2 0 0,0 0-16 0,0 0 0 0,-1 2 0 0,0 1 0 16,-1-3-560-16,0 0-112 0,0 0-32 0,0 0 0 15,0 0-864-15,18 35-192 16,-18-35-16-16,0 0-16 0,0 0-288 0,0 0-64 0,23 34-16 0,-23-34 0 16,0 0-64-16,0 0-16 0,0 0 0 0,0 0 0 15,31 35-160-15,-31-35 0 16,0 0 0-16,0 0 128 0,0 0-128 0,0 0 0 16,6 29 0-16,-8-23 128 0,-3-1-128 0,0 2 0 0,-1 1 0 15,-2 1 0-15,0 0 0 0,0 1 0 0,-2 0-144 0,0-1 144 0,1 1 0 0,0-1 0 16,-1 3-128-16,0-3 128 0,1-2-224 15,1 1 16-15,0-2 0 0,2 0 0 0,0 0 208 0,0-3-192 32,3 2 192-32,-1-3-192 0,1-2 192 0,1 2 0 0,0-2 0 0,1 1 0 15,1-1 0-15,0 0 0 16,1-1 0-16,0 1 0 0,0-2 0 0,2 2 0 0,0 0 0 0,0-2 0 0,1 0 128 0,0 1-128 16,1-1 144-16,-1 2-144 0,2-2 224 0,0 1-48 15,2 1-16-15,-8 0 0 0,0 0 16 0,30-4 0 16,-30 4 0-16,25-3 0 0,-25 3 112 0,24-2 32 15,-24 2 0-15,29-5 0 16,-29 5-112-16,35-2-16 0,-35 2 0 0,36-5 0 16,-36 5-64-16,37-5 0 0,-37 5-128 0,34-3 192 0,-34 3-192 0,27-3 0 0,-27 3 128 0,0 0-128 31,0 0 0-31,0 0 0 0,0 0-144 0,0 0-17952 16</inkml:trace>
  <inkml:trace contextRef="#ctx0" brushRef="#br1" timeOffset="-93326.25">20134 12124 1839 0,'-4'-1'160'0,"3"0"-160"0,-1 1 0 0,1 0 0 0,0 0 1648 0,0 0 288 0,0 0 64 0,0 0 16 15,-1 0-800-15,-1-2-176 16,0 4-16-16,0-2-16 0,1 0 464 0,-1 2 112 0,2-2 16 0,0 2 0 16,1-1 64-16,-1 1 32 0,1 0 0 0,0 1 0 15,1-1-416-15,-1 1-64 0,1 1-32 0,0-1 0 16,1-1-208-16,0-1-32 0,0 0-16 0,2-1 0 15,-2 0-224-15,2 0-64 16,1-1 0-16,-1-2 0 0,2 1-160 0,0-1-32 0,0-2-16 0,0 1 0 16,1 1-176-16,-1-2-48 0,1 1 0 0,-1 1 0 15,-1-2-208-15,-1 3 128 0,0 2-128 0,-2-2 0 16,1 2 0-16,-2 0 0 0,0 0 0 0,-1 2 0 16,-1 0 0-16,-1 3 0 0,-1 0 0 0,1 2 0 0,-2-1 0 15,-1 2 0-15,2 1-128 0,-1 1 128 16,0 2 0-16,0 0 0 0,1 0 0 0,-1 0 0 15,2-2 0-15,0 1 0 0,1-1 0 0,0 0 0 0,1-10 0 16,0 0 0-16,0 0 0 0,0 0 0 0,10 32 0 0,-10-32 0 16,0 0 0-16,0 0 0 0,0 0-128 0,0 0-128 15,0 0-32-15,28-5 0 16,-22 1-1824-16,-1-3-352 0</inkml:trace>
  <inkml:trace contextRef="#ctx0" brushRef="#br1" timeOffset="-93093.03">20197 12024 12895 0,'-3'0'576'0,"3"-2"112"0,-1 2-560 0,1 0-128 16,0 0 0-16,1-1 0 0,-1 1 976 0,1-1 176 16,1-1 16-16,2 0 16 0,1-1 928 0,1 0 192 15,1 0 48-15,0-1 0 0,1 2-368 0,0-1-64 16,1 1 0-16,0 0-16 0,-9 2-976 0,0 0-192 0,0 0-32 0,36 5-16 0,-36-5-544 15,0 0-144 1,0 0 0-16,0 0 0 0,35 28-560 0,-35-28-176 0,0 0-32 0,0 0-14016 16</inkml:trace>
  <inkml:trace contextRef="#ctx0" brushRef="#br1" timeOffset="-92917.3">20284 12135 7359 0,'-2'1'320'0,"1"1"80"0,0-2-400 0,1 1 0 0,0-1 0 0,0 2 0 0,0-2 1616 16,0 2 240-16,1 1 64 0,1-1 0 0,-2-2 448 0,0 0 80 0,0 0 32 0,0 0 0 15,0 0-624-15,0 0-112 0,0 0-16 0,38 14-16 16,-38-14-944-16,0 0-192 0,0 0-48 0,0 0 0 16,27-2-1184-16,-22 0-240 0,-1 0-64 15,-1 1-7728 1,1-1-1552-16</inkml:trace>
  <inkml:trace contextRef="#ctx0" brushRef="#br1" timeOffset="-92713.44">20295 12198 6495 0,'-1'0'128'0,"0"1"48"0,1 0 0 0,0-1 16 0,0 0-192 0,1 0 0 0,-1 2 0 0,1-2 0 0,0 1 2240 16,-1-1 384-16,0 0 96 0,0 0 16 0,0 0-272 0,0 0-48 31,31-1-16-31,-31 1 0 0,0 0-928 0,0 0-176 0,29-4-32 0,-29 4-16 0,0 0-864 0,0 0-192 15,28-5-16-15,-28 5-16 32,0 0-992-32,0 0-192 0,0 0-32 0,33-6-11232 0</inkml:trace>
  <inkml:trace contextRef="#ctx0" brushRef="#br1" timeOffset="-92509.1">20543 12054 9215 0,'-2'-1'400'0,"1"1"96"0,1 0-496 0,0 0 0 0,-1 1 0 0,1 1 0 15,0-2 1616-15,0 2 240 0,0 0 32 0,-1 5 16 0,1-7 560 16,0 0 112-16,2 27 32 0,-2-27 0 0,0 26-432 0,0-26-64 0,2 30-32 0,-2-30 0 31,1 31-976-31,-1-31-192 0,1 29-32 0,-1-29-16 0,0 26-864 0,0-26 0 16,0 0-128-16,2 30-15776 15</inkml:trace>
  <inkml:trace contextRef="#ctx0" brushRef="#br1" timeOffset="-91954.31">20302 11369 11967 0,'-3'-8'528'0,"1"2"112"0,1 2-512 0,1 2-128 0,0 0 0 0,0 2 0 16,0 0 1328-16,0 0 224 0,0 0 48 0,0 2 16 15,-1 0 832-15,0 2 176 0,-1 2 16 0,0 2 16 16,0 1-736-16,0 2-128 0,0 1-48 0,1 0 0 16,-1 2-656-16,0-2-144 0,0 2-32 0,0-2 0 15,0 0-496-15,-1 0-96 0,2-1-32 0,-2-2 0 0,1 0-288 16,-1 0 0-16,1-2 128 0,0-2-128 0,1 2 0 0,-1-5 0 16,0 1 0-16,1-1 0 15,0 0-432-15,1-2 16 0,0 0 0 0,0-2 0 16,0 2-528-16,1-2-96 0,0 1-32 0,0-2 0 15,1 2 256-15,-1-3 48 0,0 1 16 0,0 0 0 16,1 1 112-16,-1-3 32 0,1 0 0 0,-1 1 0 0,1-4 272 0,0 0 48 16,0 0 16-16,-1-2 0 0,2 1 272 0,-1 0 144 15,1-1-16-15,-1-2 0 0,0 2 320 0,0-1 64 16,2 1 16-16,-1-1 0 0,1 1 160 0,1 0 16 0,1-1 16 0,-1 4 0 16,2-1 112-16,0 1 0 15,1 0 16-15,-1 0 0 0,1 2-208 0,-1 1-32 0,0-1-16 0,0 0 0 16,-2 3-240-16,1-1-48 0,-2 2-16 0,0 1 0 15,0 1-80-15,-1 3-16 0,-3-4 0 0,0 0 0 16,0 0-32-16,4 41-16 0,-5-21 0 0,0 1 0 16,0 2-16-16,0-1-128 0,0 2 192 0,-1-3-64 15,2 0-128-15,-1-2 0 0,1-19 144 0,2 31-144 0,-2-31 0 16,0 0 0-16,0 0 0 0,16 33-17584 16</inkml:trace>
  <inkml:trace contextRef="#ctx0" brushRef="#br1" timeOffset="-86849.01">20761 11582 4607 0,'0'-3'400'0,"0"0"-400"0,0 1 0 0,0 2 0 16,0-1 896-16,0 0 80 16,1-1 32-16,-1-4 0 0,1 2 720 0,1-1 128 0,0-2 48 0,-1 5 0 15,2-2-256-15,-1 3-48 0,1-1-16 0,1 4 0 16,-4-2-112-16,0 0-32 0,0 0 0 0,0 0 0 16,27 43-208-16,-27-43-32 0,16 35-16 0,-16-35 0 15,18 43-176-15,-18-43-48 0,19 40 0 0,-19-40 0 16,22 43-112-16,-22-43-16 0,22 40-16 0,-22-40 0 15,20 33-448-15,-20-33-96 0,0 0-16 0,30 37 0 16,-30-37-256-16,0 0 0 0,0 0 0 0,0 0 0 16,39 18-976-16,-39-18-160 0,0 0-16 0,18-5-9248 15,-12 1-1840-15</inkml:trace>
  <inkml:trace contextRef="#ctx0" brushRef="#br1" timeOffset="-86641.17">21025 11626 4607 0,'-2'-11'400'0,"-1"6"-400"15,2 0 0-15,0 5 0 0,1 0 1600 0,-1 0 256 16,-2-3 32-16,0-1 16 0,-4 0 624 0,0 3 128 0,-3 2 32 0,1 5 0 16,-1 2-432-16,0 4-80 0,-1 4 0 0,-1 0-16 15,-1 3-432-15,-1 1-96 0,-1 3-16 16,-1 1 0-16,-1 0-848 0,1-1-160 16,-1-2-32-16,2-1-16 0,1-4-400 0,2-3-160 15,2-1 128-15,2-1-128 0,2-4 0 0,1 0-272 16,2-3 32-16,2-1 16 15,0-1-1504-15,2-1-320 0</inkml:trace>
  <inkml:trace contextRef="#ctx0" brushRef="#br1" timeOffset="-86293.21">21009 11833 9215 0,'3'-3'400'0,"0"1"96"0,0 0-496 0,-1 2 0 15,0-2 0-15,-1 1 0 0,0 1 1216 0,2-2 128 16,2-1 48-16,0 1 0 16,4-3 1040-16,-1 0 192 0,0 1 64 0,1-3 0 15,-2 3-704-15,1-2-144 0,-1 1-32 0,0 2 0 0,-1-1-736 0,0-1-160 0,-2 3-16 16,1 0-16-16,0 0-368 0,-3 0-80 0,1 1-16 0,0 1 0 16,-1 0-160-16,0 1-16 0,-1 1-16 0,-1 0 0 15,0 0-32-15,0 1-16 0,-1 2 0 0,-2-1 0 16,0 3-32-16,0 0 0 0,0 1 0 0,-2-1 0 15,1 2-16-15,0-1 0 16,0 1 0-16,0 0 0 0,1 1-128 0,1-3 0 16,0 2 0-16,2-9 128 0,0 0-128 0,0 24 160 0,0-24-160 0,0 0 160 15,0 0 0-15,0 0 0 0,0 0 0 0,0 0 0 16,24 31-160-16,-24-31 0 0,0 0 144 0,0 0-144 0,31 0 0 16,-31 0 0-1,18-5 0-15,-10 0 0 0,1 0-1024 0,-1-2-192 0,0 0-16 0,-1 0-9440 16,1 0-1872-16</inkml:trace>
  <inkml:trace contextRef="#ctx0" brushRef="#br1" timeOffset="-86102.91">21129 11624 9263 0,'-3'2'192'0,"0"-1"64"0,1 1 0 0,1 0 0 0,0-1-256 16,1 1 0-16,0-2 0 0,0 3 0 15,0 0 2688-15,0 2 464 0,0-5 112 0,0 0 0 0,0 0-1024 0,0 0-224 0,0 0-32 0,0 0-16 16,0 0-1200-16,0 0-256 0,0 0-32 0,33 29-9104 31,-28-29-1808-31</inkml:trace>
  <inkml:trace contextRef="#ctx0" brushRef="#br1" timeOffset="-85450.3">21351 11394 10127 0,'0'-2'896'0,"0"2"-704"16,1 0-192-16,0 0 0 0,-1 0 1120 0,1 0 192 15,0 0 32-15,0 0 16 0,1-2 976 0,2 4 192 0,0-2 32 0,-4 0 16 16,0 0-336-16,0 0-80 0,0 0-16 0,0 0 0 16,0 0-800-16,38 15-176 0,-38-15-16 0,0 0-16 15,0 0-544-15,31 3-96 0,-31-3-32 0,0 0 0 16,27-2-272-16,-27 2-64 0,0 0-128 0,22-6 192 16,-22 6-32-16,13-5-16 0,-6 2 0 0,-1 1 0 15,-1 0-16-15,0-1 0 0,-1 1 0 0,0 1 0 0,-1-1 0 0,-1 1-128 16,0 0 192-16,-2 1-64 0,1 0-128 0,0 0 0 15,-1 1 0-15,0 0 128 0,1-1-128 0,-1 2 0 16,0 1 0-16,0-1 128 0,-1 1-128 16,1-1 160-16,0 0-160 0,0 1 160 15,0 0-160-15,0-1 128 0,0 1-128 0,0 0 128 0,0 2-128 0,0-2 128 16,0 1-128-16,0-4 128 0,0 0-128 0,0 0 160 16,0 0-160-16,1 31 160 0,-1-31-160 0,0 0 128 15,-1 24-128-15,1-24 128 0,0 0-128 0,-1 29 160 16,1-29-160-16,0 0 160 0,0 33-160 0,0-33 160 15,0 24-160-15,0-24 160 0,1 30-160 0,-1-30 128 16,2 31-128-16,-2-31 128 0,3 34-128 0,-3-34 0 0,1 38 144 0,-1-38-144 16,2 42 0-16,-2-42 144 15,2 42-144-15,-2-42 0 0,3 41 128 0,-3-41-128 0,1 36 0 0,-1-36 0 16,1 33 128-16,-1-33-128 0,-3 28 0 0,3-28 0 16,-3 28 128-16,0-14-128 0,0 1 144 0,-1-1-144 15,1 1 128-15,-2-1-128 0,-1 1 0 0,1 0 0 16,-1-1 0-16,0 1 128 0,-1-1-128 0,1-2 0 15,0-2 0-15,1 1 0 0,-2-3 0 0,1 1 0 16,-1-2 128-16,1-2-128 0,-1 0 0 0,1-1 0 0,-2-2 0 16,1 1 0-16,-2-1 0 0,-1 1 0 0,0-3 0 0,-3 1 0 15,-1 0 0-15,-2-1-12736 16,-2 2-2528-16</inkml:trace>
  <inkml:trace contextRef="#ctx0" brushRef="#br1" timeOffset="-84244.37">20110 11504 8287 0,'2'-3'736'0,"0"0"-592"0,-1 2-144 16,0 0 0-16,-1 1 1056 0,1-2 176 0,-1-1 48 0,2-2 0 16,1-1 480-16,0-2 96 0,-1 2 32 0,-1-2 0 15,1 3-80-15,-2-2-16 0,0 1 0 0,0 0 0 16,0 2-416-16,-1-3-96 0,0 3 0 0,0-2-16 16,-1 3-288-16,0-1-48 0,0 2-16 0,-1-1 0 15,1 1-144-15,-1 0-48 0,-1 2 0 0,0 0 0 16,0 0-192-16,-1 0-32 0,0 0-16 0,0 0 0 0,-1 2-176 0,2-2-48 15,-1 0 0-15,0 0 0 0,2-2-64 0,-1 1 0 16,0-1-16-16,2 0 0 0,-1 2-48 0,0-3 0 16,1-1 0-16,0 3 0 0,0-2-128 0,1 2 160 15,0-1-160-15,0 0 160 0,0 1-160 0,1 1 128 16,-1 0-128-16,1 0 128 0,0 0-128 0,1 0 0 16,-1 0 0-16,0 1 128 0,0 3-128 0,0-3 0 15,1 0 0-15,-1 2 128 0,1 1-128 0,-1-1 0 16,1 1 0-16,0-1 128 0,0 2-128 0,1-1 0 15,-2-4 0-15,0 0 0 0,0 0 0 0,0 0 0 0,8 34 0 0,-8-34 0 16,0 0 0-16,0 0 0 0,6 33 0 16,-6-33 0-16,0 0 0 0,5 33 0 0,-5-33 0 0,2 24 0 15,-2-24 0-15,1 26 0 0,-1-26 0 0,0 23 0 16,0-15 0-16,0 1 0 0,0-9 0 0,-1 26 0 16,-1-12 0-16,1-2 0 0,1-12 0 0,-1 26 0 15,1-26 0-15,1 24 0 0,-1-24 0 0,0 0 0 16,1 31 0-16,-1-31 0 0,0 0 0 15,2 34 0-15,-2-34 0 0,0 0 0 0,2 32 0 0,-2-32 0 0,0 0 0 0,2 32 0 16,-2-32 0-16,0 0 0 0,3 30 0 0,-3-30 0 16,0 0 0-16,1 31 0 0,-1-31 0 15,0 0 0-15,1 30 0 0,-1-30 0 0,0 22 0 0,-1-12 0 16,0-1 0-16,-1 2 0 0,0-3 0 0,1 1 0 16,0-2 0-16,0 3 0 0,-1-3 0 0,1 0 0 15,0 0 0-15,0-1 0 0,0 2 0 0,0-1 0 0,0 1 0 0,0-1 0 16,0 2 0-16,1-1 0 0,0-8 0 15,-2 18 0-15,2-18 0 16,0 0 0-16,-1 25 0 0,0-17 0 0,1-8 0 0,0 0 0 0,0 24 0 0,0-24 0 16,0 0-160-16,0 0 160 0,0 26 0 0,0-26-144 15,0 0 144-15,0 0 0 0,0 0-144 16,0 0 144-16,3 31 0 0,-3-28 0 0,0 2 0 0,0-1 0 16,0 0 0-16,-1-1 0 0,1 2 0 0,-1-1 0 15,0-1 0-15,0 2 0 0,0-2 0 0,0 0 0 16,-1 1 0-16,0 0 0 15,1-2 0-15,0 1 0 0,-1 1 0 0,1-1 0 0,0 1 0 0,-1-1 0 0,1-1 0 0,1 1 0 16,-1-1 0-16,1-1 0 0,0 0 0 16,0 1 0-16,1-2 0 0,-1 0 0 0,1 0 0 0,-1 0 0 15,1 0 0-15,0-2 0 0,0 2 0 0,0-1 0 16,0 0 144-16,0-1-144 0,1 2 128 0,0 0-128 16,1-2 128-16,0 2-128 0,-3 0 128 0,0 0-128 15,0 0 128-15,0 0-128 0,0 0 128 0,0 0-128 16,39 9 128-1,-39-9-128-15,0 0 0 0,0 0 128 0,0 0-128 0,43 7 0 16,-43-7 0-16,0 0 0 0,26-5 0 0,-26 5-18560 0</inkml:trace>
  <inkml:trace contextRef="#ctx0" brushRef="#br1" timeOffset="-82926.64">21657 11209 6447 0,'-3'0'576'0,"0"-2"-576"16,2 2 0-16,0-1 0 0,0 1 928 0,1 0 80 0,0 0 16 0,-1 0 0 15,-1 0 880-15,0-2 176 0,-1 2 32 0,1 0 16 16,0 0-16-16,1-1 0 0,-1 1 0 0,1 0 0 15,1 0-352-15,1 0-80 0,0-1-16 0,1 1 0 16,2 0-336-16,1-2-80 0,0-1-16 0,3 1 0 16,1-1-368-16,0 1-80 0,2 0-16 0,0-1 0 15,-11 3-256-15,26-2-64 0,-26 2-16 0,0 0 0 16,38 5-176-16,-38-5-48 0,0 0 0 0,0 0 0 16,42 21-208-16,-42-21 144 0,0 0-144 0,0 0 128 15,27 32-128-15,-27-32 0 0,0 0 0 0,0 0 0 16,6 38 0-16,-9-29 0 0,-1 0 0 15,0 2 0-15,-2-3 0 0,1 1 0 0,-3-2 0 0,2 1 0 16,-2-1 0-16,2 0 0 0,-1-2 0 0,2-1 0 16,1 1 0-16,2-3 0 0,1 0 0 0,3-2 0 15,1 0 0-15,2-2 0 0,3 1 0 0,2-2 0 16,-10 3 256-16,28-8-48 0,-10 4 0 0,0-1 0 16,3-1-64-16,2 0-16 0,0-1 0 0,2 0 0 0,0 0-128 15</inkml:trace>
</inkml:ink>
</file>

<file path=ppt/ink/ink1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10:37:33.11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3393 4428 5519 0,'-1'0'496'0,"-1"2"-496"15,1-2 0-15,1 0 0 0,0 0 528 0,-1 1 16 16,-1 1 0-16,-1-2 0 0,1 2 880 0,0 1 176 16,0-3 48-16,1 2 0 0,1-2 304 0,1 2 64 15,1-2 16-15,1 0 0 0,2 0-320 0,0 1-64 0,1-1-16 0,-6 0 0 16,0 0-528-16,0 0-96 0,39 4-32 0,-39-4 0 16,0 0-544-16,39 0-112 0,-39 0-32 0,0 0 0 15,46-2-288-15,-46 2 0 0,35 0 0 0,-35 0 0 16,0 0 0-16,47 0 0 0,-47 0 0 0,0 0 0 15,40-3 0-15,-40 3-256 0,0 0 80 0,0 0 16 32,33-4-1344-32,-28 2-272 0,-2 1-48 0,-2 1-9904 0</inkml:trace>
  <inkml:trace contextRef="#ctx0" brushRef="#br0" timeOffset="494.87">3418 4492 5519 0,'-2'0'496'0,"-1"0"-496"0,2 0 0 0,0 0 0 0,1 0 896 0,-1-1 64 16,0 0 32-16,-2 1 0 0,1-2 976 0,0-1 192 15,1 0 32-15,2 0 16 0,0 0-240 0,1 0-48 16,2 3-16-16,1-2 0 0,0 0-416 0,1 1-80 16,0 1 0-16,-1 1-16 0,-5-1-608 0,0 0-112 15,0 0-32-15,0 0 0 0,0 0-160 0,39 22-32 16,-39-22-16-16,0 0 0 0,0 0-192 0,0 0-48 15,34 34 0-15,-34-34 0 0,0 0-192 0,0 0 0 16,0 0 0-16,29 34 0 0,-25-27 0 0,-1-2 0 16,-2 2 0-16,0-1 0 0,-2 0 0 0,-2 1 0 15,-1 2 0-15,-2 1 0 0,-2-1 0 0,-2 0 0 16,0 3-176-16,-2-1 176 16,0 0-480-16,-2 1 32 0,2 0 0 0,-2 0 0 0,0 0 192 0,1 1 64 0,0-3 0 15,2-1 0-15,1-1 0 0,2-1 0 0,1 0 0 16,0-1 0-16,3-2 192 0,0 0 0 0,1 0 0 15,1-1 0-15,1-1 0 0,1 1 0 0,0-1 0 0,2-2 0 16,1 0 224-16,2 0-64 0,0 0-16 0,2-2 0 16,-7 2 272-16,0 0 48 0,26-5 16 0,-26 5 0 15,0 0-160-15,34-3-16 0,-34 3-16 0,0 0 0 16,43-3-128-16,-43 3-32 0,30-3 0 0,-30 3 0 16,33-6-128-16,-33 6 160 0,34-3-160 0,-34 3 160 15,32-5-160-15,-32 5 128 0,32-3-128 0,-32 3 128 0,26-6-128 16,-26 6 0-16,0 0 0 0,30-4 0 0,-30 4 0 15,0 0 0-15,0 0 0 0,0 0 0 16,0 0-352-16,0 0-160 0,0 0-16 0,0 0-16 16,0 0-1744-16,0 0-336 0</inkml:trace>
  <inkml:trace contextRef="#ctx0" brushRef="#br0" timeOffset="1912.38">4115 4461 5519 0,'-1'0'496'0,"1"0"-496"15,0 0 0-15,-1 0 0 0,1 0 240 0,-1 0-48 16,1 0-16-16,-1 0 0 0,0 1 768 0,-1 1 144 16,1-2 48-16,-2 2 0 0,0 0 160 0,0 1 48 15,0 0 0-15,-1 1 0 0,-1 0-448 0,1-1-96 16,-1 3-16-16,0 0 0 0,0 1 160 0,-1 0 16 0,1 0 16 0,-2 3 0 16,2 2 48-16,-1 0 0 0,-1 4 0 0,2 0 0 15,0 2-16-15,0 2 0 0,-1 2 0 0,1 2 0 16,1 0 0-16,0-1 0 0,1-1 0 0,2-1 0 15,0-2-304-15,1-19-64 0,2 31-16 0,-2-31 0 16,0 0-336-16,11 35-64 0,-11-35-16 0,0 0 0 16,0 0-208-16,0 0-160 0,35 35 32 0,-35-35 0 31,0 0-1088-31,0 0-224 0,0 0-32 0,41 0-12560 0</inkml:trace>
  <inkml:trace contextRef="#ctx0" brushRef="#br0" timeOffset="2158.26">4224 4609 7359 0,'-1'-1'656'0,"1"1"-528"0,0-1-128 0,0 0 0 16,0 1 1376-16,0 0 240 0,0 0 48 0,0-2 16 15,1 2 752-15,0 0 160 16,2 2 32-16,0 0 0 0,0 4-752 0,-3-6-144 0,0 0-16 0,0 0-16 15,22 39-464-15,-22-39-80 0,0 0-32 0,25 41 0 16,-25-41-384-16,0 0-80 0,28 36-16 0,-28-36 0 16,0 0-448-16,0 0-192 0,34 32 176 0,-34-32-176 15,0 0-272-15,0 0-160 0,0 0-16 0,0 0-9824 16,0 0-1952-16</inkml:trace>
  <inkml:trace contextRef="#ctx0" brushRef="#br0" timeOffset="2364.41">4373 4587 11967 0,'-7'3'528'0,"4"-1"112"0,-1 0-512 0,1 0-128 0,0 1 0 0,1-1 0 0,0 1 1408 0,-4 1 256 0,-2 4 64 16,-4 3 0-16,-2 2-208 0,-1 0-48 0,0 2 0 15,1-1 0-15,1-2-320 0,2 0-80 16,2-3-16-16,0 0 0 15,4-3-256-15,0 0-48 0,2 0-16 0,2-1 0 16,0-2-992-16,0 2-208 0,2-2-48 0,0-1-12288 16</inkml:trace>
  <inkml:trace contextRef="#ctx0" brushRef="#br0" timeOffset="2650.32">4530 4625 12895 0,'0'0'1152'0,"0"0"-928"0,0 2-224 0,0-2 0 16,1 0 832-16,0 0 112 16,1 0 16-16,2 0 16 0,0 0 848 0,-4 0 160 15,0 0 48-15,0 0 0 0,39-2-624 0,-39 2-128 16,26-5-32-16,-26 5 0 0,30-4-208 0,-30 4-32 15,29-5-16-15,-29 5 0 0,0 0-288 0,41-3-48 0,-41 3-16 16,0 0 0-16,38-4-480 0,-38 4-160 0,0 0 0 0,29-5 0 31,-21 2-240-31,-2 1-144 0,0 0-48 0,-2 0-14352 0</inkml:trace>
  <inkml:trace contextRef="#ctx0" brushRef="#br0" timeOffset="3013.51">4963 4491 5519 0,'-2'1'496'0,"1"-1"-496"0,1 2 0 16,0-2 0-16,0 0 1312 0,0 1 160 0,0 1 48 0,0 0 0 15,0 1 960-15,1 1 192 0,1 1 32 0,-1 0 16 16,-1-5-608-16,0 0-112 16,0 0-16-16,0 0-16 0,0 0-432 0,36 38-96 0,-36-38-16 0,0 0 0 15,35 31-464-15,-35-31-112 0,0 0-16 0,45 38 0 16,-45-38-288-16,35 28-64 0,-35-28-16 0,35 23 0 15,-35-23-272-15,0 0-48 0,51 32-16 0,-51-32 0 16,0 0-128-16,47 16 0 0,-47-16-192 0,0 0 192 16,46 2-1648-16,-46-2-208 15</inkml:trace>
  <inkml:trace contextRef="#ctx0" brushRef="#br0" timeOffset="3188.47">5300 4520 12895 0,'-5'3'1152'0,"0"-1"-928"0,2 1-224 0,1-1 0 0,0 0 1040 0,0 1 176 16,-4 4 16-16,-3 1 16 0,-4 6 1184 0,-4 3 256 15,-2 3 32-15,0 1 16 16,1-1-432-16,1-2-64 0,0-1-32 0,2-2 0 16,2 1-2208-16,0-4-352 0,3-2-112 0,0-1-32 0,2-2 256 0,0-3 48 15,2 1 16-15,-1-4-9616 0,1 2-1920 16</inkml:trace>
  <inkml:trace contextRef="#ctx0" brushRef="#br0" timeOffset="3441.38">4996 4452 10127 0,'-1'0'448'0,"1"0"96"0,0 1-544 0,0-1 0 15,0 0 0-15,1 0 0 0,0 1 1792 0,1-1 240 16,1 0 48-16,3 0 16 0,-6 0 80 0,0 0 0 16,30-4 16-16,-30 4 0 0,25-8-976 0,-25 8-208 15,30-6-48-15,-30 6 0 0,37-6 640 0,-37 6 112 16,39-6 16-16,-39 6 16 31,41 0-2064-31,-41 0-400 0,38 0-96 0,-38 0-16 0,0 0 224 0,52 6 32 0</inkml:trace>
  <inkml:trace contextRef="#ctx0" brushRef="#br0" timeOffset="3789.8">5527 4435 5519 0,'2'-4'240'0,"-1"3"64"0,1-1-304 0,-1 1 0 0,1 1 0 0,-1 0 0 15,1 0 1936-15,-1 0 336 0,-1 0 64 0,0 0 16 0,0 0 496 16,0 0 96-1,0 0 32-15,42 29 0 0,-42-29-768 0,0 0-160 16,22 44-16-16,-22-44-16 0,12 42-480 0,-12-42-112 0,9 42-16 0,-6-18 0 0,-3-24-704 0,4 44-160 16,-4-24-32-1,-1-1 0-15,-1-1-320 0,-3-3-64 0,-2 0 0 0,-1-1-128 0,-1-4 0 0,-1-1 0 0,-1-1 0 16,0-2-11584-16,-1 1-2336 16</inkml:trace>
  <inkml:trace contextRef="#ctx0" brushRef="#br0" timeOffset="4376.04">5696 4239 6447 0,'-2'-3'576'0,"1"2"-576"0,1 0 0 0,-1 1 0 16,1-2 640-16,0 1 0 16,0 1 16-16,1 0 0 0,0-2 1264 0,0-1 256 0,1 1 64 0,1 0 0 15,1-2-208-15,-1 3-48 0,1-1 0 0,0 0 0 16,1 2-64-16,1-1-32 0,0 1 0 0,-6 0 0 16,0 0-528-16,0 0-96 0,36 5-32 0,-36-5 0 15,0 0-704-15,34 5-144 0,-34-5-16 0,0 0-16 16,0 0-224-16,44 5-128 0,-44-5 160 0,0 0-160 15,0 0 0-15,0 0 128 0,38 9-128 0,-34-7 0 0,-1 3 0 16,-3-2 0-16,-3 1 0 0,-1 2 0 0,-2 0 0 0,-2 1 0 16,-3 0 0-16,-1 3 0 0,0-3 0 0,-1 2 0 15,-2 2 0-15,2 0 0 0,-1-1 0 0,2-1 0 16,1 0 0-16,1-1 0 0,3-1 0 0,1 0 0 16,3-3 0-16,2 1 0 0,1-2 0 0,3-1 0 15,-3-2 0-15,0 0 0 0,0 0 384 0,38-2 48 16,-38 2 0-16,29-8 0 0,-29 8 16 0,33-6 16 15,-33 6 0-15,35-8 0 0,-35 8-336 16,32-5-128-16,-32 5 0 0,31-4 144 0,-31 4-144 0,0 0-256 0,40-1 64 16,-40 1-17536-16</inkml:trace>
  <inkml:trace contextRef="#ctx0" brushRef="#br0" timeOffset="4787.62">6167 4506 7359 0,'-4'0'320'0,"0"0"80"0,0 1-400 0,2-1 0 0,1 0 0 0,1 0 0 0,-1 2 1696 0,0-2 256 0,0 2 48 0,-1-2 16 16,1 3 320-16,2-1 64 0,1-1 16 0,1 0 0 15,3-1-432-15,1 0-96 0,-7 0-16 0,0 0 0 16,31 0-528-16,-31 0-96 0,29-2-32 0,-29 2 0 15,29-2-640-15,-29 2-128 16,30-3-16-16,-30 3-16 0,30-2-240 0,-30 2-48 0,0 0-128 0,42-2 192 16,-42 2-192-16,0 0-192 0,37-1 48 0,-37 1 0 15,0 0-1744-15,0 0-352 0</inkml:trace>
  <inkml:trace contextRef="#ctx0" brushRef="#br0" timeOffset="4945.92">6211 4620 17503 0,'2'2'768'0,"0"-2"176"15,0 1-752-15,0-1-192 0,0 2 0 0,0-2 0 0,2 0 2320 0,0 0 432 16,-4 0 96-16,0 0 16 0,35-2-592 0,-35 2-112 0,31-3-32 0,-31 3 0 16,36-2-1424-16,-36 2-304 0,36-2-48 0,-36 2-16 31,30-3-592-31,-30 3-128 0</inkml:trace>
  <inkml:trace contextRef="#ctx0" brushRef="#br0" timeOffset="19494.05">6785 4457 9215 0,'0'0'816'15,"0"2"-656"1,1-2-160-16,0 0 0 0,0 2 128 0,0-2 0 0,1 0 0 0,1 0 0 0,3 1 704 0,2-1 144 16,2-1 32-16,2-1 0 0,2-1 624 0,1-1 128 15,3-1 32-15,0-2 0 0,4 0-192 0,-2 1-16 16,0 0-16-16,3 1 0 0,0 1-784 0,-1-1-144 31,0 0-48-31,0 3 0 0,-3-1-368 0,0 1-80 0,-2-1-16 0,-1 0 0 16,-2 2-128-16,-4-1 0 15,0-1-160-15,-5 3 160 16,-1 0-656-16,-4 0-48 0,-4 1 0 0,-3 1-10896 0</inkml:trace>
  <inkml:trace contextRef="#ctx0" brushRef="#br0" timeOffset="19939">6800 4504 10127 0,'3'-4'448'0,"-2"1"96"0,2 0-544 0,0 1 0 0,-1 1 0 0,0 0 0 16,0 1 1248-16,3-2 144 0,2 2 16 0,2-3 16 16,1 1-48-16,0 1-16 0,1 1 0 0,-1 1 0 15,0 1-336-15,-1-1-80 0,-9-1-16 0,0 0 0 0,29 6-176 16,-19-6-48-16,0 0 0 0,1 2 0 0,1-2-160 0,-1 0-32 16,1 1-16-16,-1 1 0 0,0-2-64 0,-1 2-16 15,-1-1 0-15,-9-1 0 0,0 0-240 0,0 0-48 16,0 0-128-16,0 0 192 0,0 0-192 0,33 32 0 15,-34-22 0-15,-1-2 0 0,-2 1 0 0,-1 0 0 16,-2 3 0-16,-1-2-160 0,0 4 160 0,-2-4 0 16,-2 1 0-16,0 1 0 0,0-1 0 15,-2-1 0-15,1 2 0 0,-1-4-128 0,2 3 128 0,1-4 0 16,0 3 0-16,3-4-128 0,0-1 128 0,3 0 0 16,-1 0 0-16,2-2 0 0,0 1 0 0,2 1 0 15,0-2 0-15,1 1 0 0,1-3 0 0,1 0 0 16,2 1 0-16,0-2 0 0,1 1 0 0,3-2 0 0,-1 1 0 15,3-2 0-15,0 1 0 0,1 0 0 0,2-1 0 16,1-1 0-16,0 1 0 0,2-1 0 0,1 1 0 0,1 2 128 16,-1-2-128-16,1 2 0 0,-1 0 0 0,0 0 0 15,1 0 0-15,-1-2 0 0,1 1 0 0,-3 1 128 16,0-2-128-16,-1 2 0 0,-2 0 0 0,-1-3 0 16,-2 3 0-16,-1-2 0 0,-1 0 0 0,-1-1-128 15,-2 1-768-15,-1 2-128 0</inkml:trace>
  <inkml:trace contextRef="#ctx0" brushRef="#br0" timeOffset="21725.41">7507 4412 5519 0,'0'-2'496'16,"1"1"-496"-16,0 1 0 0,-1 0 0 0,1 0 512 15,0 0 0-15,1 0 0 0,1-2 0 0,0 0 576 0,2 1 112 0,1-1 16 0,0 2 16 16,0 0 128-16,0 2 32 0,1 1 0 0,-7-3 0 16,0 0 128-16,0 0 16 0,30 35 16 0,-30-35 0 15,0 0-320-15,24 48-64 0,-24-48-16 0,0 0 0 16,22 54-128-16,-22-54-48 0,15 40 0 0,-15-40 0 0,0 0-416 0,24 53-96 31,-24-53-16-31,0 0 0 0,26 40-320 0,-26-40-128 16,0 0 0-16,0 0 0 0,33 26 0 0,-33-26-192 0,0 0 16 0,23-2 0 15,-14-1-1632 1,-3-3-336-16</inkml:trace>
  <inkml:trace contextRef="#ctx0" brushRef="#br0" timeOffset="21918.6">7762 4461 11967 0,'-5'-5'256'0,"1"2"64"0,0 2 16 0,2 2 0 0,0 0-336 0,0 1 0 0,-1 1 0 0,-1 2 0 15,-4 2 1664-15,-2 4 256 0,-4 6 48 0,-4 0 16 16,0 2-736-16,-1 0-144 0,-1 0-16 0,-1 1-16 16,-1 0-432-16,0 1-64 0,2-1-32 0,1-2 0 15,1-3 64-15,4-1 16 0,2-3 0 0,1-1 0 16,4-3-624-16,2-2 0 0,2-2 0 0,2-1-12032 16</inkml:trace>
  <inkml:trace contextRef="#ctx0" brushRef="#br0" timeOffset="22471.3">7830 4151 11055 0,'0'-5'976'0,"1"3"-784"16,0 2-192-16,0-2 0 0,-1 2 448 0,1-1 32 16,1-1 16-16,0-1 0 0,3-1 896 0,1-1 176 15,1 0 32-15,1 1 16 0,1-1 0 0,0 2 0 16,1 1 0-16,0 0 0 0,1 2-208 0,0 0-32 16,-1 1-16-16,0 0 0 0,-10-1-592 0,0 0-128 15,0 0-32-15,0 0 0 0,35 19-416 0,-35-19-192 16,0 0 160-16,0 0-160 15,0 0 0-15,0 0 0 0,-4 36 0 0,-3-29 0 0,1 0 0 0,-2 1 0 16,1-2 128-16,-1 0-128 0,-2 0 0 0,2-1 0 16,1-1 0-16,0-1 0 0,2 0 0 0,2 1 0 15,1-3 128-15,1 0-128 0,2-1 192 0,2 0 0 0,2 0 0 16,3 0 0-16,1-1 384 0,4 0 80 0,2-1 16 0,0-1 0 16,-2 1 128-16,1 0 32 0,4 1 0 0,1-1 0 15,0-2-576-15,0 1-96 0,-1 0-32 0,-2 1 0 16,-1 2-128-16,-1 0 0 0,0 0 0 0,0 2-17152 15</inkml:trace>
  <inkml:trace contextRef="#ctx0" brushRef="#br0" timeOffset="28028.68">6739 5030 5519 0,'-1'0'496'0,"0"0"-496"16,1 0 0-16,0 0 0 0,0 0 688 0,0-2 32 15,1 2 16-15,-1-2 0 0,0 2 672 0,1-3 144 16,0 3 32-16,-1-2 0 0,2 2-48 0,0-2 0 15,-1 2 0-15,1 0 0 0,1 0-336 0,-1 0-80 16,1 0-16-16,1-1 0 0,0 1-368 0,1-2-80 16,2 1-16-16,-1 0 0 0,3-3-224 0,-1 0-48 15,1 1-16-15,1-2 0 0,0 0-224 0,0 1-128 16,0 0 128-16,-1-1-128 0,1 1 0 0,-2-1 0 0,-1 1 0 0,-1 3-128 16,-1-1 128-16,-3 2 0 0,0 2 0 0,-1-1 0 15,-1 4 0-15,-2 0 0 0,0 3 0 16,-2 0 0-16,-1 5 0 0,0-1 0 0,-2 5 0 15,2 0-128-15,-1 1 128 0,1 0 0 0,2-2 0 0,1-2 0 16,1 0 0-16,1-14 144 0,0 0-144 0,0 0 160 16,9 40-32-16,-9-40-128 0,0 0 192 0,0 0-64 15,0 0-128-15,0 0 0 0,35 9-160 0,-25-13-7984 16,-2-3-1600-16</inkml:trace>
  <inkml:trace contextRef="#ctx0" brushRef="#br0" timeOffset="28204.76">6832 4857 16575 0,'-2'0'736'16,"1"0"160"-16,2 1-720 0,-1 1-176 0,1-2 0 0,0 2 0 0,1-2 960 0,0 0 176 16,3 3 16-16,0 1 16 0,-5-4-192 0,0 0-32 0,0 0-16 0,0 0 0 15,44 17-672-15,-35-17-128 0,0 0-128 0,2 0-7120 16,-1-2-1536-16</inkml:trace>
  <inkml:trace contextRef="#ctx0" brushRef="#br0" timeOffset="28409.6">7042 5003 11967 0,'2'0'1072'0,"0"-1"-864"16,-1 1-208-16,0 0 0 0,0 0 1392 0,1 0 224 15,1 0 48-15,2 0 16 0,3 0 288 0,2 0 48 16,2 0 16-16,-2-2 0 16,-10 2-1392-16,22 0-256 0,-12 0-64 0,0-2-16 15,-10 2-304-15,19-1 0 0,-11-1 0 0,-1 2-144 16,-1 0-752-16,-2-2-160 0,-2 4-32 0,-1-2-9472 16</inkml:trace>
  <inkml:trace contextRef="#ctx0" brushRef="#br0" timeOffset="28568.96">7097 5070 2751 0,'-1'3'256'0,"0"0"-256"0,1-3 0 0,0 0 0 16,1 0 1408-16,0 2 256 0,0-1 32 0,1 0 16 16,2 2 896-16,2 1 176 0,0-3 32 0,-6-1 16 15,0 0-1008-15,0 0-208 0,34 2-32 0,-24-5-16 16,0 1-608-16,0 0-112 16,0 1-16-16,0-2-16 0,1 2-816 0,-1-1 0 0,-1-1 0 0,-1 1-12224 31</inkml:trace>
  <inkml:trace contextRef="#ctx0" brushRef="#br0" timeOffset="28726.46">7345 4936 11967 0,'-2'2'528'0,"1"-1"112"0,1 2-512 0,0 1-128 15,0 0 0-15,0-2 0 0,0 5 1456 0,-1 2 256 16,1-9 48-16,-1 38 16 0,1-11-160 0,-2 1-16 0,0-2-16 0,0-5 0 15,2-21-1200-15,-1 35-224 0,1-35-160 0,0 0-10704 16</inkml:trace>
  <inkml:trace contextRef="#ctx0" brushRef="#br0" timeOffset="29251.17">7000 4013 11967 0,'-1'-9'1072'15,"2"4"-864"-15,0 0-208 0,0 3 0 0,0 0 720 0,0 2 112 16,0 0 0-16,0 0 16 0,1 2 736 0,-2 0 144 16,2 5 16-16,-3 3 16 0,1-10-224 0,-3 33-64 0,-1-9 0 0,-3 3 0 15,1 2-592-15,-1 0-128 0,3 2-32 0,-1-5 0 16,2-2-416-16,3-24-96 0,-2 36-16 0,2-36 0 16,0 0-192-16,0 0 0 0,0 0 0 0,0 0 0 15,0 0 0-15,0 0 0 0,0 0-160 0,33-3 160 16,-26-9-608-16,-2-4-32 0,1 1-16 0,0 1 0 15,0-4-1296-15,0 0-256 16,0-2-48-16,-1 0-16 0,0-1 960 16,-1-2 192-16,-2 2 32 0,2-2 16 0,-2 2 432 15,0-2 96-15,0 1 16 0,-1 3 0 0,1 0 384 16,-1 5 144-16,1 2 0 0,1 3-144 0,0 4 832 0,0 3 160 0,0 2 48 16,2 2 0-16,-5-2 912 0,0 0 192 0,0 0 48 0,0 0 0 0,26 54-464 15,-26-54-96-15,8 38-16 0,-8-38 0 16,0 0-800-16,11 53-160 0,-11-53-48 0,6 37 0 0,-6-37-336 0,6 37-128 15,-6-37 0-15,0 0 144 0,5 38-144 0,-5-38 0 16,0 0 0-16,4 35-9184 16,-4-35-1792-16</inkml:trace>
  <inkml:trace contextRef="#ctx0" brushRef="#br0" timeOffset="29722.84">7792 4696 14735 0,'-1'5'640'0,"1"-3"160"0,1 1-640 0,1-1-160 16,-1-1 0-16,1-1 0 15,0 0 1552-15,1 0 288 0,4 0 48 0,1-1 16 16,4-1 192-16,1-3 32 0,2-2 16 0,1-1 0 15,0-1-1232-15,-1 2-240 0,-1-2-48 0,-1 4-16 0,-1 0-480 0,-2 0-128 0,-2 3 0 0,-2 2 0 16,-6 0 0-16,0 0 0 0,0 0 0 0,0 0 0 31,8 36 0-31,-14-22 0 0,0 4 0 0,-3 0 0 16,2 0 0-16,-2 1 0 0,1-1-144 0,2-2 144 0,0 2 0 0,2-6 0 16,2 0 0-16,1-2 0 0,1-10 0 0,0 0 0 15,0 0 128-15,0 0-128 0,0 0 176 0,32 33-48 0,-20-35-128 0,1-1 192 16,1-2-192-16,1-2 0 15,2 0 0-15,-1-3 0 0,1-2-640 0,-1 3-128 0,0-2-32 16,-3 2-12576-16</inkml:trace>
  <inkml:trace contextRef="#ctx0" brushRef="#br0" timeOffset="29897.93">7969 4490 23951 0,'2'1'1056'0,"0"0"224"0,1 1-1024 0,0 1-256 15,-2-1 0-15,1 1 0 0,1-1 1280 0,-3-2 208 16,0 0 48-16,0 0 0 16,36 31-672-16,-36-31-128 0,0 0-32 0,47 35-9856 15,-47-35-1984-15</inkml:trace>
  <inkml:trace contextRef="#ctx0" brushRef="#br0" timeOffset="47396.56">8560 4538 26719 0,'-3'2'2368'16,"1"-2"-1888"-16,1 2-480 0,1-2 0 0,1 0 512 0,-1 0 0 15,0 0 0-15,0 0 0 0,1-2 1136 0,2 2 224 16,4-5 48-16,2 2 16 0,3-1-976 0,2-3-208 0,2 4-48 0,0-1 0 15,3 1-448-15,-1-1-80 0,3 3-32 0,-21 1 0 0,40 0 48 0,-40 0 0 16,38 0 0-16,-38 0 0 0,30-2-192 0,-30 2 0 16,27 0 0-16,-27 0 0 31,22 0-976-31,-22 0-240 0</inkml:trace>
  <inkml:trace contextRef="#ctx0" brushRef="#br1" timeOffset="75755.63">1986 5673 9839 0,'-2'0'0'15,"0"-2"-160"-15,1 2 160 0,1 0-144 16,0 0 288-16,0 0 64 0,-1-1 16 0,-1 1 0 0,0-2 128 0,1 2 32 16,0 0 0-16,0-1 0 0,1 0 96 0,1-1 16 15,-1 0 0-15,1 1 16 0,0-2 256 0,1 0 48 16,1 0 16-16,-1 0 0 0,2-2 512 0,-2 1 80 15,2-1 32-15,-1 0 0 0,1 1-208 0,-2 1-32 0,0-1-16 0,0 3 16 16,-1-1-320-16,0 2-64 0,0 0-16 0,0 0 16 16,-1 2-176-16,1 0-16 15,-1 2-16-15,-1 2 0 0,0-1-240 0,0 2-64 0,-1 1 0 0,-1 3 16 16,0 3-336-16,0 1 0 0,0-1 0 0,0 1 128 16,-1 0-128-16,2 5 0 15,-1-2 0-15,-1 4-160 0,0-3 160 0,1 1 0 16,-1-2-144-16,1-1 144 0,0-1 0 0,1-2 256 0,1 0-32 0,0-2 16 0,1 0 112 15,1-4 32-15,0 0 0 0,1-2 0 0,0-3-224 16,1-2-32-16,1 1-128 0,0-4 192 16,0 0-192-16,2-3 144 0,0-2-144 0,2-3 128 0,0 1 96 0,2-6 16 15,1 1 0-15,1-2 0 0,1-3-240 0,-1-2 0 16,1 1 128-16,-1 2-128 0,1-2 0 16,-2 3-288-16,0-1 64 0,-2 2 16 0,0 3-32 0,0-1 0 15,-1 0 0-15,-1 2 0 16,1 3 240-16,-3 2 0 0,0 0-160 0,0 3 160 0,-3 1 0 0,2 0 0 15,-2 3 0-15,0 1 0 0,0 1 0 0,-2 2 0 0,1 2 0 16,-1 2 0-16,0 2-128 0,-1 2 128 0,1 2 0 16,0-1 0-16,-1 0 0 0,2 1 0 0,-1-2 0 0,1 0 0 15,1-2 0 1,-1-1 0-16,2-2 0 0,0 0 0 0,0-2 0 0,0-2 0 16,0-1 128-16,1-2-128 0,0-2 0 0,0-1 128 0,1-2-128 0,0-2 128 15,1-3-128-15,0 1 128 0,0 0-128 0,1-3 128 16,0 0-128-16,1-2 0 0,2-2 0 0,-2 3 0 31,0-1-768-31,3 0-144 0,-1-3-32 0,2 1 0 16,0-4-1712-16,1 2-352 0</inkml:trace>
  <inkml:trace contextRef="#ctx0" brushRef="#br1" timeOffset="76137.1">2504 5322 1839 0,'1'-2'160'0,"-1"0"-160"0,0 2 0 0,0 2 0 0,0 0 1184 0,-1-2 208 16,1 3 32-16,-2 1 16 0,0 3 544 0,0 3 128 31,-2 4 0-31,-2 3 16 0,2 5-448 0,-3 3-80 16,0 3-32-16,-1 1 0 0,0 2-320 0,-1 0-64 15,0 2-16-15,1-3 0 0,1 1-80 0,-1 0-32 0,1 0 0 0,1 0 0 16,1-1-256-16,2-4-48 16,0-2-16-16,2-2 0 0,1-6-400 0,1-2-80 0,1-4 0 15,0 0-16-15,0-6-240 0,-1 1 128 0,2-4-128 0,-1-1 0 16,1-3 0-16,0 0 0 0,-1-1 0 0,0-1 0 15,1-2-208-15,-1-1-48 0,0-1 0 0,-1 0 0 16,0-2-400 0,0 2-96-16,0 0-16 0,0 0 0 0,0-1 192 15,1 1 48-15,1 0 0 0,-1-1 0 0,1 2 272 0,0 0 64 0,2 0 16 0,-1 3 0 16,0 0 176-16,1 1 0 0,1-1 0 0,-1 0 0 0,1 3 256 16,-1 0-32-16,1 0 0 0,-1 1 0 0,0 2 128 15,0 1 32-15,-2 1 0 0,0 1 0 0,0 3-192 0,-1 0-48 16,0 2 0-16,-1 1 0 0,0 2 208 0,0 0 32 15,0-2 16-15,-1 3 0 16,-1 0-80-16,-1 1 0 0,1 0-16 0,1-2 0 0,0-3-304 0,0-2 160 16,1 0-160-16,2-2 128 15,0-3-848-15,1 0-176 0,1-4-48 0,1 0-12016 0</inkml:trace>
  <inkml:trace contextRef="#ctx0" brushRef="#br1" timeOffset="76500.63">2603 5732 10127 0,'-3'5'448'0,"2"-3"96"0,0 3-544 0,0-5 0 0,1 2 0 0,0 1 0 16,1-1 1680-16,0 1 240 0,0 1 32 0,2 3 16 15,1-2-240-15,-4-5-64 0,0 0 0 0,0 0 0 16,0 0-832-16,44 7-192 0,-31-11-16 0,-1-1-16 16,1 0-336-16,-2-2-64 0,0 0-16 0,-1 2 0 15,-1-2-192-15,0 1 0 0,-3 0 0 0,0 1 0 16,-2 1-368-16,-1-3 48 0,-1 2 0 0,-1 0 0 31,-1 0-384-31,-2 1-64 0,-1-1 0 0,-1 0-16 16,-3 1-48-16,1 1 0 0,-1 0 0 0,0 1 0 0,-1 0 128 0,0 0 0 15,-2 2 16-15,0-2 0 0,2 2 688 0,-1 2 176 0,1-2 16 0,0 2 0 0,2 0 320 0,1 1 64 16,0 1 0-16,3 1 16 16,-1 0 240-16,1 2 64 0,1 2 0 0,0 1 0 0,2 1 240 0,0-1 48 15,-1-10 16-15,0 0 0 0,8 36-288 16,-8-36-48-16,0 0-16 0,0 0 0 0,23 35-528 15,-23-35-128-15,0 0 0 0,0 0-16 0,0 0-176 0,38 17 0 0,-30-17 0 16,0 0-176 0,2-4-720-16,-2 1-160 0,2-2-32 0,-2 0-11280 0</inkml:trace>
  <inkml:trace contextRef="#ctx0" brushRef="#br1" timeOffset="76898.42">2930 5635 9215 0,'-2'-3'400'0,"1"1"96"0,0 0-496 0,0 2 0 15,1-2 0-15,0 2 0 16,-1 0 1456-16,0 0 192 0,0 0 32 0,0 2 16 0,-1-2 112 0,1 2 32 16,0 3 0-16,-1 0 0 15,0 0-384-15,1 4-80 0,-1-1-16 0,0 3 0 0,1 1-240 0,0 2-48 16,-1 0-16-16,-1-1 0 0,0 1-480 0,1 0-80 16,0-2-32-16,-1-1 0 15,2-1-272-15,-1-1-48 0,1-2-16 0,0-2 0 0,1-2-128 0,-1-1 0 16,1 0 0-16,0-2 0 0,1-2 0 0,0-1 0 15,0-1 0-15,0-1 0 0,2-1-304 0,-1-2-32 16,1 1-16-16,0-1 0 16,1-1-416-16,-1 0-64 0,3-3-32 0,-1 0 0 15,0 1 208-15,1 0 32 0,-1 0 16 0,2 1 0 32,-2 1 96-32,2-1 0 0,-1 3 16 0,1 0 0 0,-1 0 272 0,1 2 48 0,-1 0 16 0,1 3 0 0,-3-1 160 0,2 3 0 0,-1 1 0 15,-1 3 0-15,0 0 128 0,-1 2 0 0,-3-6 0 0,0 0 0 31,0 0 512-31,8 43 96 0,-7-32 32 0,-2 1 0 16,-1 0-144-16,0 2-32 0,0-2 0 0,-1 0 0 16,1-2-160-16,0-1-48 0,2-1 0 15,0-2 0-15,1-1-256 0,1 0-128 0,1-4 0 0,0 0-9008 16,2-2-1888-16</inkml:trace>
  <inkml:trace contextRef="#ctx0" brushRef="#br1" timeOffset="77389.2">3539 5519 11967 0,'-1'-2'1072'0,"1"1"-864"16,1 1-208-16,0 0 0 0,0 0 896 0,-1 0 144 15,1-2 32-15,1 2 0 0,0 0 1200 0,1 0 240 0,1 0 48 0,0 0 16 16,1 3-1248-16,0 1-256 0,-1-1-48 0,1-1-16 15,1 0-736-15,-1 3-144 0,0-2-128 0,-1 1 192 32,-1-1-784-32,1 1-160 0,-1 1-16 0,-1-3-7376 0,-1 3-1472 0</inkml:trace>
  <inkml:trace contextRef="#ctx0" brushRef="#br1" timeOffset="77546.97">3535 5628 1839 0,'-2'2'160'0,"0"0"-160"0,1-1 0 15,0 1 0-15,1-2 1600 0,-1 2 304 0,0 1 48 0,-2 2 16 16,-1 4 608-16,1-1 128 0,-1 3 32 0,0-2 0 16,2 1-928-16,0-3-176 0,0 0-32 0,1 1-16 15,0-2-880-15,0 2-192 0,1-4-16 16,0 1-16-16,1 0-480 0,0-1 0 0,0-1-208 16,2 0-11328-16</inkml:trace>
  <inkml:trace contextRef="#ctx0" brushRef="#br1" timeOffset="77819.11">3820 5510 7359 0,'2'-3'656'0,"-1"0"-528"0,1 3-128 0,-2-2 0 0,1 2 1232 0,-2 0 224 16,1 2 32-16,-1-1 16 0,0 3 976 0,-2 0 192 15,-1 2 32-15,0 3 16 0,-1 1-1232 0,0 0-240 16,0 1-48-16,0 1-16 0,1 2-416 0,-2 3-64 15,2-1-32-15,1 1 0 0,-1-3-32 0,1 1-16 16,0 3 0-16,1-1 0 0,0 2-256 0,0-3-48 16,0 1-16-16,1-2 0 0,1-15-304 0,1 28 128 15,-1-28-128-15,0 0 0 0,0 0 0 0,0 0 0 16,0 0 0-16,0 0 0 0,0 0-256 16,0 0-96-16,0 0-32 0,0 0 0 15,0 0-1360-15,0 0-288 0,30-8-48 0,-29-1-9760 0</inkml:trace>
  <inkml:trace contextRef="#ctx0" brushRef="#br1" timeOffset="78008.28">3685 5694 7359 0,'-6'2'320'0,"3"-2"80"0,1 1-400 0,1-1 0 0,1 0 0 0,1 0 0 16,1-1 2480-16,1 1 400 0,2-2 96 0,2 0 16 16,3-3-48-16,2 0 0 0,2 1 0 0,2-4 0 15,1 2-1280-15,1-2-256 0,0 1-48 0,0 0-16 16,-2 2-528-16,1 0-112 0,-1 1-32 0,-2-1 0 15,-1 2-480-15,0 1-192 0,-1 2 128 0,-1-2-128 16,-1 2-272-16,0 0-144 0,0 2-32 0,-10-2-15200 16</inkml:trace>
  <inkml:trace contextRef="#ctx0" brushRef="#br1" timeOffset="78206.1">4287 5543 16575 0,'6'-1'736'0,"-2"1"160"0,0 0-720 16,-1-2-176-16,0 2 0 0,-1 0 0 0,1 0 2048 0,1 0 384 15,4-1 80-15,2 0 16 0,2-1-864 0,1-1-192 16,-1 1-16-16,-2-1-16 16,0 2-1440-16,-1-2-432 0,-1 3-16 0,-2-2 0 15,1 1-912-15,-2 2-192 0,-3 3-48 0,0-2-9792 0</inkml:trace>
  <inkml:trace contextRef="#ctx0" brushRef="#br1" timeOffset="78338.96">4334 5654 3679 0,'-3'2'320'0,"1"1"-320"0,1 0 0 0,0 1 0 16,1-3 1600-16,0 0 256 0,0 1 64 0,0 1 0 16,-1 4 704-16,1 0 160 0,-1 2 32 0,1 1 0 15,-1 0-1056-15,1-3-208 0,0 2-32 0,0-1-16 16,0-8-928-16,0 0-192 0,0 0-48 0,0 0-8272 15,0 0-1664-15</inkml:trace>
  <inkml:trace contextRef="#ctx0" brushRef="#br1" timeOffset="78656.67">4760 5543 13823 0,'6'-1'608'0,"-3"-1"128"0,-1 2-592 0,-1-1-144 16,-1 1 0-16,-1 0 0 0,0 1 1664 0,0-1 320 15,-2 0 48-15,-2 0 16 0,-1 2-64 0,-2-1-16 16,-1 1 0-16,-1 0 0 0,0-1-656 0,-1 3-128 16,-1-2-32-16,0 3 0 0,0 0-176 0,1-1-32 0,1 2-16 15,1 0 0-15,2-1-416 0,2 0-64 0,0-1-32 0,2 0 0 16,2 1-96-16,0 1-32 0,3-1 0 0,0 0 0 16,-2-5-144-16,0 0-16 0,0 0-128 0,0 0 192 15,0 0-192-15,35 37 0 16,-35-37 128-16,0 0-128 0,34 29 0 0,-34-29 176 0,0 0-176 0,38 31 160 15,-38-31-160-15,0 0 160 0,35 26-160 0,-35-26 160 16,0 0-16-16,0 0 0 0,0 0 0 0,0 0 0 16,32 28 64-16,-33-25 16 0,-2 1 0 0,-3-4 0 15,-1 3-80-15,-3-3-16 0,-2 0 0 0,-4 0 0 16,-4 0-128-16,-4 0 0 0,-4 2 0 0,-4-2-18272 16</inkml:trace>
  <inkml:trace contextRef="#ctx0" brushRef="#br1" timeOffset="79634">2088 6391 11055 0,'0'1'976'0,"0"1"-784"0,0-2-192 15,0 0 0-15,0 0 1808 0,0 0 320 0,0 1 64 0,0 0 16 32,1 1 320-32,-1 1 64 0,0-1 16 0,1 1 0 0,0-1-880 0,0-2-192 0,1 2-16 0,-1-2-16 15,0 2-672-15,1-2-128 16,-1 0-16-16,0-2-16 0,0 2-288 0,0-2-48 0,0-3-16 0,1-2 0 16,1 2-128-16,-1-4-16 0,0-1-16 0,-1-1 0 15,0 3-160-15,0-3 0 16,-1 1 0-16,-1 0 0 0,0 1 0 0,-2 2 0 15,-1 0 0-15,0 0 0 0,-1 2 0 0,-2 2 0 0,-1 1 0 0,-1 4 0 0,-1 1 0 16,-1 2 0-16,0 0 0 0,0 4 0 16,-2 1 0-16,0 1-144 0,-1 1 144 0,0 0 0 0,-1 3 0 0,1-1-128 15,0 0 128-15,1 0 0 0,1-2 0 0,0-2 0 16,1 2 0-16,1-1 0 0,1-1 0 16,2 0 0-16,2-3 0 0,1 1 0 0,3 0 0 0,1-3 0 15,4 0 176-15,1 0-176 0,-5-5 192 0,0 0-64 31,0 0 0-31,0 0-128 0,52 16 128 0,-52-16-128 16,33-3 0-16,-15 1 0 0,-1-3 0 0,0-1 0 0,0 0 0 16,-1-3 0-16,2-2 0 0,-1-1 0 0,0-2 0 0,2-1 0 0,-1-5 0 0,1 2-144 15,-2-2-16-15,-1 0 0 16,0 2-352-16,-3 0-64 0,0 1 0 0,-2 1-16 16,-1 0-16-16,0-1 0 0,-3 2 0 0,-1 1 0 15,-2-1 256-15,-1-1 48 16,-1 4 16-16,-2-1 0 0,-1 2 288 0,-2 0 0 0,-1 2 0 15,0 1 0-15,0 1 0 0,-1 2 0 0,2 0 0 0,-1 3 0 16,1-1 320-16,0 1 32 0,1 2 0 0,0 0 0 16,0 2 112-16,0 1 32 0,0-1 0 0,1 2 0 0,0-1-208 0,0 3-32 15,1 0-16-15,1 2 0 16,0-1-112-16,0 4 0 0,-1-11-128 0,0 0 192 16,8 41 48-16,-8-41 0 0,6 33 0 0,-6-33 0 0,7 33 0 15,-7-33 0-15,2 33 0 0,-1-16 0 0,0 0-64 16,0-2-16-16,-1-15 0 0,3 29 0 0,-2-16-160 15,0 0 0-15,-1-13 144 0,0 0-144 0,0 0 0 16,0 0 0-16,0 0 0 0,0 0-192 16,0 0-1184-16,35 27-240 0</inkml:trace>
  <inkml:trace contextRef="#ctx0" brushRef="#br1" timeOffset="79777.39">2405 6202 15663 0,'-1'2'688'0,"1"0"144"0,1 0-656 0,-1 1-176 16,0-2 0-16,0 1 0 0,1 0 1792 0,0 2 320 0,0 1 64 0,3 0 0 16,-4-5-352-16,0 0-80 0,0 0-16 0,0 0 0 15,0 0-1536-15,0 0-320 0,41 24-64 0,-34-24-12848 16</inkml:trace>
  <inkml:trace contextRef="#ctx0" brushRef="#br1" timeOffset="79950.1">2398 6330 5519 0,'-2'4'496'0,"0"-1"-496"0,1 2 0 0,1-3 0 0,0 0 2064 0,-1 0 320 16,0 4 64-16,-1 5 16 0,-1 2-336 0,2 3-64 16,0-2-16-16,1-14 0 0,0 0-1616 0,0 0-432 15,0 0 0-15,0 0 128 16,32 33-1936-16,-23-38-384 0</inkml:trace>
  <inkml:trace contextRef="#ctx0" brushRef="#br1" timeOffset="80268.48">2705 6240 6495 0,'9'-7'128'0,"-5"3"48"0,0 0 0 0,-1 2 16 0,-2 0-192 0,-2 2 0 0,1-1 0 0,-1 1 0 16,0-2 2560-16,-1 0 448 0,-3 0 112 0,-2 2 16 15,-2 2-880-15,-2-1-160 0,-2 3-48 0,0 1 0 16,-2 1-688-16,1 0-144 0,-1 0-16 0,2 2-16 15,0 1-448-15,2-2-96 16,2 1 0-16,-1 0-16 0,4 1-208 0,0-1-32 0,3-1-16 0,0-1 0 0,2 0-32 0,2 1 0 16,1-2 0-16,1 0 0 0,3 0-144 0,-6-5-16 15,0 0-16-15,0 0 0 16,0 0-160-16,46 18 0 0,-46-18 144 0,0 0-144 0,36 8 0 0,-36-8 0 16,0 0 0-16,0 0 0 0,39 9 0 0,-33-6 0 15,-2 1 0-15,-2-1 0 0,-2 1 0 0,-2 0 0 16,-2 2 0-16,-2-1 0 0,-3 1 0 0,-2-1 0 15,-1 0 0-15,-2 2 128 0,-1-2-128 0,0-2 0 16,1 1 0-16,-2-1 128 0,1-1-128 0,0-1 0 16,1-1 0-16,1-1 0 15,4-1-624-15,2-1-144 0,1-2-16 0,4 1-14032 0</inkml:trace>
  <inkml:trace contextRef="#ctx0" brushRef="#br1" timeOffset="80802.36">2937 6252 9215 0,'0'-2'816'0,"0"2"-656"0,0 2-160 0,0-4 0 16,0 2 1488-16,1 0 272 0,-1-1 48 0,0 1 16 15,2-2 672-15,-2 1 144 0,1-1 32 0,-2 0 0 16,1 0-1296-16,0-1-256 0,-1 1-48 0,-1-1-16 16,0 1-496-16,-1 0-112 0,0 0 0 0,-2-1-16 0,0 3 64 15,-1-2 16-15,-1 2 0 0,-1 2 0 0,1-2-64 0,-2 2-16 16,1 2 0-16,0 0 0 0,0 1-128 0,0 1-32 15,1 2 0-15,-1 1 0 0,1-2-272 0,1 3 160 16,1-1-160-16,3 3 128 0,0-1 64 0,1 1 0 16,1 1 0-16,2-2 0 0,0-1 0 0,-2-10 16 15,0 0 0-15,0 0 0 0,25 36-208 0,-25-36 0 16,0 0 128-16,0 0-128 0,40 18 0 0,-29-16-128 16,0-2 128-16,1-3-208 15,0 0-1424-15,-1-2-288 0</inkml:trace>
  <inkml:trace contextRef="#ctx0" brushRef="#br1" timeOffset="81140.63">3003 6285 11967 0,'-1'2'528'0,"1"-2"112"0,0 0-512 0,1-2-128 0,0 1 0 0,0 1 0 15,1-2 1600-15,1 1 304 0,4 0 48 0,0-6 16 16,3 2-304-16,1-2-48 0,2-2-16 0,0 1 0 0,0 1-688 0,-1-1-144 15,0 4-16-15,-1-1-16 0,1 5-48 0,-12 0-16 16,0 0 0-16,0 0 0 0,39 18-384 0,-39-18-80 16,0 0-16-16,0 0 0 0,23 37-192 0,-23-37 0 15,0 0 0-15,3 33 0 0,-5-23-208 0,0-1 16 16,-2-1 0-16,1 1 0 0,-2-4 192 0,0 0 0 16,1-2-160-16,0-2 160 15,0-1 192-15,3-2 128 0,-1-1 0 0,1-2 16 0,1-1 240 0,1-4 64 16,1-2 0-16,1-1 0 0,3-2-224 0,0-1-32 0,1 1-16 15,1-2 0-15,1 1-368 0,0-1 144 0,1 0-144 0,0 3 0 32,0 0-384-32,0 4-176 0,-1 1-32 0,1 2-16 15,-1 2-1072-15,1 0-224 0,-1 3-32 0,-1 4-6512 16,0-1-1280-16</inkml:trace>
  <inkml:trace contextRef="#ctx0" brushRef="#br1" timeOffset="81475.02">3338 6263 7359 0,'1'5'320'0,"0"-3"80"0,0 1-400 0,-1-1 0 0,1 1 0 0,0-3 0 16,0 2 1840-16,1 0 272 0,2 3 64 0,-4-5 16 0,0 0 128 0,0 0 32 15,0 0 0-15,44 26 0 0,-44-26-1472 0,0 0-304 16,42 0-48-16,-28-5-16 0,2 1-320 0,-1-4-192 16,-1 1 192-16,0-4-192 0,-1 1 224 0,-1-2-64 15,-1 2-16-15,-3-1 0 0,0 1-144 0,-3-1 0 16,-1 1 0-16,-3 0 0 0,-2 3-272 0,-2 0 16 15,-3 0 0-15,-3 0 0 32,-1 3-400-32,-2 1-80 0,0 1-16 0,-2 2 0 0,0 4 208 0,-2-1 32 0,1 4 16 15,0 2 0-15,3 2 496 0,0 0 0 0,0 3 0 0,3-2 160 0,1 2 576 0,0 0 112 0,3 0 32 0,0 0 0 16,2-2 192 0,1 0 32-16,2-1 16 0,2-2 0 0,0 0-96 0,-2-9-32 0,0 0 0 15,0 0 0 1,0 0-544-16,37 29-96 0,-37-29-32 0,0 0 0 0,34 0-608 0,-21-3-128 15,1 0-32-15,0-4-13824 0</inkml:trace>
  <inkml:trace contextRef="#ctx0" brushRef="#br1" timeOffset="81767.2">3760 6090 6447 0,'3'-4'272'0,"-1"-1"80"0,1 2-352 0,-2 2 0 16,0 0 0-16,-1 1 0 16,0 0 1984-16,1 0 320 0,0 1 64 0,1 0 0 0,-1-1 128 0,0 5 0 31,-2 0 16-31,0 0 0 0,0 3-768 0,0 1-144 0,-1 2-48 0,-1 3 0 16,0 4-336-16,0 2-64 0,-1-1 0 0,0 3-16 15,1-1-336-15,-2 0-64 0,1 1-16 0,0-3 0 16,2 0-272-16,1-3-48 0,1-16-16 0,1 31 0 15,-1-31-384-15,0 0 0 0,0 0 0 0,0 0 0 16,0 0-224-16,0 0-80 0,29 33-16 0,-22-35 0 16,-1-3-496-1,2-2-96-15,-1-3-32 0,1-1 0 0,-1 1-1424 0,0-2-272 16,-2 0-64-16,0 1-9296 0</inkml:trace>
  <inkml:trace contextRef="#ctx0" brushRef="#br1" timeOffset="81981.48">3669 6190 8511 0,'-1'-2'192'0,"1"0"32"0,0 1 16 0,1 1 0 0,0 0-240 0,0 0 0 16,0 1 0-16,1 0 0 0,2 2 3168 0,3-2 592 0,-7-1 112 0,0 0 32 16,0 0-1280-16,38 13-256 15,-38-13-64-15,0 0 0 0,37 4-1296 0,-37-4-272 0,28 0-48 0,-12-2-16 16,-16 2-528-16,31-2-144 0,-17-2 0 0,-2 1 0 31,1 0-832-31,-1-1-224 0,-1 0-48 0,0 0-12592 0</inkml:trace>
  <inkml:trace contextRef="#ctx0" brushRef="#br1" timeOffset="82314.75">3942 6235 6447 0,'2'0'576'0,"0"0"-576"0,0 0 0 0,-1 0 0 16,1 0 2368-16,1 0 352 0,1 0 80 0,3 0 16 16,3-2-512-16,1 1-80 0,2-1-32 0,-1-2 0 15,0 1-1520-15,-2-2-304 0,1 1-64 0,-1-2-16 16,0 0-32-16,-1-1-16 0,0 2 0 0,-2-3 0 0,0 2 32 0,-1-2 16 16,-1 1 0-16,-3-2 0 0,0 1-288 0,-2 2 0 0,-1-2 0 15,-1 4 0 1,-2-1 0-16,-2 0 0 0,-1 1 0 0,-2 2 0 15,-2 1-416-15,1 2-32 0,0 1-16 0,1 2 0 0,-1 2 464 0,2 2-144 16,-1 2 144-16,0 2 0 0,1 0 384 0,1 3 176 16,-1 1 16-16,2 0 16 0,1-1 464 0,1 1 96 0,2-2 0 0,2-2 16 15,0-12-208-15,0 0-32 0,0 0-16 0,0 0 0 16,24 39-480-16,-24-39-112 0,0 0 0 0,30 3-16 16,-19-3-304-16,2-3 0 15,2 2-176-15,0-4-15840 0</inkml:trace>
  <inkml:trace contextRef="#ctx0" brushRef="#br1" timeOffset="83680.53">4401 6202 8287 0,'1'-5'736'0,"0"0"-592"0,1 3-144 0,-1-1 0 15,0 1 1024-15,0 0 192 0,1-2 16 0,2-4 16 16,-1-2 608-16,3 1 128 0,-2 0 32 0,1 2 0 16,0 1-320-16,-1 3-64 15,1-1-16-15,0 2 0 0,-1 0-304 0,0 2-64 0,1 2-16 0,-2-2 0 16,2 2-400-16,0 2-96 0,-5-4-16 0,0 0 0 0,0 0-112 0,0 0-32 15,21 49 0-15,-21-49 0 0,6 33-240 0,-6-33-48 16,0 34-16-16,0-19 0 0,-2 0-144 16,-2 1-128-1,0-3 144-15,0-1-144 0,-1 1 128 0,-1-5-128 16,3 1 0-16,-2-4 144 0,0 2-144 0,1-5 192 16,0 0-192-16,0 1 192 0,2-3 112 0,-2-2 16 15,2 1 16-15,0-1 0 0,0-2 0 0,2-1 0 0,0 0 0 16,2-4 0-16,2 1-192 0,1-3-144 0,1-1 192 0,2-3-192 0,2 1 128 0,1-3-128 15,2-1 0-15,1-2 0 0,0 2 0 0,-1-2 0 16,2 2 0-16,-1 4 0 16,-1 2 0-16,-1 0 0 0,0 2 0 15,0 1 0-15,0 2 0 0,0-1 0 0,-1 4 0 0,-2-1 0 32,0 2-608-32,0 0-80 0,-1 2-16 0,-2 1 0 15,0 0-1408-15,-1 0-304 0,-1 0-48 0,1 2-11472 0</inkml:trace>
  <inkml:trace contextRef="#ctx0" brushRef="#br1" timeOffset="84522.95">4785 6233 12895 0,'0'2'576'0,"0"0"112"0,0-2-560 0,0 0-128 0,0-2 0 0,0 0 0 0,2 2 1552 0,0-3 288 15,0-1 48-15,1-2 16 0,1-3-848 0,-1 0-160 16,2-1-48-16,-1 0 0 0,0 1-576 0,-1 0-112 15,0-1-32-15,-1 3 0 0,-1 0 128 0,-1 0 32 16,-1 1 0-16,-2 0 0 0,-1 3-288 0,-1 0 128 16,0 2-128-16,-2 1 0 0,-1 2 240 0,0 3-64 15,-2 2-16-15,0 1 0 0,-1 3 96 0,0-1 0 16,0 4 16-16,-1 2 0 0,1 1-80 0,0 2 0 16,1 1-16-16,1-2 0 0,1 1 272 0,0-3 64 15,1 4 16-15,0-4 0 0,3-3 0 16,-1 0 0-16,2 1 0 0,2-2 0 0,0-4 48 0,2-2 16 15,2 0 0-15,2-2 0 0,0-3-304 0,1-2-64 0,1-1-16 0,2-5 0 16,1-1-208-16,2-1 144 0,0-5-144 0,2 0 128 16,0-1-384-16,0-1-64 0,0 0-32 0,-2-1 0 15,0 2-752 1,-1-1-160-16,-2 1-16 0,-1 1-16 0,-1 2 528 16,-1 0 128-16,-2 1 0 0,-1 4 16 0,-1 1 384 0,-2 4 80 15,1 2 16-15,-3 2 0 0,0 4 144 0,-2 1 0 0,1 4 0 0,-2 0 0 0,0 1 800 16,1 1 96-16,-1 1 0 0,0 0 16 15,3 0 160-15,-2 1 16 0,1-1 16 0,1-2 0 0,1-3-384 0,0 1-80 16,2-3 0-16,0-1-16 0,3-3-240 0,0-2-32 16,0-2-16-16,3-1 0 0,0-3-176 0,3-3-32 15,1-3-128-15,1-1 192 0,2-2-192 0,0-1-288 16,3-2 64-16,0 0 16 16,0 0-896-16,0-2-176 0,-1 0-48 0,-1 1 0 15,-2 1 80-15,-1 2 16 0,-2 3 0 0,-2 3 0 16,-1 2 464-16,-2 2 80 0,0 2 32 0,-1 3 0 0,-2 3 656 0,-2 0 0 0,-1 3 0 0,-1 2 128 15,-1 1 864-15,-2 3 176 0,0 2 48 0,-2 3 0 16,2-3 144-16,-2 2 48 0,1 1 0 0,-1-2 0 16,0-1-640-16,0-2-112 0,2 0-16 0,0-1-16 15,2-4-48-15,1-1-16 0,1-1 0 0,1-4 0 0,1-1-208 16,0 0-32-16,0-2-16 0,1 0 0 0,1-4-304 16,1 2 0-1,-1-3 0-15,0 0 0 0,2-1 0 0,0-1-224 0,1 0 32 0,1-1 16 16,-1 1-224-16,1-1-48 0,0 1-16 0,-1-3 0 31,1 0-352-31,0 2-64 0,2-2-16 0,-2 1 0 0,1 1 896 0,0 2 240 0,-1 0 16 0,0 3 0 0,-1-2-384 0,1 2-80 16,1 0-16-16,0 0 0 15,-2 2 224-15,1 0 0 0,-1 0 0 0,1 1 160 0,-2 2 192 16,-1 0 32-16,-1 0 16 0,-1 3 0 0,-1 1-592 0,0 0-112 0,-1 2-16 0,-2 1-16 31,0 3 752-31,0 1 160 0,-2 1 16 0,-2 2 16 16,1 0-160-16,-3 1-16 0,2 3-16 0,-1-3 0 15,0-1-112-15,0 2-32 0,-1-1 0 0,2-1 0 16,1-2-96-16,0-1-32 0,3-3 0 0,1-1 0 16,1-2-144-16,0-2 0 0,1-2 0 0,1-1 0 15,-1-1 0-15,2-2-272 0,1-2 32 0,0 0-16944 16</inkml:trace>
  <inkml:trace contextRef="#ctx0" brushRef="#br1" timeOffset="85392.41">5319 6244 13823 0,'-1'2'1216'0,"1"-2"-960"0,1 1-256 0,-1-1 0 16,0 0 1600-16,0 0 288 0,0 2 48 0,1-2 16 0,0 3 352 0,-1-3 80 15,1 0 16-15,1-3 0 0,1 0-1184 0,0-1-224 16,0-1-48-16,0-3-16 0,1 0-512 0,0-2-96 15,-1 1-32-15,0-3 0 0,0 0-288 0,-1 0 0 16,0 3 0-16,-2 0 0 0,0 1 0 0,-2 1 0 16,-1 2 0-16,-1 3 0 0,0-3 0 0,-3 5 0 15,1 0 0-15,-1 1 0 0,0 3 0 0,-1 0 0 16,0 2 0-16,0 3 0 0,-1 2 0 0,0 1 0 16,0 2 0-16,0-1 0 0,0 4 192 0,0-1 48 15,1 0 0-15,0-2 0 0,2 1 16 0,0-4 0 16,1 2 0-16,0 0 0 0,2-3 0 0,1 0 0 15,1-1 0-15,1-4 0 0,2-1-16 0,1-3 0 16,1 1 0-16,-1-4 0 0,3 1-96 0,0-3-16 16,-1 2 0-16,2-3 0 0,-1 0-128 0,2-2 0 0,-1 2 144 15,-1 1-144-15,2-2 0 0,-2 2 0 0,2-3 0 0,-1 1 0 16,1 0-192-16,0-1-48 0,1 0-16 0,0-3 0 31,1-1-768-31,-1-1-176 0,1-3-16 0,1-4-16 16,-1-1 48-16,-2-1 16 0,0 1 0 0,0-1 0 0,-1-1 64 15,0-4 16-15,-3-2 0 0,1-1 0 0,-1-2 208 16,-1 3 48-16,0 2 16 0,-1 4 0 0,1 4 816 0,-1 6 0 0,-1 2 0 0,-1 5 144 16,1 5 944-16,-2 0 192 0,1 1 48 0,-1 3 0 15,-1 3 752-15,-1 0 160 0,0 5 16 0,0 2 16 16,-2 1-1712-16,1 4-352 0,0 2-64 0,-1-2-16 16,0 0 400-16,1 2 80 0,-2 7 16 0,0-1 0 0,0 2-176 15,0-1-16-15,1 0-16 0,-2 0 0 0,2-2-96 0,0-2 0 16,2-4-16-16,1-3 0 0,2-17-176 0,-1 27-128 15,1-27 144-15,0 0-144 0,0 0 0 16,0 0 0-16,0 0 0 0,0 0 0 16,0 0-384-16,0 0-112 0,40 17-16 0,-33-26-16 15,1-1-1920-15,2-2-384 0,0-1-80 0,1 0-11264 16</inkml:trace>
  <inkml:trace contextRef="#ctx0" brushRef="#br1" timeOffset="86333.6">5527 6159 4607 0,'-1'2'192'0,"1"-2"64"0,-1 1-256 0,1 1 0 0,-1-2 0 0,0 1 0 16,0 0 1536-16,0 1 272 0,-2 1 48 0,-1 2 16 16,0 1 448-16,-1 2 96 0,0 1 16 0,-2 1 0 15,2 2-128-15,-1-1 0 0,0 1-16 0,2-1 0 16,-1 2-672-16,2-3-128 0,1-1-16 0,2-2-16 16,0 0-688-16,2-2-128 0,2-1-16 0,0-1-16 15,0-3-448-15,3 0-160 0,-1-3 0 0,1 0 144 16,-1 0-144-16,2-2 0 0,-1-2 0 0,2-1 0 15,0 0 0-15,-1 0 0 0,1-1 0 0,-1 0-176 16,-1 1-368 0,1-1-80-16,-2 1-16 0,-1-1 0 0,-1-1-112 0,-2 1-16 0,0 2-16 0,-2-3 0 15,-1 3 224-15,-1-2 48 0,-1-1 16 0,-2 3 0 16,-1-2 32-16,-2 1 0 0,0 4 0 0,-2-1 0 16,-2 2 464-16,1 3 0 0,0 0 0 0,1 1 0 0,0 2 320 0,1 1 128 15,-1 0 0-15,2 1 16 0,0 1-208 0,3 0-32 16,-1 1-16-16,3 0 0 0,0-2-80 0,2 2-128 15,1 0 176-15,2-2-176 0,-2-5 272 0,0 0-48 16,0 0-16-16,0 0 0 0,0 0 688 0,39 14 128 0,-28-16 16 16,1-3 16-1,0 1-1888-15,1-2-384 0,1 0-80 16,1-2-16-16,0-1-128 0,0 2-32 0,0-2 0 16,-1 2 0-16,1-1 192 0,-2 1 48 0,-1 1 0 0,-1 0 0 15,-1 2 960-15,-1 1 272 0,-2 1 0 0,-2-1-128 0,-1 1 336 0,-2 2 80 16,-1 0 16-16,-3 2 0 0,0 1 656 0,0 1 144 0,-2 1 32 15,-2 1 0-15,2 0 144 0,-1 3 48 0,-1 1 0 16,0 0 0-16,0 2-416 0,1 2-80 0,-1 0 0 0,1 0-16 16,1 0-272-16,-1-2-48 15,2 1-16-15,0-2 0 0,1-4-176 0,1 0-48 0,1 0 0 0,0-2 0 16,0-1-128-16,1-3-128 0,0 1 192 0,1-2-192 16,0-3 192-16,0 1-64 0,1-2 0 0,1-1-128 15,1 0 192-15,-1-5-64 0,3 2 0 0,0-2-128 0,1-2 0 0,1 0 0 16,0-2-240-16,0-1 80 15,1 1-368-15,0 2-80 0,-1-1-16 0,0 1 0 16,-1 3 80-16,-1 1 16 0,0 3 0 0,-2 0 0 0,0 3 288 0,-2 2 64 16,-1 0 16-16,0 3 0 0,-1 1 160 0,-1 1 0 15,0 2 128-15,-2 0-128 0,0 4 480 0,-1 1 32 16,-1 0 0-16,0 2 0 0,-1 1-112 0,0-1-16 0,2 0 0 0,-2-2 0 16,0 0-96-16,2-3-32 15,0-1 0-15,-1-3 0 0,1 2 0 0,0-3 0 0,2-2 0 16,-1 1 0-16,1-3-64 0,-1 0-32 0,2 0 0 15,0-3 0-15,1 1-160 0,0-2 0 0,1-1 0 16,0 0 0-16,2-2 0 0,1 0 0 0,0-1-192 16,1-3 192-1,0 1-496-15,1-1 32 0,-1-1 0 0,1 0 0 16,0 0-112-16,1-1 0 0,0 1-16 0,0 1 0 0,0 2 80 16,-1 0 32-16,-1 3 0 0,0 0 0 0,1 1 288 15,-2 2 48-15,2 0 16 0,-2 2 0 0,0 1 128 0,-1 0 0 0,0 0 0 16,-2 0 0-16,1 2 176 0,-1 0-48 0,0 1 0 0,-1 2 0 0,-1 1 352 15,0-6 64-15,0 0 16 0,-2 27 0 0,2-27-112 16,-4 23 0-16,1-9-16 0,1-2 0 16,2-12-144-16,-4 27-32 15,1-13 0-15,1-3 0 0,-1-1-64 0,1 2 0 0,0-2-16 0,-1 1 0 0,0-1 16 0,0 1 0 16,1-2 0-16,-2 0 0 0,1 0-192 31,0-2 160-31,1-2-160 0,0-1 160 0,0 0-160 0,1-3 0 0,0 1 0 0,0-1-16768 0</inkml:trace>
  <inkml:trace contextRef="#ctx0" brushRef="#br1" timeOffset="87537.52">2463 6809 9215 0,'-3'-5'816'0,"2"1"-656"0,-1 1-160 0,1 0 0 15,1 3 880-15,0-2 144 0,0 2 16 0,-1 0 16 16,0-2 1376-16,0-1 256 15,0 1 64-15,0 0 16 0,0 1-544 0,0 2-112 0,0 1-32 0,0 3 0 16,1 0-896-16,0 4-176 16,0 3-48-16,0 2 0 0,0 3-480 0,0 5-96 15,0 3-32-15,0 1 0 0,0 3-96 0,0-1-32 0,0-5 0 0,0-3 0 16,0-1-32-16,1-2-16 0,-1-17 0 0,0 0 0 0,8 32-48 0,-4-27 0 16,0-2 0-16,1-3 0 0,0-3 64 0,1-4 0 15,1 0 0-15,1-5 0 0,1-2 32 0,2-5 16 16,1-2 0-16,2-1 0 15,0-4-112-15,1-2 0 0,-1 2-128 0,-1 2 192 0,-1 3-192 0,1-1 0 0,-1 1 0 16,-1 3 0-16,-3 3 0 0,1 3 0 0,-3 2 0 0,-1 1 0 16,-1 4 0-16,-3 3 0 0,-1 2 0 0,0 1 0 31,-1 2-960-15,-1 2-96-16,-2 2-16 0,1-1-9808 0,1 0-1952 0</inkml:trace>
  <inkml:trace contextRef="#ctx0" brushRef="#br1" timeOffset="88188.12">2770 6908 1839 0,'5'2'160'0,"-1"1"-160"0,-1-1 0 0,0 1 0 0,-2-3 1904 0,0 2 336 15,1-2 80-15,1 2 16 0,1-1 656 0,2 3 128 16,0-4 16-16,1 0 16 0,-2-4-912 0,2 1-176 16,-2-4-32-16,2-2-16 0,-1 0-912 0,1-2-176 15,-3 0-32-15,1 1-16 0,-2-1-560 0,0 2-128 16,-2 0 0-16,-1 0-16 0,-1 2-176 0,-2 2 0 15,0 0 0-15,-2 3 0 0,0 2 0 0,-3 0 0 16,0 2-160-16,-2 3 160 0,-1 2-320 0,-1 3 16 16,-1 2 16-16,1 2 0 0,0-1 16 0,0 3 0 15,3 1 0-15,0 1 0 0,2 3 272 0,-1-2 0 16,3-2 0-16,0 0 0 0,2-3 224 0,0-2 0 16,3-3 0-16,1-2 0 0,2-2 192 0,1 0 32 15,1-5 16-15,2 0 0 0,0-2-16 0,2-3 0 16,0 0 0-16,1-5 0 0,0 1-128 0,1-1-16 0,2-1-16 15,0-3 0-15,0 0-288 0,0-1 0 0,0 1 0 16,-2 2 0-16,-2 0-160 0,-1 1-96 0,0 3 0 0,-4-2-16 16,1 6-32-16,-1-1 0 0,-3 2 0 0,1 3 0 0,-2 3 112 0,0-1 32 15,-1 1 0-15,-1 1 0 16,1 4 160-16,-1-1-192 0,0 2 192 0,0 3-192 16,1 0 192-16,0-2 224 0,1 2-48 0,0-1-16 0,1-1 64 15,0-1 16-15,2-2 0 0,0-1 0 0,0-2-48 16,1-1-16-16,1-2 0 0,0-2 0 15,3 0-16-15,-1-2 0 0,1-3 0 0,2-4 0 0,0 0 32 0,1-2 0 16,1 1 0-16,-1-3 0 0,1 2-192 0,-1 0 0 16,0 1 0-16,-1 1 0 0,1-1-224 0,-2 2-32 15,0 3 0-15,-2 1 0 0,-1 0 0 16,0 3 0-16,-1 0 0 0,-2 1 0 0,1 2 64 0,-2 1 16 16,-1 0 0-16,0 1 0 0,-1 1 176 0,0 1-128 0,-1-1 128 0,0 1-128 15,0-1 288-15,-1 2 64 0,0 1 16 16,0 0 0-16,2 0 320 0,-1 5 64 0,-1 0 16 0,1 0 0 15,0 2-272-15,-1-1-48 16,1 2-16-16,-1-3 0 0,0 0-144 0,1 2-32 0,0-2 0 0,-1 2 0 16,0-2-128-16,0-1 192 0,1 0-192 15,0-4 192-15,1 1-192 0,0-4 0 0,2 0 0 16,0-4 0-16,1-2 0 0,-1-1-176 0,3-3 16 0,0-4 0 31,0 0-1632-31,2-2-320 0</inkml:trace>
  <inkml:trace contextRef="#ctx0" brushRef="#br1" timeOffset="88379.1">3090 6666 7359 0,'-3'2'656'0,"2"-2"-528"16,1 3-128-16,0-3 0 0,0 1 1408 0,0 1 256 16,0-2 64-16,1 2 0 0,1 2 1264 0,0-1 256 0,2 2 48 0,-1 0 16 15,2-1-1360-15,-1 1-272 0,0-1-48 0,2 0-16 16,-6-4-528-16,0 0-96 0,0 0-32 0,0 0 0 15,0 0-528-15,32 35-112 0,-28-28-32 0,0-3 0 32,0 4-640-32,-1-2-128 0</inkml:trace>
  <inkml:trace contextRef="#ctx0" brushRef="#br1" timeOffset="89349.25">3082 6723 3679 0,'-1'0'320'0,"0"-2"-320"16,0 2 0-16,0 0 0 0,1 0 368 0,-1 0 0 0,1 2 0 0,-1-2 0 15,-1 1-176-15,1 1-16 0,-1-2-16 0,1 0 0 16,0 2 192-16,-1-4 32 0,1 2 16 0,0-2 0 15,1 1 976-15,0-1 192 0,0-1 32 0,1-1 16 0,-1 1 16 16,1-1 0-16,0 1 0 0,0 1 0 0,1 0-208 0,-1 0-32 16,0 1-16-16,-1 1 0 0,1 1-144 0,0 1-16 15,-1 0-16-15,0 3 0 0,0 3-64 0,-1 1-16 16,1 5 0-16,0 0 0 0,0 0-416 0,0 2-64 16,1 2-32-16,0 0 0 0,-1-18-336 15,3 33-64-15,-3-33-16 0,5 33 0 0,-5-33-192 0,4 34 176 16,-4-34-176-16,2 31 160 0,-2-31-160 0,2 26 0 15,-2-15 0-15,-1 0 0 16,0-2 0-16,-2 0 0 0,1-2 0 0,-2 0 0 16,0-1 0-16,0-2 0 0,-1 1 128 0,-2-2-128 0,2-2 0 0,-1-1 0 0,1 0 0 15,-2 0 0-15,1-2 0 0,0-1 128 0,0-2-128 0,0 1 0 16,2-1 320-16,2-1 0 16,0 0-16-16,2-1 0 0,3 0-48 0,0-2-16 15,4-3 0-15,1-2 0 0,1-1-112 0,2-2 0 0,2-1-128 0,-1 1 192 16,-1 0-192-16,1-1 0 15,1-2 0-15,0 2 0 0,-2 1 0 0,1-2 0 0,1 1-144 0,-1 0 144 0,0 3-208 16,-1 2 48-16,-2 1 16 0,1 3 0 0,0 4 144 16,-1-2 0-16,-1 4 0 0,-2 1 0 15,1 4 0-15,-2 1 0 0,0 4 0 0,-5-7 0 16,0 0 0-16,0 0 0 0,9 38 0 0,-9-26 0 0,0 2 0 0,-1-1 0 16,1 0 0-16,-1-1 128 0,0 0-128 0,1-3 0 15,0-2 0-15,1 1 128 0,0-5-320 0,1 0-64 16,0-3-16-16,0 0-10624 31,0 0-2128-31</inkml:trace>
  <inkml:trace contextRef="#ctx0" brushRef="#br1" timeOffset="90890.65">3424 6698 5519 0,'1'0'496'0,"0"-1"-496"0,0 1 0 0,0 0 0 15,0 0 1904-15,0 0 272 0,1 0 64 0,2 0 16 16,2 0 624-16,2 0 128 0,-1 1 32 0,1 1 0 15,-1-2-1152-15,0 2-224 0,-1 0-64 0,1 1 0 0,-2 0-768 16,1 1-176 0,-2-2-16-16,0 3-16 0,0 0-432 0,-1-1-64 0,-1 1-128 0,-1 1 176 15,0 0-1024-15,-1 0-208 0,0-2-32 0,0 3-8016 16,-1-3-1600-16</inkml:trace>
  <inkml:trace contextRef="#ctx0" brushRef="#br1" timeOffset="91065.39">3449 6828 6159 0,'-3'2'128'0,"1"-1"16"0,1 0 16 0,1-1 32 0,0 2-192 0,-1-2 0 16,1 1 0-16,-1 1 0 0,-1 3 2000 0,0-1 368 0,0 4 64 0,-1-1 0 15,1 2-368-15,-2 2-80 0,0 0 0 16,0-2-16-16,2 1-944 0,-1 1-176 0,0-1-32 0,1-1-16 16,1-4-656-16,0 2-144 0,1-2 0 0,2-3 0 31,1 0-1248-31,2-2-240 0</inkml:trace>
  <inkml:trace contextRef="#ctx0" brushRef="#br1" timeOffset="91583.95">3679 6898 2751 0,'3'0'256'0,"-1"1"-256"0,0 1 0 0,0-2 0 0,-1 0 2256 0,0-2 416 15,0 1 80-15,0 1 0 0,2-3 64 0,1 0 0 16,1-4 0-16,0 2 0 0,-2-5-1408 0,1 3-288 15,1-4-48-15,-2 2-16 0,1-2-672 0,-1 2-128 16,0-1-16-16,0 1-16 0,-2-1-16 0,1 3 0 16,-2 0 0-16,0 1 0 0,-1 2-208 15,-1 0 0-15,-1 0 0 0,-3 3-160 0,2-1 0 0,-2 4 0 16,0 1 0-16,-2 1 0 0,0 2-160 0,-2 2-16 16,2 2-16-16,-1 0 0 0,1 1 352 0,-2 1-144 15,2 1 144-15,0 3 0 0,0 0 144 0,1 3 144 16,0-2 32-1,2-1 0-15,1 3 256 0,0-6 48 0,2 1 16 16,1-3 0-16,1-3 48 0,1 1 16 0,-1-9 0 16,0 0 0-16,0 0-432 0,0 0-80 0,0 0 0 15,0 0-16-15,41 4-176 0,-31-10 0 0,2-2 0 16,0-1-176-16,1-2-80 0,0 1-32 0,1-2 0 0,-1-2 0 16,1 2-288-1,-2-2-48-15,-1 2-16 0,0 1 0 0,-3 0 208 0,-1 2 48 0,0 2 0 0,-2-3 0 16,-1 6 384-16,-1-2 0 0,-1 4 0 0,-2 2-128 0,0 0 128 15,-1 3 0-15,-1 0 0 0,-1 3 0 0,0-1 336 0,0 2 0 16,-1 1 0-16,1 1 0 0,0 2 368 16,1-1 64-16,0 0 0 0,1-3 16 0,1 2-224 0,1-2-48 15,-1-7-16-15,0 0 0 0,0 0-208 0,0 0-32 16,0 0-16-16,0 0 0 0,39 26-112 0,-30-28 0 16,1-4-128-16,0 0 192 0,-1-1-192 0,0-2 0 15,1 1 0-15,0-1-160 16,1-3-1024-16,-1 0-208 0,2 0-32 0,-2 1-7952 15,0 1-1584-15</inkml:trace>
  <inkml:trace contextRef="#ctx0" brushRef="#br1" timeOffset="92031.97">4036 6531 3679 0,'0'-5'320'0,"0"2"-320"0,1 2 0 16,-1 2 0-16,0 0 2368 0,0-1 384 0,0 2 96 0,0 1 16 15,0 2 512-15,-1 5 96 0,1 6 32 0,-2 0 0 16,0 6-1264-16,0-1-256 0,-2 3-64 0,-1 2 0 15,1 2-720-15,-2-2-160 0,0-2-16 0,1 0-16 16,-2 4-320-16,1-1-64 0,0-1-16 0,1-1 0 16,1-4-272-16,0-1-48 0,3-2-16 0,-1-3 0 15,1-1-272-15,1-2 0 0,0-5 128 0,2-2-128 16,-1-2 0-16,1-3 0 0,2-1 0 0,-1-4 0 16,1-1-464-16,0-2-48 0,2-2-16 0,-1-3 0 15,1 0-416-15,-1-1-80 16,0 0 0-16,1 1-16 0,-2-1-2368 0,2-1-480 15,-2 1-80-15,1 0-32 0,0 4 1856 16,-2-2 368-16,2 2 80 0,0 0 16 0,-2 4 1248 0,1-2 256 0,0 4 176 0,0 0-208 0,-2 3 720 0,1-1 160 16,0 1 32-16,0 1 0 0,-1 0 1024 0,2 1 224 15,0-1 32-15,0 0 16 0,0 2-432 0,2-2-96 16,-1 1 0-16,2 0-16 0,-1 0-752 0,0 1-128 16,-6-2-48-16,0 0 0 0,0 0-400 0,0 0-128 15,0 0 0-15,0 0 0 0,32 33 176 0,-32-24-176 16,-1 1 160-16,-4 2-160 0,0-2 320 0,-2 2-48 15,-2 1 0-15,-3 2 0 0,-1-3-16 0,0 0-16 16,0 0 0-16,0-1 0 0,2-4-48 0,0 1-16 16,2-2 0-16,2-1 0 0,0-2-176 0,2-3 0 0,3-2 0 15,-1-1 0 1,1-2-640-16,1 0-144 0,2-2-48 0,2-2-13248 0</inkml:trace>
  <inkml:trace contextRef="#ctx0" brushRef="#br1" timeOffset="92397.32">4301 6695 6447 0,'3'-5'272'0,"-2"3"80"0,0-1-352 15,0 1 0-15,0-1 0 0,-1 3 0 0,1-2 1920 0,0 0 304 16,0-3 64-16,0-1 16 0,1 0 96 0,0-2 32 16,-1 2 0-16,0-1 0 0,1 2-512 0,-2 0-112 15,-1-2-16-15,0 2 0 0,0 1-512 0,0 2-96 16,-1-1-32-16,0 3 0 0,1 0-320 0,-3 3-64 16,1 0 0-16,-1 1-16 0,1 3-176 0,-1 0-16 15,0 2-16-15,0 3 0 0,0 4-192 0,-1 1-32 16,2 0-16-16,-1-1 0 15,0 2-160-15,1 2-16 0,1-1-128 0,0 0 192 0,1-2-64 0,1-17-128 16,2 33 176-16,-2-33-176 0,2 31 144 0,-2-31-144 16,0 0 0-16,7 41 144 0,-7-41-144 0,0 0 0 15,6 32 0-15,-6-24 0 16,2-4-864-16,-1 1-160 0,1-2-16 0,0-1-10400 0,-1 0-2064 16</inkml:trace>
  <inkml:trace contextRef="#ctx0" brushRef="#br1" timeOffset="92771.68">4364 6846 9215 0,'1'1'400'0,"0"1"96"0,0 0-496 0,-1 1 0 0,1-1 0 0,-1 0 0 15,1-1 2368-15,0 3 368 0,1 1 80 0,-2-5 0 16,0 0-48-16,0 0-16 0,0 0 0 0,0 0 0 16,30 33-1088-16,-30-33-208 0,0 0-48 0,27 0-16 0,-16-3-816 0,2-1-176 15,-1-3-16-15,0 0-16 0,0-1-176 0,-1 2-48 16,0-2 0-16,-2 1 0 0,0-1-144 0,-1 0 160 15,-1 1-160-15,-2 0 160 0,-1 2-160 0,-2-2 0 16,-1 2 144-16,-1-3-144 16,-1 2 0-16,-2-1 0 0,-1 2 0 0,-2-5 128 0,-2 3-128 0,0 0 0 15,-1 0 0-15,-2 1 0 0,1 3 0 0,0 1 0 16,2 4 0-16,-1 1-128 0,3 1 256 0,-1 3 48 16,1 0 16-16,0 4 0 0,2 1 128 0,0 1 48 15,1 3 0-15,2 1 0 0,0 1 80 0,1-18 32 16,3 38 0-16,-3-38 0 0,8 36-160 0,-8-36-16 0,0 0-16 15,25 38 0-15,-25-38-96 0,0 0-32 0,38 16 0 0,-38-16 0 16,0 0-160-16,41 8 0 0,-41-8 0 0,28-5 0 16,-16 2 0-16,0 0 0 15,-1-2 0-15,0-1 0 16,0 4-704-16,-2-3-128 0,1 1-32 0,-1 1-16864 0</inkml:trace>
  <inkml:trace contextRef="#ctx0" brushRef="#br1" timeOffset="92904.83">4987 6944 17503 0,'0'-2'1552'0,"-1"2"-1232"15,1 2-320-15,-1-1 0 16,0 0 1872-16,0-1 320 0,0 2 64 0,-2-1 16 16,0 4-1072-16</inkml:trace>
  <inkml:trace contextRef="#ctx0" brushRef="#br1" timeOffset="94535.74">6949 5320 5519 0,'-2'0'496'16,"0"0"-496"-16,1 0 0 0,1 0 0 0,0 0 752 0,-1 0 48 16,-1 0 16-16,0 0 0 0,-1 0 288 0,-1 0 64 15,2 0 16-15,-1 0 0 0,1 2-96 0,1-2 0 16,1 0-16-16,1 0 0 0,1 2 80 0,1-2 32 15,1 1 0-15,2 0 0 0,1 0 32 0,2-1 16 16,1 0 0-16,2-1 0 16,2-1-256-16,2 0-48 0,2 0-16 0,2-1 0 0,2-2-176 0,1 3-32 15,2-2-16-15,0 1 0 0,2 1-368 0,2 1-64 16,2-1 0-16,2 2-16 0,-4-1-240 16,2 1 0-16,1 1 128 0,1-1-128 0,2 3 0 0,-1 1 0 0,-3 0 0 0,2-1 0 15,-2 2 0-15,0-2 0 16,-1-1 0-16,-2-2 0 0,-4 0 0 0,-2 0-128 0,0-2 128 0,-2-1 0 15,0-1 0-15,-3 0 0 0,2-2 0 0,-3 1 0 16,-1-2 0-16,-2 2 0 0,-2-1 0 16,-3 1 0-16,-1 1-192 0,-1 1 0 0,-3-2 16 15,-1 3 0 1,-2 1-2256-16,-2 1-448 0,-1 0-80 0,0 0-7904 0</inkml:trace>
  <inkml:trace contextRef="#ctx0" brushRef="#br1" timeOffset="94980.36">7025 5495 5519 0,'2'-3'240'0,"-1"2"64"0,1 0-304 0,0 0 0 0,-1 1 0 0,0 0 0 16,-1-1 784-16,3 1 112 0,2-2 0 0,0 2 16 15,3-2 144-15,0 1 32 0,1 1 0 0,1 0 0 16,1 1-112-16,1-1-16 0,1 2 0 0,2-2 0 15,1 2 288-15,0-2 48 0,2 0 16 0,0 0 0 16,1 0-288-16,-1 0-48 0,1 0-16 0,0 0 0 16,-1-2-384-16,0 2-96 0,1-2-16 0,2 1 0 15,1-1 112-15,1 2 0 0,1-2 16 0,0 1 0 0,1 1-80 16,1 0 0-16,2 0-16 0,0 0 0 0,1-2-176 16,-1 1-48-16,0 0 0 0,1-2 0 0,3 1-272 15,2-3 160-15,2 3-160 0,1-2 128 0,2 1-128 16,1 0 0-16,0 1 0 0,-2-2 128 0,0 3-128 0,0-3 0 15,0 3 0-15,-2-1 128 0,-2 0-128 0,-1 0 0 0,-2 0 0 16,-1 1-13888-16</inkml:trace>
  <inkml:trace contextRef="#ctx0" brushRef="#br1" timeOffset="95834.47">7565 5706 9215 0,'1'-2'816'0,"-1"-1"-656"16,0 1-160-16,0 2 0 0,0 0 704 0,-1 0 128 0,1 0 0 0,0-3 16 15,-1 1 80-15,1 2 16 16,-1 0 0-16,1 0 0 0,-1 2-272 0,0-1-48 0,1 3-16 0,-1-1 0 15,1-1 112-15,-1 3 32 0,1-2 0 0,-1 2 0 0,1-1-16 0,0 3 0 16,0-2 0-16,0 4 0 0,0-9 32 16,0 0 16-16,1 36 0 0,-1-36 0 0,3 33-176 0,-3-33-32 15,3 37-16-15,-3-37 0 0,3 46 16 0,-3-46 16 32,2 47 0-32,-2-47 0 0,2 45 0 0,-2-45 0 15,4 40 0-15,-4-40 0 0,0 0-384 0,8 43-80 0,-8-43 0 0,0 0-128 0,0 0 0 0,0 0 0 16,24 36-192-1,-20-34-14240-15</inkml:trace>
  <inkml:trace contextRef="#ctx0" brushRef="#br1" timeOffset="96699.32">7201 6531 10127 0,'-1'0'896'16,"1"0"-704"-16,0 0-192 0,0 0 0 16,0 1 720-16,0-1 112 0,0 0 32 0,0 0 0 0,0 2 496 0,0-2 112 15,0 2 0 1,2-1 16-16,1 0 32 0,1 2 0 0,-4-3 0 0,0 0 0 0,0 0 16 0,0 0 16 31,36 19 0-31,-36-19 0 0,0 0-320 0,40 5-64 16,-40-5-16-16,32 2 0 0,-32-2-320 0,35 2-64 0,-35-2 0 0,37 0-16 15,-37 0-496-15,36 0-112 0,-36 0-16 0,30 0 0 16,-30 0-128-16,26-2 0 0,-26 2 0 0,22-5 0 0,-14 5-240 0,0-5 32 16,-2 3 0-16,-3-3 0 15,-2 4-2032-15,-3 0-384 0</inkml:trace>
  <inkml:trace contextRef="#ctx0" brushRef="#br1" timeOffset="97198.49">7236 6610 5519 0,'-3'-2'496'0,"0"2"-496"0,1 0 0 0,1 0 0 0,0 0 1184 0,0 0 144 16,-2 2 16-16,-3-2 16 0,1 2 624 0,-1-1 128 15,1 2 32-15,2 0 0 0,0 2 16 16,2-1 0-16,1 1 0 0,2 1 0 0,-2-6-640 0,0 0-128 16,0 0-32-16,0 0 0 0,0 0-400 0,30 29-96 15,-30-29-16-15,0 0 0 0,0 0-192 0,0 0-32 16,37 24-16-16,-37-24 0 0,0 0-288 0,0 0-48 16,0 0-16-16,34 38 0 0,-34-38-256 0,0 0 0 15,0 0 0-15,0 0 0 0,24 38 0 0,-24-38 0 16,0 0 0-16,0 0 0 0,0 0 0 0,12 40 0 15,-14-32 0-15,-1-1 0 0,-1 0 0 0,-2-2 0 16,0 3 0-16,-1 0 0 0,-1-1 0 0,-1 1 0 16,-1 1-128-16,-1 0 128 0,0 1 0 0,-1 0 0 15,0 1 0-15,-1 1 0 0,2-2 0 0,0 1 0 0,1 0-128 16,2-2 128-16,2-2 0 0,0 0 0 0,1 0 0 16,2 0 0-16,0-2 0 0,1 0 0 0,1-2 0 15,1 0 0-15,2-2 0 0,1 1 0 0,1-2 0 16,2 0 0-16,-6 0 0 0,0 0 0 0,27-6 0 15,-27 6 0-15,27-6 0 0,-27 6 128 0,30-6-128 0,-13 3 0 16,1 0 336-16,-1-1-32 0,-17 4-16 0,37-3 0 16,-37 3-96-16,35-4 0 0,-35 4-16 0,37 2 0 15,-37-2-176-15,33 2 0 0,-33-2 0 0,33 0 0 16,-33 0 0-16,28 0 0 0,-28 0 0 16,0 0 0-16,30 0 0 0,-22-2 0 0,-3-1 0 0,0 1 0 15,-2 0-720-15,-2 1-80 16,0 1-16-16,-3 1-15472 0</inkml:trace>
  <inkml:trace contextRef="#ctx0" brushRef="#br1" timeOffset="98037.75">7376 7320 11967 0,'0'3'528'0,"0"-3"112"0,1 1-512 0,-1 1-128 0,1-2 0 0,0 0 0 16,-1 0 1424-16,2 0 256 15,-2 0 48-15,0 0 16 0,0 0 96 0,0 0 16 0,0 0 0 0,36 2 0 16,-36-2-976-16,0 0-192 0,0 0-48 0,30-2 0 0,-30 2-640 0,0 0 0 16,0 0 0-16,0 0 0 15,0 0-1392-15,0 0-144 16,35 9-48-16,-33-7-8816 0</inkml:trace>
  <inkml:trace contextRef="#ctx0" brushRef="#br1" timeOffset="98210.81">7391 7404 1839 0,'-2'2'160'0,"-1"1"-160"16,1-1 0-16,2 0 0 0,0-2 1520 0,-1 3 272 0,0 0 48 0,-1 1 16 0,0 3 576 0,3-3 112 31,0 1 16-31,3-2 16 0,-4-3-272 0,0 0-64 0,0 0-16 0,0 0 0 16,36-5-624-16,-36 5-112 16,22-5-16-16,-22 5-16 0,24-5-896 0,-24 5-176 15,26-5-48-15,-26 5 0 0,0 0-336 0,35-2 0 16,-35 2-160-16,0 0 160 15,31 0-1744-15,-31 0-240 0</inkml:trace>
  <inkml:trace contextRef="#ctx0" brushRef="#br1" timeOffset="98437.07">7741 7276 10127 0,'-1'2'896'0,"1"-2"-704"0,0 0-192 0,0 0 0 0,0 0 1280 0,-1 2 208 15,0-1 48-15,0 3 16 0,0 1 832 0,-1-1 176 16,0 2 16-16,-1 1 16 0,2 2-480 0,-1 1-112 16,0-1-16-16,1 3 0 0,-1-1-464 0,0 1-112 15,1 1 0-15,0 0-16 0,1-13-944 0,0 26-176 16,0-26-32-16,0 0-16 0,1 27-224 0,-1-27-256 16,0 0 48-16,0 0-16496 15</inkml:trace>
  <inkml:trace contextRef="#ctx0" brushRef="#br1" timeOffset="98789.09">7394 6216 9215 0,'-1'-2'816'0,"1"-1"-656"0,0 3-160 0,0 0 0 15,1 0 880-15,-1 0 144 0,-1 0 16 0,-1 0 16 16,2-2 736-16,-3 2 160 0,1 2 32 0,-1-2 0 15,0 3-16-15,1-1 0 0,-1 2 0 0,0-1 0 16,1 3-80-16,0 0-16 0,0 2 0 0,0 1 0 16,0 2-656-16,0 1-128 0,0 0-16 0,-1 5-16 15,1-1-672-15,0 3-144 0,1-1-32 0,0-1 0 16,1-17-208-16,2 36 0 0,-2-36 0 0,5 32-11456 16,-5-32-2208-16</inkml:trace>
  <inkml:trace contextRef="#ctx0" brushRef="#br1" timeOffset="99416.75">7416 6280 10591 0,'0'-2'0'0,"-1"-1"0"15,0 3 0-15,1-2 0 0,0 2 768 0,-1 0 256 16,0-3 64-16,-1 1 16 0,0-3 304 0,0 1 48 15,0 0 16-15,1 1 32 0,0 0-16 0,1 0 0 16,-1 1 0-16,1 0 0 0,1 0 16 0,0-1 0 16,0 1 0-16,1 0 32 0,0 1-336 0,1-1-80 15,1 0-16-15,-2 0 0 0,1-1-464 0,0 0-80 16,0 1-32-16,1 0 0 0,-2 0-320 0,1-1-64 16,0-1-16-16,0 1 48 0,1 1-48 0,0 0 0 15,1-1 0-15,-1 1 0 0,1 1-128 0,0-1 0 0,0 2 0 0,1 0 176 16,-2 2-176-16,-4-2 0 15,0 0 0-15,0 0 0 0,0 0 0 0,0 0 0 0,33 41 0 16,-33-41 0-16,0 0-128 0,0 0 128 0,15 47-128 16,-15-47 128-16,0 0 0 0,8 43 0 0,-8-43 0 0,0 0 0 15,5 35 0-15,-5-35 0 0,0 0 0 0,1 26 0 16,0-20 0-16,0-2 0 0,0 1 0 0,0-3-10720 16,1-1-2176-16</inkml:trace>
  <inkml:trace contextRef="#ctx0" brushRef="#br1" timeOffset="101681.01">8137 6474 4607 0,'0'-2'400'0,"-1"0"-400"0,1 2 0 0,-1-2 0 0,1 1 832 0,-1 1 96 16,1-2 16-16,-2-1 0 0,1-1 176 0,-2-1 32 16,0 0 16-16,0 3 0 0,0-3-96 0,0 0-32 0,0 3 0 0,-1 0 0 15,2-1 48 1,-2 1 16-16,0 0 0 0,0 1 0 0,1 1 48 0,-1 1 0 0,1 1 0 0,-1 0 0 16,2 1-304-16,-2-1-48 0,1 1-16 0,0 1 0 15,1 1-272-15,-1-1-48 0,0 2-16 0,0 0 0 16,1 2-64-16,-1-2-32 15,1 2 0-15,0-1 0 0,0 2-48 0,2-9-16 16,-3 20 0-16,3-20 0 0,-1 21-112 0,1-21-32 0,-1 24 0 0,1-24 0 0,-2 28 48 0,2-28 0 31,-2 26 0-31,2-26 0 0,-2 24 48 0,2-24 16 16,-1 28 0-16,1-28 0 0,0 31-80 0,0-31-16 0,0 28 0 0,0-28 0 0,1 26-32 16,-1-26-128-1,2 29 192-15,-2-29-64 0,5 33-128 0,-5-33 192 0,5 36-192 16,-5-36 192-16,5 38-192 0,-5-38 0 15,3 40 0-15,-3-40 0 0,0 40 0 0,0-40 0 16,0 31 0-16,0-31 0 0,-5 33 0 0,2-14 0 0,-1-4 0 16,0 1 0-16,-1-3 0 0,0 0 0 0,-2 0 0 15,1-4 0-15,3-3 0 0,-2 2 0 0,1-4 0 0,-2-1 0 16,2-1 0-16,1-2 0 0,-2-2 0 0,0-1 0 16,1-1-208-16,-1-3-80 0,0-2-16 0,1-1 0 31,0-1-2368-31,0-1-464 0</inkml:trace>
  <inkml:trace contextRef="#ctx0" brushRef="#br1" timeOffset="101869.77">7906 6825 10127 0,'1'-2'896'0,"1"2"-704"16,0 0-192-16,-1 0 0 0,1 0 1344 0,-1 0 256 16,-1 0 32-16,0 0 16 0,0 0 560 0,33 5 112 15,-33-5 32-15,0 0 0 0,40 3-784 0,-40-3-160 16,0 0-16-16,40-1-16 0,-40 1-480 0,28-4-80 15,-28 4-32-15,29-6 0 0,-29 6-528 0,26-4-96 16,-26 4-32-16,23-5 0 0,-23 5-128 0,0 0 0 16,27-3 0-16,-19 1-176 15,-2 2-720-15,-1 0-128 0</inkml:trace>
  <inkml:trace contextRef="#ctx0" brushRef="#br1" timeOffset="102329.71">8175 7153 7359 0,'-1'0'320'0,"1"0"80"0,0 0-400 0,0-1 0 0,0 1 0 0,0 0 0 0,0-2 1600 15,1 2 224-15,0-2 48 0,1 2 16 16,0-3 352-16,1-2 64 0,-1 2 0 0,1-1 16 0,1-1-752 0,0 2-160 16,-1-2-16-16,2 0-16 15,0 1-592-15,1-2-112 0,1 1-32 0,0-2 0 0,1 2-256 0,0-2-48 0,-1 0-16 0,1 0 0 16,1 1-160-16,-1 0-32 0,0 1-128 15,-8 5 192-15,0 0-64 0,0 0-128 0,0 0 176 16,0 0-176-16,0 0 224 0,0 0-64 0,35 14-16 0,-35-14 0 16,0 0-144-16,4 30 128 15,-4-30-128-15,0 0 128 0,0 35-128 0,0-35 0 0,-3 31 0 0,0-15 128 16,0 1-128-16,-1 0 0 0,2 1 0 0,-2-3 0 16,0 1 0-16,1-2 0 0,0-4 0 0,0-1 0 15,-1-1 0-15,2-2 0 0,-1-1 0 0,1-2 0 0,0-1-352 0,0-2 0 16,1 1 0-16,0-4-13712 15</inkml:trace>
  <inkml:trace contextRef="#ctx0" brushRef="#br1" timeOffset="102550.5">8275 6951 15663 0,'0'-3'688'0,"0"1"144"0,1 2-656 0,0 0-176 15,0 0 0-15,0 2 0 0,0-2 960 0,1 1 176 16,-2-1 16-16,0 0 16 0,0 0 288 0,0 0 48 0,0 0 16 0,35 21 0 16,-35-21-784-16,0 0-160 0,0 0-16 15,0 0-16 1,0 0-800-16,35 12-176 0</inkml:trace>
  <inkml:trace contextRef="#ctx0" brushRef="#br1" timeOffset="103325.8">8627 6676 6447 0,'0'-2'576'0,"0"2"-576"0,0-2 0 0,0 1 0 16,1 1 1264-16,-1 0 144 0,1-2 16 0,-1 1 16 15,1-1 784-15,0 0 144 0,0 2 48 0,0 0 0 16,0 0-432-16,-1 0-64 0,0 0-32 0,0 0 0 16,0 0-240-16,0 0-48 0,16 40-16 0,-16-40 0 15,0 0-704-15,16 45-144 0,-16-45-32 0,0 0 0 0,20 45-336 0,-20-45-80 16,0 0-16-16,23 40 0 0,-23-40-272 0,0 0 0 16,23 32 128-16,-23-32-128 0,0 0 0 0,0 0-256 15,0 0 64-15,29 28 0 16,-29-28-2048-16,0 0-384 15</inkml:trace>
  <inkml:trace contextRef="#ctx0" brushRef="#br1" timeOffset="103547.82">8783 6690 12895 0,'-4'3'1152'0,"1"1"-928"0,1-1-224 0,0-1 0 16,1 0 944-16,-2 1 144 0,-2 4 16 0,-2 2 16 15,-5 6 880-15,-3 3 176 0,1-1 48 0,0 0 0 16,0-2-752-16,1 0-128 0,-1 2-48 0,1 0 0 16,-1-1 48-16,1-2 16 0,1 0 0 0,1-1 0 15,1-2-656-15,1 0-128 0,1-3-16 0,2-3-16 16,0 2-544-16,2-4 0 0,1 0 0 0,1-2-10768 16,1-1-2160-16</inkml:trace>
  <inkml:trace contextRef="#ctx0" brushRef="#br1" timeOffset="103915.15">8938 6861 9215 0,'-3'-3'816'0,"1"3"-656"0,0-2-160 0,0 2 0 0,0 0 784 0,1 0 128 16,-1 0 32-16,1 2 0 0,-3-1 688 15,-1 3 144-15,-1 1 16 0,0-1 16 0,0 4-192 0,1-1-32 31,0 2-16-31,1 3 0 0,0 0 224 0,0 1 32 0,2 2 16 16,-1-1 0-16,3-14-736 0,-3 29-144 16,3-29-16-16,-1 24-16 0,1-24-496 0,0 0-112 15,6 32 0-15,-6-32-16 0,0 0-304 0,0 0 0 0,0 0 0 0,0 0-144 32,29 29-752-32,-29-29-160 0,0 0-32 0,0 0-13632 0</inkml:trace>
  <inkml:trace contextRef="#ctx0" brushRef="#br1" timeOffset="104248.15">8974 7008 2751 0,'-4'0'256'0,"2"0"-256"0,0 1 0 0,1-1 0 16,0 0 1536-16,1-1 272 0,-1 1 48 0,1 0 16 15,0 0 912-15,-1-3 176 0,2 1 48 0,-1-1 0 16,3 0-992-16,1 0-192 0,1-2-32 0,1 0-16 15,1-2-832-15,1 0-176 0,1 2-16 0,0-2-16 16,0 0-272-16,-9 7-48 0,16-10-16 0,-16 10 0 0,0 0 96 0,22-8 16 16,-22 8 0-16,0 0 0 0,0 0-80 0,0 0-16 15,0 0 0-15,0 0 0 0,31 27-224 0,-31-27-32 16,0 0-16-16,5 31 0 0,-5-31 64 0,2 26 16 16,-2-26 0-16,0 24 0 0,0-24-64 0,0 31-16 15,0-31 0-15,-3 30 0 0,3-30-144 0,-5 31 160 16,3-16-160-16,-2 0 160 0,-1 0-160 0,2 0 0 15,-1-1 0-15,0 0 128 0,1-2-128 0,1-2 0 0,2-10 0 16,-6 19 0 0,6-19-400-16,-4 11-64 0,2-10-16 0,1-1 0 15,0-1-1808-15,-1-3-352 0</inkml:trace>
  <inkml:trace contextRef="#ctx0" brushRef="#br1" timeOffset="104435.33">9065 6823 16575 0,'0'0'736'0,"0"0"160"0,0 0-720 0,0 0-176 0,0 0 0 0,0 0 0 16,0 0 1360-16,0 0 240 0,0 0 64 0,0 0 0 16,30 23-32-16,-30-23 0 0,0 0 0 0,0 0 0 0,0 0-928 0,33 31-192 15,-33-31-48-15,0 0 0 0,0 0-656 0,0 0-144 16</inkml:trace>
  <inkml:trace contextRef="#ctx0" brushRef="#br1" timeOffset="104736.23">9274 6690 3679 0,'4'-5'320'0,"-1"3"-320"16,-1 0 0-16,0 1 0 0,0 1 2448 0,-1 0 432 0,1-2 64 0,-2 2 32 15,0 0 160-15,0 0 16 0,0 0 16 16,31 0 0-16,-31 0-1328 0,0 0-272 0,0 0-48 0,0 0-16 0,41 26-208 0,-41-26-32 16,0 0-16-16,22 38 0 15,-22-38-352-15,14 36-80 0,-14-36-16 0,11 45 0 0,-11-45-288 0,4 49-64 16,-3-22-16-16,-1 1 0 0,-2 1-240 0,0-3-32 15,-3 0-16-15,0-2 0 0,0-5-144 16,-3 2 0-16,1-2 144 0,-1-2-144 0,-1-3 0 0,1-4-240 16</inkml:trace>
  <inkml:trace contextRef="#ctx0" brushRef="#br1" timeOffset="106332.87">8863 6268 17503 0,'0'2'1552'0,"0"-1"-1232"16,0 1-320-16,0-2 0 0,0 0 1136 0,1 2 160 16,0-1 48-16,0 3 0 0,1-2-32 0,1 0 0 15,-3-2 0-15,0 0 0 0,0 0-448 0,0 0-96 16,40 5 0-16,-40-5-16 0,26-5 464 0,-26 5 112 16,30 0 16-16,-30 0 0 0,0 0-656 0,44 6-128 15,-44-6-32-15,0 0 0 0,0 0-208 0,37 28-64 16,-37-28 0-16,0 0 0 0,0 0-256 0,6 40 0 15,-10-28 128-15,-3-2-128 0,-1 1 0 0,-2-1 0 16,-3 4 0-16,-2-2 0 0,1-1 0 0,-1 1 0 16,1-2 0-16,1 0 0 0,2-1 0 0,1-3 0 0,2 0 0 15,2-4 0-15,1 1 144 0,3-3-144 16,2 2 0-16,1-4 144 0,3 2-16 0,2-2-128 16,1 1 192-16,-7 1-64 0,20-5 256 0,-20 5 32 0,27-4 16 15,-27 4 0-15,35-5-256 0,-35 5-48 0,39-3-128 0,-39 3 192 16,40-3-192-16,-40 3 0 0</inkml:trace>
  <inkml:trace contextRef="#ctx0" brushRef="#br1" timeOffset="108072.62">9021 6467 1839 0,'0'-2'160'0,"0"2"-160"16,0 0 0-16,0 0 0 0,0 0 512 0,0-2 64 15,0 2 0-15,0-1 16 0,1 1 496 0,-2 0 112 0,1 0 16 16,0 0 0-16,0 1 208 0,1 1 48 16,-1 0 16-16,1 1 0 0,0-1 160 0,1 0 16 0,1 0 16 0,1 1 0 15,1-3-288-15,1 1-64 0,2 0-16 0,3-2 0 16,1 0-608-16,1-2-128 0,1 0-32 0,0 0 0 16,-1 0-544-16,1-2 0 0,1 1 0 0,-2-1 0 15,0 2 0-15,-1 1-304 0,-2 0 48 0,-1 2-11248 16</inkml:trace>
  <inkml:trace contextRef="#ctx0" brushRef="#br1" timeOffset="124717.44">7359 6304 1839 0,'-1'-3'160'0,"0"-1"-160"16,0 3 0-16,0-1 0 0,0 0 320 0,1 0 48 16,0 1 0-16,-1-3 0 0,1 0 320 0,-2-2 64 15,0-3 16-15,0-1 0 0,0 3 128 0,1-2 16 16,0-1 16-16,1 3 0 0,1-2 304 0,-1 1 64 15,2 1 16-15,0 0 0 0,0 2-96 0,0 0 0 16,0 2-16-16,0 0 0 0,0 1-32 0,0 2 0 0,0 2 0 0,0 0 0 16,-1-1-128-16,0 2-16 15,0 3-16-15,0 1 0 0,0 2-304 0,-1-1-64 0,1 3-16 0,-1-1 0 16,0 1-288-16,0 1-48 0,1 0-16 0,-2 0 0 16,1-2-96-16,0 2-32 0,0-1 0 0,0 1 0 15,-1-3 16-15,1 3 0 0,0-1 0 0,0 0 0 16,-1 1 16-16,1-1 0 0,0-1 0 0,1 1 0 15,-1-1 96-15,0 0 32 0,1 2 0 0,0-1 0 16,1-3 16-16,-1 1 0 0,2-2 0 0,-1-2 0 16,1-1-128-16,1-3 0 0,-1-2-16 0,0-1 0 15,1 0 96-15,1-3 32 0,0-2 0 0,2-2 0 0,-1 1-96 16,2-3-16-16,0-1 0 0,0-3 0 0,3-1-192 0,-1-1 0 16,-2 5 0-16,1-3 0 0,2 0 0 0,-1-2 0 15,0 2 0-15,-1-1 0 16,2 2 0-16,-3 0 0 0,1 2 0 0,-1-2 0 0,1 3 0 0,-2 0 0 15,1 4 0-15,-1-2 0 0,1 1 0 0,1 0 0 16,-2 2 0-16,1 0 0 0,-2 0 0 0,1 3 128 0,0-1-128 0,-1 0 0 16,-1 3 0-16,1-1 0 15,-1 1 0-15,1 1 0 0,-1 1 128 0,0 2-128 0,0 1 0 16,-3 1 0-16,1 2 240 0,0 2-48 16,-1-1-16-16,0 1 0 0,-1 0-48 0,-1 1-128 0,0 0 192 15,0-1-64-15,-1 0-128 0,0 1 192 0,1 0-192 16,-1-3 192-16,1 2-32 15,-1-1 0-15,0 1 0 0,0-1 0 0,1-2-160 0,-1 1 192 0,-1-2-192 16,0 2 192-16,1-4-192 0,-2 2 0 16,0-1 144-16,-2 0-144 0,1-1 128 0,-2 0-128 15,1-1 128-15,-1 0-128 0,0 0 144 0,-3-2-144 16,-1 0 192-16,-2 0-192 0,-1-2 192 0,-2 1-192 0,1-2 192 0,-1 0-192 16,2-2 192-16,0 1-64 0,0-1 0 0,0-2-128 15,3 2 144-15,0-2-144 0,2 2 0 0,0-2 144 16,2 2-144-16,1 0-224 0</inkml:trace>
  <inkml:trace contextRef="#ctx0" brushRef="#br1" timeOffset="162393.2">7913 5111 2751 0,'2'0'256'0,"-1"0"-256"0,1 0 0 0,-1 0 0 16,0 0 384-16,0 0 16 0,2 2 16 0,1-1 0 0,3 1-224 0,1 0-32 15,1 0-16-15,-1-2 0 16,-1 0-144-16,1-2 0 0,0 1 0 0,1-3 0 16,1 0 0-16,-1-1 0 0,1-4 192 0,-1 1-64 15,3-1 240-15,-2-3 32 0,1 0 16 0,-1-1 0 16,1 2 208-16,-1-3 32 0,2 1 16 0,-2 0 0 0,0 1-144 0,1-2-16 16,1 0-16-16,0-2 0 15,1-2-144-15,1 0-32 0,-1-2 0 0,0 2 0 0,0-2-48 0,-1-1-16 0,1 0 0 0,-1 0 0 16,0-1 64-1,-1-4 0-15,0 0 0 0,0-4 0 16,-2 2-80-16,-1 1-16 0,1-1 0 0,-2-1 0 0,1-4 16 0,1-3 0 16,-2 1 0-16,0 0 0 0,-2 1-96 0,0-2-16 15,-1 3 0-15,-2 2 0 0,-1 1-128 0,-1 4 0 16,-2 2 144-16,-1 0-144 0,-2 2 256 0,-1-1 0 16,-1 2-16-16,-1-1 0 0,-1 1 0 0,-1-3 0 15,0-1 0-15,-2 0 0 0,-1-1-80 0,0 1-16 0,1 3 0 16,1-2 0-16,0 0-144 0,-1 1 160 0,0-3-160 15,-3-1 160-15,-2-5-32 0,-2 0-128 16,0 0 192-16,-3 3-64 0,0 3 48 0,-4 3 0 0,0 2 0 16,0 1 0-16,-2 3 0 0,-1 5 0 0,-1 1 0 15,0 4 0-15,0 1-176 0,-1 4 160 0,0 1-160 16,0 1 160-16,1 1-160 0,-2-1 0 0,1 2 0 16,-2-2 128-16,1 0-128 0,1-2 0 0,1 1 0 0,1 0 0 15,1 1 0-15,1-2 0 0,1 0 0 0,2 1 0 16,0-1 0-16,0 0 0 0,0 1 0 0,-1 1 0 15,0 0 0-15,-2 0 0 0,1 3 0 0,-2 0 0 0,0 2 0 0,-1 1 0 16,0 3 0-16,-1 1 128 16,-1 0-128-16,1 2 0 0,-1 0 0 0,1 0 0 0,3 1 0 0,-1 0 0 15,-1 1 0-15,2 0 0 0,0-2-176 16,2-1 176-16,0 1-128 0,2-2 128 0,2 1 0 16,1 0 0-16,2 0 0 0,2-1-128 0,3-1 128 0,0 2 0 15,-2 2 0-15,-2 4 0 0,2 1 0 0,-1 4 144 16,0 1-144-16,0 1 0 0,2-1 0 0,0 3 0 15,0 0 0-15,2 1 0 0,0-4 0 0,0 0 0 0,3-3 0 16,1-1 0-16,-1 0 0 0,2-1 0 0,1-1 0 16,1-2 0-16,0-1 0 0,2 0 0 0,-1 3 0 0,-1 2 0 15,2 0 0-15,0 3 0 16,0 3 0-16,1 1 0 0,0 4 0 0,0 0 0 16,2 4 0-16,-1-1 0 0,2 2 0 0,-1 0 0 15,1-2 0-15,1 5-144 0,-1 1 144 0,2 3 0 0,1 0 0 0,0-1 0 16,2-5 0-16,-1-3 0 0,-5-33 0 0,12 50 0 15,-12-50 0-15,14 42 0 0,-14-42 0 0,0 0 0 16,22 45 0-16,-22-45 0 0,0 0 0 0,27 43 0 0,-27-43 0 16,0 0 0-16,38 40 0 0,-38-40-128 0,0 0 128 0,45 40 0 15,-45-40 0-15,0 0 0 0,55 38 0 0,-55-38 0 16,40 23 0-16,-40-23 0 16,43 25 0-16,-43-25 0 0,48 19 0 0,-48-19 0 0,49 14 0 0,-49-14 0 15,53 9 0-15,-22-6 0 0,1-1 240 0,5-2 16 16,2-2 16-16,4-1 0 0,3 0 192 0,4-3 48 15,3-1 0-15,1-5 0 0,-1 0-192 0,3-1-16 16,3 0-16-16,1 0 0 0,-1 2-144 0,-4 0-16 16,-5 4-128-16,-4 1 192 0,-2 3-192 0,-4 2 0 0,-2 1 0 0,-3 4-11008 15</inkml:trace>
  <inkml:trace contextRef="#ctx0" brushRef="#br0" timeOffset="212231.49">9318 4381 11055 0,'-3'-3'976'0,"1"1"-784"0,1 0-192 0,0 2 0 15,0 0 656-15,1 0 96 0,-1 0 16 0,0 0 0 16,0 2 1008-16,-2 0 208 0,0 0 32 0,0 4 16 16,2-2-256-16,-1 4-48 0,0 1-16 0,-1 2 0 15,1 2-640-15,-1 3-128 0,0 3-32 0,-1 0 0 16,0 0-304-16,0 0-64 0,1 4-16 0,-2 1 0 0,2-4-240 0,0-1-48 15,1-1-16-15,-1-3 0 0,1-3-224 0,1-3 0 16,1-2 0-16,0-5 0 0,2-2 0 0,0-2 0 16,2 0 0-16,-1-6 0 0,2 1 0 0,0-2 0 15,0-5 0-15,2 0-160 16,-2-1-672-16,2-1-128 0,-1-1-16 0,2-4-16 16,-2 0-16-16,0 1 0 0,-2 0 0 0,0 2 0 15,0 4 688-15,-2 2 144 0,-1 0 32 0,1 0 0 0,-1 4 144 0,0 0 0 16,-1 3 128-16,1 0-128 0,1 2 256 0,0-2 0 15,1 2-16-15,0 0 0 0,2 1 528 0,0-2 128 16,3 1 0-16,-1 0 16 0,3 0-144 0,2 0-16 16,-1 1-16-16,1 1 0 0,0 1-240 0,-1 3-48 0,0 1-16 0,-11-4 0 15,0 0-208-15,0 0-32 0,34 41-16 16,-34-41 0-16,9 38-176 0,-9-38 0 16,3 45 144-16,-3-45-144 0,0 37 160 0,-2-19-32 0,-2 3-128 0,-1-1 192 15,2 2-64-15,-2-5-128 0,2 0 176 0,1-5-176 16,1-1 128-16,1-4-128 0,0-3 0 0,3-1 0 15,2-3 0-15,0-4 0 0,1 1-208 0,1-4-15504 16</inkml:trace>
  <inkml:trace contextRef="#ctx0" brushRef="#br0" timeOffset="212902.59">9937 4359 11055 0,'0'0'976'15,"0"0"-784"-15,0 1-192 0,0 1 0 0,1-2 1216 0,0 1 192 16,0 0 32-16,0 4 16 0,1 0 288 0,1 0 64 16,1 4 16-16,-4-9 0 0,0 0-448 0,0 0-96 15,28 42 0-15,-28-42-16 0,0 0-304 0,32 43-64 16,-32-43-16-16,0 0 0 0,37 45-224 0,-37-45-32 15,0 0-16-15,44 50 0 0,-44-50-240 0,35 31-48 0,-35-31-16 16,36 28 0-16,-36-28-304 0,0 0 0 0,48 31 0 16,-48-31 0-16,0 0 0 0,43 19 0 15,-43-19 0-15,0 0-10096 0,33 3-1888 16</inkml:trace>
  <inkml:trace contextRef="#ctx0" brushRef="#br0" timeOffset="213107.08">10356 4424 3679 0,'-10'0'320'0,"3"2"-320"0,-1 0 0 16,2 1 0-16,2 1 1584 0,0-1 240 0,-1-1 48 0,-3 5 16 0,-5 3 192 0,-5 4 32 15,-4 5 16-15,-4 2 0 0,-1 0-656 0,-1 1-128 16,1 2-16-16,3-5-16 0,3 0-624 0,2-3-128 16,4 0-32-16,2-4 0 0,3-2-352 0,2-2-176 15,0 0 160-15,2 0-160 16,0-1-928-16,2-2-288 0,0-1-48 0,1 1-8592 15</inkml:trace>
  <inkml:trace contextRef="#ctx0" brushRef="#br0" timeOffset="213470.38">9921 4167 12895 0,'-5'3'576'0,"2"-2"112"0,1 2-560 0,1-2-128 0,1 1 0 0,1 0 0 0,0-1 1136 0,1 3 192 16,2 0 32-16,2 0 16 0,-6-4 400 0,0 0 80 16,46 14 0-16,-23-12 16 0,5-4-320 0,2-1-64 0,6 0-16 15,3-3 0-15,3 0-624 0,2 0-128 16,0-2-16-16,0 2-14688 0</inkml:trace>
  <inkml:trace contextRef="#ctx0" brushRef="#br0" timeOffset="-197582.37">10368 3980 12895 0,'-4'0'1152'0,"1"0"-928"0,1 0-224 0,1 0 0 16,0 0 768-16,-1 0 128 0,-1 0 0 0,-2-1 16 0,1 0 1312 0,-2 1 256 15,2 0 48-15,2 0 16 0,1 0-416 0,2 0-80 16,1 0 0-16,1 0-16 0,1 0-784 0,0 0-160 31,3 0-16-31,-1 0-16 0,3 0-448 0,0-2-96 0,1 2 0 0,0-1-16 0,2 1-240 0,0 1-64 16,0 1 0-16,0 0 0 15,-12-2-192-15,0 0 128 16,34 16-128-16,-34-16 0 0,0 0 0 0,0 0 0 0,0 0 0 16,19 47 0-16,-21-36 0 0,-3-2 0 15,-1 1 0-15,-1-1 0 0,1-1 0 0,-4 0 0 0,-2 2 0 16,-2 0 0-16,-1 0 0 0,1 1 0 0,1-4 0 0,2 1 0 15,2-2 128-15,2 1-128 0,1-3 0 0,3 0 144 16,2 0 48-16,4-1 0 0,3-1 0 0,2-1 0 16,1 0-64-16,4-1 0 0,4-1 0 0,3 0 0 15,-1-1 0-15,2-1 0 0,4-1 0 0,1 0 0 16,1 0-128-16,0-1 0 0,-1 2 0 0,-1 0 0 0,-3 0-192 16</inkml:trace>
  <inkml:trace contextRef="#ctx0" brushRef="#br1" timeOffset="-148643.73">9895 4056 3679 0,'-2'-2'320'15,"1"2"-320"-15,0 0 0 0,0-2 0 0,1 2 784 0,-1-1 96 0,-1 1 16 16,0-2 0-16,0-1 256 0,-1 0 48 16,0 0 16-16,2 0 0 0,0 0-224 0,2 0-32 15,2 0-16-15,0 0 0 0,-1-1-416 0,3 1-80 0,1-1 0 0,1-1-16 16,0 0-272-16,2-3-160 0,1 2 192 0,-1-4-192 15,1 3 144-15,0-2-144 0,-1 1 0 0,1 1 144 16,-1-1-16-16,2 2-128 0,-3 0 192 0,0 3-64 16,1 0 240-16,-2 3 32 0,1 0 16 0,-2 0 0 15,1 3-160-15,0 0-16 0,-7-3-16 0,0 0 0 16,0 0 160-16,0 0 48 0,0 0 0 0,33 37 0 0,-29-30-48 16,-4-7-16-16,0 0 0 0,0 0 0 0,0 0-160 0,0 0-16 15,29 33-16-15,-24-28 0 0,1 0-32 0,-1-2 0 16,2-1 0-16,-1 2 0 0,0 1 128 0,-6-5 32 15,0 0 0-15,0 0 0 0,0 0-48 0,39 28 0 16,-39-28 0 0,0 0 0-16,0 0-80 0,0 0-32 0,40 38 0 0,-40-38 0 0,0 0-16 0,0 0-128 15,37 31 192-15,-37-31-64 0,0 0 64 16,0 0 0-16,38 26 0 0,-38-26 0 0,0 0 64 0,0 0 0 16,0 0 16-16,40 22 0 0,-40-22-16 0,0 0-16 15,0 0 0-15,0 0 0 0,34 35-80 0,-34-35-16 0,0 0 0 16,0 0 0-16,0 0-144 0,22 42 192 15,-22-42-192-15,0 0 192 16,0 0-192-16,12 35 128 0,-12-35-128 0,0 0 128 0,0 0 32 0,0 0 0 0,13 39 0 0,-13-39 0 16,0 0 16-16,0 0 0 0,12 33 0 15,-12-33 0-15,0 0 64 0,0 0 16 0,10 33 0 0,-8-25 0 16,0 1-32-16,-1 0 0 0,-1-9 0 0,0 0 0 16,6 34-96-16,-6-34 0 0,3 24-128 0,-2-10 192 15,-1 0-192-15,1 0 128 0,-1-2-128 0,0 2 0 16,1 0 0-16,0 1 128 0,0-1-128 0,-1-14 0 15,4 26 0-15,-4-26 0 0,3 26 0 0,-3-26 0 0,0 0 0 0,6 38 0 16,-6-38 0-16,0 0 0 0,7 38 0 16,-7-38 0-16,3 26 0 0,-3-14 0 0,0-12 128 15,0 24-128-15,0-12 0 0,-1 2 0 0,0-3 224 16,0 1-48-16,-2 2-16 16,0-1 0-16,0 1-16 0,0 0 0 0,-1 0 0 0,0-2 0 0,0 2 16 15,-1-2 0-15,0 0 0 0,1 0 0 0,0-3 0 0,-1 1 0 16,2-3 0-16,-3-1 0 0,1 0-16 0,1-1 0 15,-2-1 0-15,1-1 0 0,-2 1-16 0,0-1 0 16,-2-1 0-16,0 0 0 0,0 1 0 0,0-1 0 16,-3 1 0-1,2-1 0-15,-1 0-128 0,0-1 160 0,0 1-160 0,-1 0 160 0,1 1-160 0,-1-3 0 0,0 3 0 16,0-2 0 0,-1 1 0-16,2 1 0 0,0-3 0 0,0 2 0 0,1-2 0 0,1-2 0 0,-2 2 0 15,2-2 0-15,1 1 0 0,-1-3 0 0,1 0 0 16,0-1 0-1,-1 0 0-15,0 0 0 0,-1-2 0 0,0-1 0 0,-1-1 0 0,-2 1 0 0,0-1 144 16,0-2-144 0,0 1 0-16,0 1 0 0,1-1 0 15,0 1 0-15,1 2 0 0,1-3 0 0,0 3 0 0,1-2 128 16,-1-1-128-16,3 0 0 0,1 1 0 0,0-3 0 16,0 1 0-16,1-3 144 0,0 1-144 0,1-3 0 15,0 1 144-15,0-3-144 0,0-2 0 0,-2-1 144 16,1-2-144-16,-1-1 0 0,-2-2 0 0,0-3 128 0,-1 1-128 15,0 4 0-15,1 3 0 0,-1-3 0 0,0 0 0 16,-2 0 0-16,2 1 0 0,0 0 0 0,0 3 0 16,3-1 0-16,0 0 0 0,1-1 0 0,1-1 0 15,1 1 0-15,1 3 0 0,1-2 128 0,1-2-128 0,0-1 0 16,1 0 144-16,-1-2-144 0,2-3 0 0,0-2 128 16,1 1-128-16,0-1 0 0,0-4 0 0,0 0 0 0,1 1 0 15,0 7 0-15,-1 4 0 0,1 5 0 16,0 5 0-16,-1 1 0 0,0 5 0 0,1 2 0 0,-2 5 0 0,0 2 0 15,0 4-224-15,-1 3 32 0,0 5 16 16,2 0 0 0,1 3-1232-16,-4-17-240 0</inkml:trace>
  <inkml:trace contextRef="#ctx0" brushRef="#br1" timeOffset="-147770.64">9766 3993 1839 0,'0'-8'160'0,"0"3"-160"15,0 0 0-15,0 1 0 0,1 3 384 0,-1-1 32 0,1 0 16 0,0-2 0 0,1-2 704 0,1-1 144 16,1-2 16-16,-1 1 16 0,1 0 32 0,1 0 16 15,-1 1 0-15,2 0 0 0,0-1 0 0,0 2 0 16,1-2 0-16,0-1 0 16,1 2-80-16,1-2-32 0,-2 1 0 0,0 1 0 15,0 3-208-15,-1-2-32 0,1 0-16 0,0 1 0 0,1 2-160 0,-1 0-48 16,0 2 0-16,-1 1 0 16,3 2-208-16,-1 3-32 0,-8-5-16 0,0 0 0 15,0 0-208-15,36 43-64 0,-36-43 0 0,0 0 0 16,33 54-128-16,-33-54-128 0,25 38 144 0,-25-38-144 15,0 0 0-15,42 42 0 0,-42-42 0 0,0 0 0 16,41 22-576-16,-41-22-96 16,0 0-32-16,41 2-12720 0</inkml:trace>
  <inkml:trace contextRef="#ctx0" brushRef="#br1" timeOffset="-146980.83">10518 5062 10463 0,'-1'-1'0'0,"0"-1"-128"31,0 0 128-31,0 1-128 0,1 1 848 0,-1-2 176 0,-1-2 48 0,0-2 16 16,0 0 320-16,-2-2 80 0,1-1 16 0,0 2 16 0,2 0-96 0,0 2-16 15,0 3 0-15,1-1 16 0,1 1-16 0,0 0-16 16,1 4 0-16,2 1 16 0,1 2-128 0,-5-5 0 16,0 0-16-16,22 35 16 0,-22-35-32 0,24 42 0 15,-24-42 0-15,30 54 16 0,-30-54-288 0,37 63-48 16,-16-26-16-16,-21-37 0 0,42 69-240 0,-20-29-48 15,3 3-16-15,1-1 16 0,1 4-320 0,-1-4-176 16,0-1 192-16,-1-1-64 0,1-2-128 0,2 5-160 0,2 1 160 0,2-1-192 31,1 2-560-31,-1-2-96 0,-2-4-32 0,-1-2-15760 0</inkml:trace>
  <inkml:trace contextRef="#ctx0" brushRef="#br1" timeOffset="-145404.46">11531 5977 7359 0,'-1'0'656'0,"0"-1"-528"0,1 1-128 0,-1 0 0 16,1 0 592-16,-1-2 96 0,-1 2 16 0,-1 0 0 0,-1 0 624 0,0-2 128 0,-2 2 16 0,1 0 16 31,-1 0 16-31,1 2 0 0,-1-2 0 0,0 3 0 16,0 1-224-16,-1-1-32 0,1 3-16 0,-1 0 0 15,-1 0-272-15,1 0-64 0,0 0-16 0,0 2 0 16,-1 1-48-16,1 0-16 0,0 1 0 0,3-3 0 0,0 0-240 0,1 0-32 15,2 0-16-15,1-2 0 0,3 1-240 0,1-3-48 16,1 2-16-16,-5-5 0 0,0 0-224 0,0 0 0 16,0 0 0-16,46 15 0 0,-46-15 176 0,0 0-176 15,38 15 192-15,-38-15-192 0,0 0 192 0,0 0-192 16,48 32 192-16,-48-32-192 0,0 0 128 0,34 38-128 16,-34-38 0-16,0 0 0 0,13 40 0 0,-13-28 0 15,-2 0 0-15,-4 2 0 0,0-2 0 0,-2-2 0 16,0 0 0-16,-2 1 0 0,-1-2 0 0,-1-1 0 0,0 1 0 0,0-2 0 15,0-1 0-15,-2-3 0 16,2 0 0-16,0-3 0 0,2 0 0 0,0-3 0 0,1-1 0 16,-1-4 0-16,2 2 0 0,1-4 0 15,2 0 0-15,0 1 0 0,2-2 0 0,1 1 0 0,1 0 0 0,1 1 0 16,1-1-128-16,1 3 128 0,1 0-208 16,2 0 80-16,-1 2 128 0,2-2 0 0,1 3 0 0,1-2-128 15,0 2 128-15,0-1 0 0,1 0 0 0,0-2 0 16,1 0 0-16,2 0 0 0,0 0 0 0,0-3 0 15,0 3-128-15,1-4 128 0,2-1-128 0,-1 0 128 16,0 1-192-16,-2 0 32 0,0-1 16 0,-1 1 0 0,-2 1 144 16,-1-2-128-16,0 1 128 0,-4 1-128 0,0 0 128 15,-3 4 0-15,-2-2 0 0,-3 1 0 0,0 2 0 0,-3 1 128 16,0 1-128-16,-3 1 0 0,-1 0 272 0,-1 4-16 16,-2 0 0-16,0 2 0 0,1 0 0 0,-1 1-16 15,2 0 0-15,2-2 0 0,2 0-240 0,1 0 128 16,3-3-128-16,1 2 0 0,2-2-192 0,2-2-144 15,1 0-32-15,2-1-9856 0,1 0-1968 16</inkml:trace>
  <inkml:trace contextRef="#ctx0" brushRef="#br1" timeOffset="-144849.68">11821 6078 2751 0,'0'6'256'0,"0"-2"-256"0,0 0 0 0,0-3 0 0,0 1 1280 0,0 0 224 15,1-1 32-15,0 1 16 0,0 2 816 16,0 1 144 0,1 0 48-16,0-3 0 0,1 1-640 0,0-1-112 0,0-4-16 0,0-1-16 0,2 1-272 0,0-3-48 15,1-2-16-15,0 0 0 16,2-2-624-16,-2 0-128 0,1 1-32 0,-1-1 0 15,3-1-256-15,-1-2-48 0,0 0-16 0,0 0 0 0,-2 1-80 0,0 1 0 0,-1 1-16 16,-2-1 0-16,-1 3-96 0,-1 0-16 0,-1-1 0 0,-3 4 0 16,0 0-128-16,0 1 128 0,-3 0-128 0,-1 3 128 15,-2 1-128-15,0 3 0 0,-2 1 0 0,0-1 128 16,0 4-128-16,0-1 128 16,-1 2-128-16,0 1 128 0,0-1-128 0,2 1 0 15,1-1 0-15,1 1 0 0,1-3 0 0,2 0 0 0,1 3-128 0,0-3 128 16,1 2 0-16,2-1 0 0,2-2 0 0,1 0 0 15,2-1 0-15,-4-5 0 0,0 0 0 0,0 0 0 16,0 0 0-16,37 9 0 0,-37-9 0 0,0 0 0 16,32-3 0-16,-20 0 0 0,0 1 0 0,-2-2 0 15,1 2 0-15,-2 1 0 0,0-2 0 0,-4 3 0 16,0 0-128-16,-2 0 128 0,0 1 0 0,-2 1 0 0,0 3 0 0,-2-1 0 16,0 2 0-16,-2 1 0 0,-1 4 0 15,-2 0 0-15,0 3 0 0,-2 1 0 0,1 2 0 0,0 0 0 16,0 0 0-16,0 1 128 0,0 0 96 0,1-3 16 15,0 2 0-15,1-3 0 0,2-2-48 0,0-3 0 32,2-1 0-32,0-1 0 0,2 0-192 0,1-2 0 0,2-3 0 0,-1 1 0 31,3-3-1232-31,-1-3-192 0,3-1-48 0,0-1-13024 0</inkml:trace>
  <inkml:trace contextRef="#ctx0" brushRef="#br1" timeOffset="-144532.54">12076 6147 7535 0,'4'-5'160'0,"-1"3"32"0,0-2 16 0,-1 3 16 0,-1-1-224 0,-1 2 0 0,0 0 0 0,0 0 0 15,0 0 2384-15,-1 2 432 0,-2 3 96 0,0 0 16 16,-1 4-928-16,-1 3-176 0,-1 2-32 0,0 3-16 16,1 2-592-16,1 0-112 0,0 2-32 0,1-2 0 15,3 0-80-15,0-19-32 0,6 31 0 0,-6-31 0 16,0 0-432-16,0 0-96 0,29 33-16 0,-29-33 0 15,0 0-256-15,40 5-128 0,-40-5 128 0,33-10-128 16,-17 1 0-16,0-3 0 0,1-2 0 0,-1-3 0 0,-1 0-192 16,-2-1 192-16,0 1-192 0,-1-2 192 0,-5 1-144 0,-1 3 144 15,-4-2 0-15,-1 3 0 0,-3 1 0 0,-2 1 0 16,-3 1 0-16,0 2 144 0,-4 0 48 0,-3 1 16 16,-2 2 0-16,-2 3 0 0,-2 1-16 0,0 2-16 15,-1 4 0-15,1-1 0 0,-1 2-176 0,-1 2-192 16,2 2 32-16,2-2 16 15,2 3-1344-15,2-1-272 0</inkml:trace>
  <inkml:trace contextRef="#ctx0" brushRef="#br1" timeOffset="-144170.58">11041 6607 7359 0,'-5'1'320'0,"3"-1"80"0,2 0-400 0,0 2 0 0,1-2 0 0,1 0 0 0,2 0 1152 0,2 0 128 16,-6 0 48-16,30-5 0 0,-30 5 352 0,52-5 80 15,-21 0 16-15,6-2 0 0,3 2-144 0,4-2-32 16,7 1 0-16,2 0 0 0,1 2 32 0,1-1 0 15,1 2 0-15,2-1 0 0,3-1-240 0,3 2-48 16,3-1-16-16,-1-1 0 0,-5 1-256 16,3 0-48-16,5-2-16 0,-1 1 0 0,-1-1-576 0,-5 0-112 15,-3 2-32-15,-3-4 0 0,-3 2-288 0,-3-2 0 16,-6 4 128-16,-3-1-128 0,-5 0 0 16,-5 3 0-16,-31 2 0 0,47-2 0 15,-47 2 0-15,0 0 0 0,37 7 0 0,-37-7-11792 16,0 0-2304-16</inkml:trace>
  <inkml:trace contextRef="#ctx0" brushRef="#br1" timeOffset="-143839.06">11540 6730 13823 0,'0'-6'608'0,"-1"1"128"0,0 2-592 0,1 3-144 15,-1 0 0-15,0 0 0 0,0 2 1680 0,-1 1 304 16,0 4 64-16,-3 1 16 15,-2 6-128-15,0 6-16 0,0 2-16 0,-3 6 0 0,1 4-800 0,-1 3-144 0,1 3-48 0,0-3 0 32,2-1-336-32,0-5-64 0,3-2 0 0,1-3-16 0,1-5-272 0,2-5-48 0,0-14-16 0,0 0 0 31,0 0-960-31,0 0-192 0,0 0-32 0,0 0-8352 16,41 12-1664-16</inkml:trace>
  <inkml:trace contextRef="#ctx0" brushRef="#br1" timeOffset="-143239.7">11696 6818 911 0,'1'-2'0'0,"0"2"0"0,0 0 0 0,-1 0 0 0,0 1 2112 0,-1 0 352 16,0 2 64-16,1 2 16 15,-3 3 176-15,-1 4 32 0,-1 6 16 0,-1 2 0 0,-2 2-1024 0,2-1-208 32,0 0-32-32,2 1-16 0,-1-3-144 0,2-2-48 0,2-1 0 15,1-16 0-15,0 0-144 0,0 0-48 0,23 34 0 0,-23-34 0 16,0 0-848-16,44-5-256 0,-24-3 128 15,0-3-128-15,1-4 0 0,2-2-320 0,-1-4 64 0,-2 0 16 16,0-3-240-16,-3 5-48 0,-2 0-16 0,-3 3 0 0,-2 0 304 0,-4 1 64 16,-2 1 16-16,-3 2 0 15,-3 0-48-15,-3 1-16 0,-3 3 0 0,-2 3 0 16,-3 0-384 0,-3 3-80-16,-2 2-16 0,-1 2 0 15,-2 4 192-15,0 0 16 0,0 5 16 0,-1 0 0 0,2 1 768 0,1 0 160 0,3 0 16 0,2 0 16 0,3-1 384 0,1 1 80 0,3-3 16 0,4 2 0 16,1 0-240-16,2-11-32 0,0 0-16 0,0 0 0 31,0 0-176-31,43 9-48 0,-43-9 0 0,37-7 0 0,-13 0-192 0,0 0-64 0,1-1 0 16,1 2 0-1,0-2-192-15,0 1 0 0,0 0 0 0,1 1-160 16,0 0 160-16,1-1-192 0,1 0 192 0,0 1-192 0,1-1 192 16,-2 1 0-16,-2 1 0 0,-26 5 0 0,43-7 0 0,-43 7 144 15,34-5-144-15,-34 5 0 0,25-4 240 16,-17 2-64-16,-2 2-16 0,-3 0 0 0,-1 0 112 15,-2 2 32-15,-2 2 0 0,-1 1 0 0,-1-1 16 16,-1 2 0-16,-2 3 0 0,1 1 0 0,-1 0-80 16,1 1-16-16,1 3 0 0,1-2 0 0,1 0-48 15,2 0-16-15,1-12 0 0,0 0 0 0,11 33-160 16,-11-33 160-16,0 0-160 0,0 0 160 0,39 13-160 0,-39-13 128 16,28-8-128-16,-12 1 128 0,0-1-128 0,0-3 0 15,-1 1 144-15,0-1-144 0,-3-1 0 0,0 1 0 16,0-2 0-16,-4 1 128 0,-3 0-128 0,-4 0 0 15,-2 3 0-15,-5 2 0 0,-2-1 0 0,-5 2 0 16,-4 1 0-16,-3 3 0 0,-4 2 0 0,-1 2 0 16,-3 1 0-16,1 2 0 0,-2-1-256 0,-1 3 0 0,0-2-16 15,-1 4-17360-15</inkml:trace>
  <inkml:trace contextRef="#ctx0" brushRef="#br0" timeOffset="-133979.52">6277 8580 3679 0,'-6'0'320'0,"3"0"-320"0,1 1 0 0,0-1 0 0,0 1 1376 0,1-1 208 0,0 0 32 0,-1 2 16 0,0-2-192 0,0 3-32 16,-1-1-16-16,0-2 0 0,2 1 160 0,0 1 48 16,2-2 0-16,0 0 0 0,2 0-112 0,0 0-16 31,1 0 0-31,3-2 0 0,0 2-64 0,1-1-32 16,4-1 0-16,-1 0 0 0,-11 2-304 0,29-1-64 15,-29 1-16-15,39-4 0 0,-39 4-416 0,41-2-64 16,-41 2-32-16,40-3 0 0,-40 3-192 0,38-3-32 15,-38 3-16-15,32-4 0 0,-32 4-240 0,26-2 144 0,-26 2-144 0,0 0 128 16,28-3-128-16,-20 1 0 0,-1 2 0 0,0 0 0 16,-3 2 0-16,-2-2 0 0,0 3 0 0,-3-1 0 31,-1 2-832-31,-2 1-64 0,-1 0 0 0,-3 5-14560 0</inkml:trace>
  <inkml:trace contextRef="#ctx0" brushRef="#br0" timeOffset="-133732.49">6278 8812 11967 0,'-5'0'528'0,"2"0"112"0,1 0-512 0,1 0-128 16,0 0 0-16,1 0 0 0,-1 2 1536 0,1-2 288 16,0 1 48-16,1 1 16 0,1-2 688 0,-2 0 144 15,0 0 32-15,0 0 0 0,0 0-752 0,43 12-144 16,-43-12-16-16,0 0-16 0,45 11-928 0,-45-11-176 15,37 5-32-15,-37-5-16 0,39 3-432 0,-39-3-96 16,37 0-16-16,-37 0 0 0,33-5-128 0,-33 5 0 16,32-7 0-16,-18 2 0 0,1-1 0 0,-1 0-144 15,0 1 144-15,-2 1-16928 0</inkml:trace>
  <inkml:trace contextRef="#ctx0" brushRef="#br0" timeOffset="-130592.17">7463 8385 9679 0,'2'0'864'0,"-2"-2"-688"16,0 2-176-16,1 0 0 0,-1 0 0 0,0 0 0 15,0-2 0-15,-1 1 0 0,1 1 0 0,0 0 0 16,0-2 0-16,-1 2 0 0,1 0 0 0,0-1 0 15,0 1 0-15,0 0 0 0,0 0 0 0,0 0 0 16,-1 0 0-16,1 1 0 0,0-1 0 0,0 0 0 0,-1 2 0 16,1-2 0-16,-1 0 0 0,1 0 0 0,-1 0 0 15,1 0 0-15,-1 0 0 0,1 0 0 0,-1 0 0 0,1 0 0 16</inkml:trace>
  <inkml:trace contextRef="#ctx0" brushRef="#br0" timeOffset="-129487.1">7519 8374 5519 0,'2'0'496'0,"-1"-2"-496"15,0 1 0-15,-1 1 0 0,1 0 1024 0,-1 0 128 16,1 0 0-16,1-2 16 0,1 1 432 0,-1-1 64 16,-1 1 32-16,0 0 0 0,0 1-16 0,-1 0 0 15,0-2 0-15,0 2 0 0,-1 0-320 0,0 0-64 16,0 2-16-16,-1-2 0 0,0 0-384 0,-1 1-64 0,0 0-32 0,0 1 0 15,-1-1-272-15,-1 1-48 0,1 1-16 16,-3-1 0-16,1 0-192 0,-3 3-32 0,2-2-16 0,-2 1 0 16,1 1 176-16,0 0 48 0,-1-1 0 0,0 3 0 15,2-2-96-15,-2 2-16 0,3-1 0 0,-2 0 0 16,2 1-80-16,-1 0 0 16,2 0-16-16,-1-1 0 0,1 0-80 0,1 1-16 0,0-3 0 0,2 2 0 15,1-1-16-15,0-2 0 16,1 0 0-16,2 0 0 0,-1 0 0 0,2-1 0 0,-3-2 0 0,0 0 0 15,0 0-128-15,0 0 192 0,36 12-192 0,-36-12 192 16,0 0-32-16,37 7 0 0,-37-7 0 0,0 0 0 0,42 15-32 0,-42-15-128 16,0 0 192-16,43 23-64 0,-43-23-128 0,0 0 0 15,35 29 0-15,-35-29 0 0,0 0 0 16,0 0 0-16,25 38 0 0,-25-38 0 16,0 0 0-16,2 31 0 0,-5-20 0 0,-1-1 0 0,-2 1 0 0,-1-1 0 15,-2 1 0-15,-1 0 0 16,0-2 192-16,-1 0-64 0,0 0 0 0,-1 1 0 0,0-3-128 0,1 0 128 15,-1 0-128-15,1-2 128 0,0-1-128 0,1-1 0 16,1 0 0-16,-1-3 0 16,1 0 0-16,1-2 0 0,1 1 0 0,0-2 0 0,0 0 0 0,2-2 0 15,-1-1 0-15,1 0 0 0,2 0 0 0,0-3 0 0,1 0 0 16,0 1 0-16,0 0 0 0,2 0 0 0,1-2 0 0,0-1 0 16,1 2 0-16,1 1 0 0,1-2 0 0,-1 2 0 15,3 0 0-15,-1 1 0 0,2 0 0 0,0-3 0 16,3 3 0-1,1-2 0-15,0-1 0 0,0 1 0 0,1 0 0 0,-2 0 0 0,1 0 0 0,1 0 0 16,-1 2 0 0,0-3 0-16,-1 1 0 0,-2 0 0 0,1-1 0 0,-3 1 0 0,0 0 0 0,-3 1 0 15,-1-1 0-15,-1 4 0 0,-1-3 0 0,-3 4 0 16,1-3 0-16,-3 4 0 0,-1 1 0 0,-3 0 0 0,1 0 0 0,-1 2 0 16,-3 2 0-16,1-2 0 0,-2 2 0 0,2-2 0 31,0 2 0-31,1-1 0 0,0 3 0 0,0-4 0 0,2 3 0 0,1-1 0 0,2-2 0 0,-1 1 0 15,3-1 0-15,-1-1 0 0,2 1 0 0,1-2 0 16,1 2-144-16,1-2 144 16,1 2-1360-16,2-1-224 0</inkml:trace>
  <inkml:trace contextRef="#ctx0" brushRef="#br0" timeOffset="-128859.06">7821 8369 11055 0,'2'-4'480'0,"-1"1"112"0,1 0-464 0,-2 1-128 0,1 2 0 0,-1-2 0 16,0 2 1200-16,0-1 208 0,1-1 64 0,0 0 0 16,0 0 256-16,-1 1 48 0,0-1 16 0,-2 2 0 0,0 0-464 0,0 2-96 15,-2 2-16-15,-1-1 0 0,1 3-320 0,-3 0-64 16,0 2 0-16,-3-1-16 0,1 2-256 0,0-1-48 15,1 0-16-15,-1 0 0 0,2 1 144 0,1-4 16 16,3 0 16-16,0 0 0 0,1-1-96 0,1 1-32 16,1-2 0-16,2 1 0 0,-2-4-256 0,0 0-48 15,0 0-16-15,0 0 0 0,0 0-96 0,35 24 0 16,-35-24-128-16,0 0 192 0,0 0-16 0,45 24-16 16,-45-24 0-16,0 0 0 0,39 26-32 0,-39-26-128 15,0 0 192-15,39 26-64 0,-39-26-128 0,0 0 192 16,34 27-192-16,-34-27 192 0,0 0-192 0,29 29 0 0,-29-29 0 15,0 0 128-15,0 0-128 0,26 34 128 16,-26-34-128-16,0 0 128 0,0 0 0 0,5 31 0 0,-8-22 0 16,0-2 0-16,-3 0-128 0,-1 0 128 0,-1 0-128 15,-1-1 128-15,-1 0-128 0,-1-1 0 0,-2 0 0 0,-1-1 0 16,0 1 0-16,-1 0 0 0,1-3 128 0,1 1-128 16,1-3 0-16,2 0 0 0,1-3 0 0,-1 1 0 15,3-3 0-15,0 0 0 16,1-1 0-16,0 0 0 0,4 0 0 0,-1-4 0 0,3 3 0 0,2-2 0 15,0 1 0-15,3-1 0 0,1-2 0 0,3-1 0 16,2-1 0-16,3-1 0 0,0 0 0 0,2-1 0 0,-1 1 0 16,2 2 0-16,0-2 0 0,-2 2 0 0,2 0 0 15,-1-2 0-15,0 2 0 0,-2 0 0 0,-1-1 0 16,-2 1 0-16,-2 2 0 0,-3-1 0 0,0 1 0 16,-2-2 0-16,-2 0 0 0,-3 2 0 0,0 1 0 15,-3 0 0-15,-2-1 0 0,-2 1 0 0,-1 4 0 0,-3-2 0 16,-1 0 0-16,-2 4 0 0,0 1 0 0,-2 2 0 15,1 2 0-15,-1 3 0 0,0 0 0 0,3 2 0 16,1-3 0-16,1 4 0 0,4-1 0 0,1-2 0 16,2 2 0-16,1-2 0 15,3-2-576-15,2-2 0 0,-1-1 0 0,0 0-16544 16</inkml:trace>
  <inkml:trace contextRef="#ctx0" brushRef="#br0" timeOffset="-128541.35">8253 8326 6447 0,'4'-5'128'0,"-1"0"48"0,-1 1 0 0,1-1 16 0,-1 3-192 0,-1 1 0 0,1-1 0 0,1-2 0 0,2-1 1584 0,2-1 272 15,1-2 64-15,-1 3 16 0,0-2 496 0,-2 4 80 16,-1 1 32-16,-1 2 0 0,-2 0-736 0,0 2-144 15,-2 1-16-15,0 2-16 0,-2 1-224 0,0 2-64 16,1-1 0-16,-2 4 0 0,0 1-304 0,-1 2-64 16,2 3-16-16,-2 0 0 0,0 4-272 0,-1-2-64 15,1 5-16-15,0-3 0 0,-1 0-272 0,1-1-48 16,-1-2-16-16,1 0 0 0,0 0-144 0,0-4-128 16,2 0 144-16,0-1-144 0,0-2 0 0,1 0 0 15,0-2 0 1,1-2 0-16,1-2-192 0,0-1-96 0,0 0-16 0,0-3-17232 0</inkml:trace>
  <inkml:trace contextRef="#ctx0" brushRef="#br0" timeOffset="-127686.24">8680 8331 9215 0,'2'-7'816'0,"-1"0"-656"0,0 3-160 0,0 1 0 0,-1 1 1120 16,-1 1 192-16,1 1 32 0,-1 0 16 0,0-3 336 15,-2 1 64-15,-2 1 16 0,0 0 0 0,-3 1-592 0,1 1-112 16,-2 2-32-16,0 0 0 0,0 2 160 0,-1-1 16 16,-2 4 16-16,1-2 0 0,0 2-320 0,1 1-64 15,1-1-16-15,-1 2 0 0,3-3-80 0,1 1-32 16,0 0 0-16,2-3 0 0,4-5-272 0,0 0-64 15,0 0-16-15,0 0 0 0,0 0-128 0,0 0-32 16,23 35 0-16,-23-35 0 0,0 0 48 0,33 13 0 16,-33-13 0-16,0 0 0 0,45 20-80 0,-45-20-16 15,0 0 0-15,43 26 0 0,-43-26-160 0,0 0 0 0,38 31 0 16,-38-31 128-16,0 0-128 0,29 33 0 0,-29-33 0 16,0 0 0-16,0 0 0 0,25 38 0 0,-25-38 0 15,0 0 0-15,0 0 0 0,4 33 0 0,-4-33 0 16,-8 17 0-16,3-8 0 0,-4-1 0 15,-1 1 0-15,-1 0 128 0,-3 1-128 0,-1 0 0 0,-2-1 0 0,-1 0 0 16,-1 2 0-16,0-2 0 0,0-3 0 0,2 0 0 16,2-2 0-16,-1-2 0 0,2-1 0 0,1-2 0 15,3-1 0-15,1-3 0 0,2 0 128 0,3-4-128 16,1-2 0-16,2-1 0 0,2 0 0 0,3 0 0 0,2-2 0 16,2-1 0-16,3 1 0 0,0-1 0 15,3 1 0-15,1 0 0 0,3 0 0 0,0 2 0 0,1-1 144 0,1 2-144 16,-1-1 160-16,0 1-160 0,0-1 128 0,1 0-128 15,-3 0 0-15,-1 0 0 0,-1-2 0 0,-1 2 0 16,-2-2 0-16,-1 2 0 0,-1-2 0 16,-3 2 0-16,0 0 0 0,-3 1 0 0,-2-1 0 0,-1 1 0 15,-2-1 0-15,-2-1 0 0,-4 3 320 0,-1-1-16 16,-1 2-16-16,-3 0 0 0,-3 0-96 0,-2 3 0 16,0-2-16-16,-2 4 0 0,-3 1-176 0,-1 1 0 15,2 2 0-15,0 2-11904 16,-2 1-2432-16</inkml:trace>
  <inkml:trace contextRef="#ctx0" brushRef="#br0" timeOffset="-124676.64">9177 8492 3679 0,'-4'0'320'0,"1"0"-320"0,1 0 0 0,1 0 0 16,1 0 928-16,-2 0 112 0,-2 0 32 0,-3 0 0 15,-1 0 400-15,0 0 96 0,-1 0 16 0,3 0 0 16,0 0 112-16,3 0 32 0,-1 1 0 0,2 0 0 15,0 1-112-15,2 1-16 0,1 0 0 0,0-1 0 16,2 0-256-16,2 0-64 0,0 1-16 0,2-1 0 16,2-1-112-16,1-1 0 0,2 0-16 0,1-1 0 15,1-1-448-15,1-1-96 0,2 0-16 0,-1 0 0 16,2-3-288-16,-1 2-64 0,-1 0-16 0,0-1 0 16,-2 2-208-16,-1 1 0 0,0-1 0 0,-3 1 0 15,0 0 0-15,-2 2-160 0,-2 2 160 16,-2 3-16272-16</inkml:trace>
  <inkml:trace contextRef="#ctx0" brushRef="#br0" timeOffset="-123027.52">9897 8338 13823 0,'0'-2'1216'0,"1"-1"-960"16,0 1-256-16,-1 1 0 15,0 0 992-15,0 0 160 0,1-1 16 0,0-3 16 0,0 0 384 0,-1 1 80 16,0 1 16-16,-1 1 0 16,-1 2-352-16,0 3-64 0,1 1-16 0,-2 3 0 0,0 2-240 0,-1 3-48 15,0 3-16-15,-2 4 0 0,0 0-336 0,0 2-64 16,-1 3-16-16,-1-3 0 0,2 0-192 0,-1-1-64 0,1-1 0 0,-2 0 0 16,2-1-128-16,-1-1-128 0,3 0 192 0,-1-3-192 15,2-2 0-15,2-3 0 0,0-2 0 0,1 0 0 16,2-3 0-16,0-1 0 0,1-3-176 0,1-2-10128 15,1 0-2016-15</inkml:trace>
  <inkml:trace contextRef="#ctx0" brushRef="#br0" timeOffset="-122329.71">10120 8374 12895 0,'-1'0'1152'0,"0"0"-928"15,0 0-224-15,0 2 0 0,0 0 768 0,0 0 128 16,-1 3 0-16,-2 2 16 0,-2 3 496 0,0 4 112 16,-2 3 16-16,2 2 0 0,-1-1-368 0,2 2-64 15,0-4-16-15,2 1 0 0,1-2-128 0,1-1-48 16,1-14 0-16,0 0 0 16,0 0-304-16,0 0-64 0,18 37-16 0,-9-37 0 15,1 0-224-15,2-5-48 0,1-2-16 0,1-1 0 0,0-3-16 0,1-1 0 0,-1 0 0 0,1-1 0 16,-2 0-224-16,0-1 0 15,-2 2 0-15,-1-2 0 16,-2 2 0-16,-2 0 0 0,0 0 0 0,-3 3 0 0,-1-2 0 0,-3 2 0 16,-1 1 0-16,-2 1 0 0,-1-1 0 0,-1 4 0 0,-1-3 0 0,0 3 0 15,-2-1 0-15,-1 4 0 16,0-1 0-16,0 2 0 0,2 3 0 16,-1 1 0-16,0 1 0 0,1 2 0 0,0 2 0 0,2-1 0 15,0 2 0-15,2-1 0 0,0 2 0 0,0-1 0 16,2-1 0-16,2 1 0 0,0-3 0 15,0-7 0-15,0 0 0 0,0 0 0 0,0 0 0 0,0 0 0 16,0 0 0-16,43 17 0 0,-31-20 0 0,1 0 0 16,2-3 0-16,1-1 0 0,-1 0 0 0,-1-1 0 15,2 1 0-15,-1 0 0 0,1-3 0 0,-2 3 0 16,0 0 0-16,-1 0 0 0,0 2 0 0,1-1 0 16,-1 0 0-16,0 2 0 0,-1 0 0 0,-1 0 0 0,-3 2 0 15,-2 0 0-15,0 2 192 0,-2 0-48 0,-1 1-16 16,-1 2 0-16,-1 3 128 0,-2-2 32 0,0 4 0 0,0 1 0 15,-3 0 80-15,0 1 16 0,-1 0 0 0,1 1 0 16,-1 1-144-16,1 0-32 0,2-1 0 0,0-1 0 16,0-2-208-16,2 0 176 0,0-8-176 0,0 0 160 15,0 0-160-15,0 0 128 0,0 0-128 0,0 0 128 16,0 0-128-16,34 24 0 0,-24-26 0 0,-1-3 128 16,1 0 48-16,0-3 0 0,1 1 0 0,1-1 0 15,-2 1-16-15,1-4 0 0,1 1 0 0,-3 0 0 16,1-1-160-16,-1 1 0 0,-1-1 144 0,-1 0-144 0,-2 2 0 15,0 2 0-15,-2 0 0 0,0 2 0 0,-1 0 0 0,-2 0 0 16,-1 1 0-16,-1-1 0 0,-1 2 0 16,-3 0 0-16,0 2 0 0,-3-1 128 15,-1 2-128-15,-1 0 0 0,-1 2 0 0,-3-1 0 0,0 2 0 0,-2 0 0 16,1-1 0-16,0 1 0 0,2 0 0 0,2-2 0 16,0 4-128-16,3-2 128 15,1-1-1600-15,4 2-256 0</inkml:trace>
  <inkml:trace contextRef="#ctx0" brushRef="#br0" timeOffset="-120415.22">10765 8312 10127 0,'0'0'896'0,"0"-2"-704"0,1 2-192 16,-1 0 0-16,1 0 1088 0,0 0 176 0,1 0 32 0,1 2 16 15,1-2 560-15,-4 0 112 0,0 0 32 0,0 0 0 16,0 0-352-16,38 18-64 0,-38-18 0 0,0 0-16 16,0 0-160-16,42 25-16 0,-42-25-16 0,0 0 0 15,37 23-368-15,-37-23-80 0,0 0-16 0,36 28 0 0,-36-28-480 0,0 0-112 16,27 38-16-16,-27-38 0 0,0 0-320 0,21 41 128 16,-21-41-128-16,0 0 0 0,15 33 0 0,-15-33 0 15,0 0 0-15,0 0 0 16,14 33-800-1,-14-33-176-15</inkml:trace>
  <inkml:trace contextRef="#ctx0" brushRef="#br0" timeOffset="-120219.03">11048 8369 12895 0,'-3'0'576'0,"1"0"112"0,0 2-560 0,0-2-128 0,0 3 0 0,-1-1 0 15,1 0 1136-15,-4 3 192 0,-3 2 32 0,-4 7 16 16,-3 0 528-16,-2 3 96 0,2-2 32 0,-2 1 0 15,0-2-224-15,2 0-32 0,-1 0-16 0,0-2 0 16,2 2-624-16,1-2-128 0,3 0-32 0,0-2 0 16,2-1-720-16,1 1-256 0,1-2 144 0,2-1-144 15,0 1-192-15,2 0-128 0,1-6-32 0,2 1-14960 16</inkml:trace>
  <inkml:trace contextRef="#ctx0" brushRef="#br0" timeOffset="-119585.55">11439 8317 8287 0,'0'-4'736'0,"0"1"-592"16,-1 1-144-16,0 1 0 0,0 1 1200 0,0 0 208 0,-1 1 32 0,-1 0 16 16,-1 2 224-16,-4-1 48 0,0 5 16 0,-2 0 0 15,-2 1-160-15,1 3-48 0,-1-1 0 0,0 1 0 16,2 1 0-16,1-2 0 0,2 2 0 0,0-3 0 16,2 1-288-16,3-3-64 15,0 0-16-15,2-7 0 0,0 0-400 0,0 0-96 16,0 0-16-16,0 0 0 0,0 0-208 0,37 33-32 15,-37-33-16-15,0 0 0 0,39 14-208 0,-39-14-32 0,0 0-16 0,40 18 0 0,-40-18-144 0,0 0 0 16,0 0 0-16,43 28 128 0,-43-28-128 16,0 0 0-16,0 0 0 0,0 0 0 0,27 38 0 15,-27-32 0-15,-1 2 0 0,-2-1 0 0,-2 2 0 16,-3-1 0-16,0 1 0 0,-2 0 0 0,2-1 0 16,-3-2 0-16,-1 2 128 0,-1-1-128 0,1 0 0 15,-1-3 0-15,-2-1 0 0,2 0 0 0,0-3 0 0,0 0 0 16,2-3 128-16,3 0-128 0,1-1 0 0,1-1 128 15,2-2-128-15,2 0 128 0,1-2-128 0,2-3 128 16,3 1-128-16,2-1 128 0,2 1-128 0,2-1 0 0,2 1 0 31,1 1 0-31,1 1 0 0,1-2 0 0,1 0 0 0,0-1 0 0,0 1 0 0,0-1 0 16,1 0 0-16,-1-2 0 0,-1 2-128 0,-2-2 128 16,0 2 0-16,-3-2 0 0,-1 4 0 0,-3-2 0 0,0 1 0 15,-2-1 0-15,-3 2 0 0,-1-2 0 0,-1 1 0 16,-4 1 0-16,-1 0 0 0,0 1 0 0,-2 2 0 15,1 0 0-15,-1 2 0 16,-3 0 0-16,2 3 0 0,0 0 0 0,1 2 0 0,0 2 0 0,1-1 0 0,0 2 0 16,2 2-288-16,0 2 16 0,1-1 0 0,3 2 0 15,-1-2-1088 1,2-6-224-16,0 0-32 0,0 0-14080 0</inkml:trace>
  <inkml:trace contextRef="#ctx0" brushRef="#br0" timeOffset="-118885.77">11673 8523 13823 0,'2'-2'1216'0,"0"1"-960"0,0 1-256 0,0-2 0 15,-1 2 1616-15,0 0 288 0,0 0 48 0,0 0 16 16,-1 0 912-16,0 0 176 0,0 0 32 0,0 0 16 16,0 0-1184-16,0 0-256 0,30 33-32 0,-30-33-16 15,0 0-944-15,0 0-192 0,10 31-32 0,-10-31-16 16,0 0-432-16,0 0 0 0,0 0 0 0,0 0 0 15,0 0 0-15,14 33-320 0,-11-33 48 0,1-5-17008 16</inkml:trace>
  <inkml:trace contextRef="#ctx0" brushRef="#br0" timeOffset="-118380.87">11945 8342 19343 0,'0'5'848'0,"1"-2"192"0,0 1-832 16,0-3-208-16,0 1 0 0,0 0 0 0,0-2 1808 0,-1 0 320 16,0 0 64-16,0 0 16 0,0 0-144 0,0 0-16 15,40 15-16-15,-40-15 0 0,18-8-944 0,-8 2-176 16,0-2-32-16,2-2-16 0,-1-3-496 0,-1 0-112 0,0-1 0 0,-2 0-16 16,1 1-240-16,-3-2 0 15,0 1 0-15,-2-1 0 0,-3 3 0 0,0-2 0 0,-2 2 0 0,-2 0 0 16,-2 1 0-16,0 1 0 0,-3 3 0 15,0 1 0-15,-2 3 0 0,-1 0 0 16,0 4 0-16,0 3 0 0,1 0 0 0,-1 2-160 0,1 3 160 0,0 0-128 16,3 1 0-16,-1 4 0 0,1 0 0 15,1 3 0-15,-1 0 128 0,2 1 0 0,0 1 0 0,1-2 0 16,2 0 128-16,2-17-128 0,2 31 128 0,-2-31-128 16,0 0 144-16,0 0-144 0,26 32 192 0,-26-32-192 15,0 0 0-15,34 1 0 0,-34-1 0 0,23-5 0 16,-11 0 0-16,-1-2 0 0,0 0 0 0,-2 0 0 15,1-1-160-15,-2 2 160 0,-3-2-160 0,0 4 160 16,-1-1-192-16,-1 0 192 0,-2 3-208 0,-2-1 80 0,0 3 128 16,-1 0 0-16,0 3 0 0,-2 1 0 0,0 1 0 15,-1 2 0-15,-1 3 0 0,1 2 0 0,-1 0 0 0,2 3 0 16,-1 3 128-16,0 2-128 0,0 3 224 0,0-2-32 16,1 2 0-16,-1-1 0 0,0 2 32 0,0-1 0 15,-1-2 0-15,1 1 0 0,2-3-16 0,-1 2 0 16,0 3 0-16,2-2 0 0,0-2-208 15,2-20 0-15,-3 30 128 0,3-30-128 0,0 0 0 0,0 0-288 16,0 0 64-16,0 0-11552 16,0 0-2304-16</inkml:trace>
  <inkml:trace contextRef="#ctx0" brushRef="#br0" timeOffset="-117952.33">12298 7904 18431 0,'2'-5'816'0,"-1"1"160"0,0 1-784 0,0 1-192 0,0 0 0 0,-1 1 0 15,0 1 1680-15,1-2 304 0,2 0 48 0,-1-1 16 16,1-1 128-16,2 1 16 0,-1-2 16 0,1 3 0 15,1-2-752-15,-1 1-160 0,2 0-16 0,0 1-16 16,1 1-640-16,1 0-128 0,-1-1-32 0,-8 2 0 16,0 0-224-16,0 0-48 0,40 9-16 0,-40-9 0 0,0 0-176 15,0 0 0-15,0 0 144 0,32 28-144 0,-32-28 0 0,0 0 0 16,0 0 0-16,1 36 0 0,-6-27 0 0,-2 1 0 16,-2 0 0-16,-2 1 0 0,-1-2 0 0,-2 1 0 15,-1 1 0-15,-1 0 0 0,2-2 0 0,0 0 0 16,1-1 0-16,1-3 0 0,2 2 0 0,1-3 0 15,3-2 0-15,3 1 0 0,1-1 0 0,3-1 0 16,2 1 0-16,2-2 0 0,-5 0 0 0,0 0 0 16,32-5 0-16,-32 5 0 0,34-5 160 0,-13 1-32 0,4 1-128 15,0-2 192-15,1 1-64 0,-1-1 0 0,0 2-128 0,0-1 192 16,-2 0-192-16,0 0 0 0,-1 2 0 0,0 0-12304 16,-22 2-2480-16</inkml:trace>
  <inkml:trace contextRef="#ctx0" brushRef="#br0" timeOffset="-117419.93">12515 8366 10127 0,'-4'2'896'0,"1"-2"-704"0,2 0-192 0,0 0 0 0,1 0 1408 0,-1 0 256 16,-1 0 64-16,0 0 0 15,-1 0 944-15,1 0 192 0,1-2 32 0,2 2 16 0,2-2-480 0,0 0-112 16,4 0-16-16,-7 2 0 0,0 0-960 0,29-3-192 16,-29 3-32-16,26 0-16 15,-26 0-608-15,31-2-128 0,-31 2-32 0,35-1 0 0,-35 1-336 0,35-3 144 16,-35 3-144-16,32-4 0 0,-32 4 0 0,27-4 0 16,-27 4 0-16,21-3 0 0,-21 3-224 0,0 0-48 15,21-4-16-15,-17 4 0 16,-1-2-2336-16,-3 2-480 0</inkml:trace>
  <inkml:trace contextRef="#ctx0" brushRef="#br0" timeOffset="-117223.92">12481 8518 14735 0,'2'0'1312'0,"1"0"-1056"15,0 0-256-15,-1 0 0 0,1 0 2048 0,2-1 368 0,-5 1 64 0,0 0 16 16,40-8 896-16,-17 5 192 0,1-1 48 15,1-1 0-15,0 2-2032 0,-25 3-384 16,47-4-96-16,-47 4-16 0,40-2-800 0,-40 2-176 0,32 2-128 0,-32-2 192 0,0 0-192 0,34 3-176 16</inkml:trace>
  <inkml:trace contextRef="#ctx0" brushRef="#br0" timeOffset="-114234.84">13271 8274 6447 0,'5'-9'576'0,"-1"4"-576"0,-1-3 0 0,0 4 0 31,-1 1 576-31,0 1 0 0,1-3 0 0,0 1 0 0,4-6 960 0,1 0 192 0,1-4 32 0,0 2 16 32,-1 0-64-32,-2 3-16 0,-2 2 0 0,-2 0 0 0,-1 2-240 0,-2 3-48 15,-1 0-16-15,-2 0 0 0,-2 2-560 0,0 2-128 16,-3 2 0-16,0 3-16 0,-1 0-176 0,-1 3-48 15,-1-1 0-15,0 3 0 0,0 0-32 0,-1 2-16 16,1-1 0-16,2 1 0 0,2 0-32 16,0 0-16-16,3-1 0 0,2 0 0 0,1-1-144 0,2-3-32 15,0-9 0-15,0 0 0 0,0 0-192 0,0 0 0 16,38 34 0-16,-38-34 0 0,0 0 0 0,51 11 0 16,-51-11 0-16,39 10 0 0,-39-10 0 0,39 10-128 15,-39-10 128-15,40 16 0 0,-40-16 0 0,0 0 0 16,44 26 0-16,-44-26 0 0,0 0 0 0,0 0 0 15,20 39 0-15,-23-28 0 0,0-2 0 0,-5 0 0 0,-1 1 0 16,-2 0 0-16,-2-1 0 0,-1-2 0 16,-2 3 0-16,-1-3 0 0,1 1 128 0,-1-2-128 0,0-1 176 15,0-3-176-15,1 1 400 0,0-1-16 0,2-4-16 16,0 1 0-16,3-2-176 0,1 0-48 0,2-4 0 16,1 2 0-16,3-2 16 0,3 2 0 0,0-3 0 15,3 2 0-15,1-2-160 0,1 1 0 16,2 0 144-16,2 1-144 0,0 0 0 0,1 0 0 0,0 0 0 15,0 2 0-15,1 1 0 0,0-2-128 0,-2 2 128 16,1 0 0-16,1-2 0 0,0 0 0 0,0 0 0 0,0-3-128 16,2-1 128-16,1 0 0 0,2 0 0 0,-2-2 0 15,0 1 0-15,0 0 0 0,1-1 0 0,0-1 0 16,0-1 0-16,-3 0 0 0,-1 1 0 0,-3-1 0 16,-1 2 0-16,-4-1 0 0,-2 0 0 0,-4 1 0 15,-2 0 0-15,-5 4 0 0,-1 2 0 0,-3 3 0 0,-5 2 0 16,0 2 0-16,-2 1 0 0,1 2 0 0,1-1 0 15,1 1 0-15,1 0 0 0,4-3 0 0,1 3 0 0,2-4 0 16,2 1 0-16,5-2 128 0,2 0-128 0,2 0 0 16,3-3 0-16,3-2 0 15,3 1-896-15,2-3-112 0</inkml:trace>
  <inkml:trace contextRef="#ctx0" brushRef="#br0" timeOffset="-113335.98">13818 8266 9215 0,'3'0'816'0,"-1"1"-656"0,0-1-160 0,-1 0 0 0,-1 0 1136 0,1 2 192 16,1-2 32-16,0 0 16 0,3 0 288 0,0 0 48 0,0-2 16 0,0 0 0 15,0 0-320-15,1-3-64 16,1-1-16-16,-1-2 0 0,1 0-352 0,-2-2-64 0,2-2-16 15,-3 1 0 1,0 1-384-16,-2-2-64 0,0 1-32 0,-3 1 0 16,-1-2-288-16,-1 2-128 0,-2-1 0 0,-2 4 128 0,0-3 0 0,-3 3-128 15,-1 2 192-15,1 1-64 16,0 1 112-16,-1 1 16 0,-1 4 0 0,0 1 0 16,-1 1 48-16,0 4 16 0,1-1 0 0,1 2 0 15,2 1-112-15,0 2-16 0,1-1 0 0,2 2 0 16,1 0-64-16,2-1-128 0,0 0 176 0,2 0-176 15,1-3 144-15,2 1-144 0,-2-10 0 0,0 0 144 0,0 0-144 16,0 0 0-16,34 26 0 0,-34-26 0 0,0 0 0 0,33 0 0 16,-19-2 0-16,-1-1 0 0,-1 1 0 0,0-3 0 15,-1 3 0-15,-3 0 0 0,-1 1-128 0,-2 1 128 16,-1 0 0-16,-2 3 0 0,-1-1 0 0,-2 3 0 16,1 2 0-16,-4 1 0 0,-1 3 0 0,0 1 0 15,-1 2 0-15,-1 0 0 0,-1 1 0 0,1 1 0 16,-1 1 0-16,0 2 0 0,1-1 0 0,-2 2 0 15,2-2 0-15,0 2 0 0,1-4 400 0,0 0 0 0,1 1 0 16,0-2 0-16,1 0-16 0,2-2 0 0,-1-1 0 16,2-3 0-16,1-2-384 0,0-2 0 0,0 0 128 0,0-1-128 15,1-3-144-15,0-1-64 0,0-1-16 0,0-1-15808 16</inkml:trace>
  <inkml:trace contextRef="#ctx0" brushRef="#br0" timeOffset="-112696.27">14097 8224 6447 0,'0'0'576'0,"0"0"-576"0,0 0 0 0,0 0 0 16,0 0 1312-16,0 0 160 15,0 0 16-15,-1-1 16 0,1 1 368 0,0 0 80 0,-1 1 16 0,1-1 0 16,0 0-176-16,0 0-16 0,1 0-16 0,1 0 0 0,-1 0-496 16,3-1-112-16,1 0 0 0,0-2-16 15,3-2-560-15,0 2-128 0,2-2 0 0,2-1-16 0,0 2-112 16,2-3 0-16,1 3-16 0,-1-2 0 16,1 1 96-16,-1 3 32 0,0-3 0 0,-1 3 0 15,0-1-96-15,-1 1-16 0,-1 2 0 0,-2-2 0 0,-9 2-144 0,0 0-48 16,24-2 0-16,-17 1 0 15,-3 1 0-15,1 0-128 0,0 0 192 0,-2 0-64 0,-2 0 80 0,1 0 16 16,-1 0 0-16,0 1 0 0,-1 1-48 0,0-2-16 16,-1 2 0-16,0 0 0 0,-1 1 0 0,1 2 0 0,-1-2 0 0,-1 1 0 15,0 1 48-15,-1 1 16 0,2 0 0 16,-2 0 0-16,0 2-224 16,0-1 128-16,1 1-128 0,0 0 0 0,-1 1 176 0,1 1-176 15,-1 3 192-15,-1 0-192 0,1 2 192 0,-2 2-64 16,1 1 0-16,-2 3-128 0,0 0 192 0,-3 1-64 0,1 3 0 15,0-2-128-15,-1-2 128 0,0 0-128 0,1-1 0 16,2-2 0-16,-1-2 0 0,2-1 0 0,1-1 0 0,0-4 0 16,2 1 0-16,-1-3 0 0,1-2 0 15,0-2-144-15,2 0-704 16,-1-4-144-16,1 0-32 0,-2-2-15504 0</inkml:trace>
  <inkml:trace contextRef="#ctx0" brushRef="#br0" timeOffset="-112505.56">14104 8432 7359 0,'-1'0'656'0,"0"0"-528"0,1 1-128 0,0 1 0 0,0-2 1472 0,1 0 256 15,0 1 48-15,2 1 16 0,-3-2 624 0,0 0 128 32,0 0 16-32,35 2 16 0,-35-2-800 0,34-8-176 0,-16 2-16 0,2-1-16 0,5-1-544 0,-2-1-128 15,1-3 0-15,0 2-16 0,-1-2-320 0,-2 3-64 16,-3 0-16-16,-3 1 0 0,-2 2-480 0,-3 1 128 15,-1 0-128-15,-1 3 0 16,-2-1 0-16,-1 1 0 0,0 2 0 0,-3 0-10016 16,0 2-1936-16</inkml:trace>
  <inkml:trace contextRef="#ctx0" brushRef="#br0" timeOffset="-112299.65">14490 8478 11055 0,'-2'2'976'0,"1"0"-784"0,1 1-192 0,0-1 0 0,1 1 1472 0,0-3 256 16,0 2 64-16,1-1 0 0,-2-1 800 0,0 0 160 16,0 0 48-16,0 0 0 0,0 0-1696 0,28 30-336 15,-28-30-64-15,0 0-9280 16,0 0-1872-16</inkml:trace>
  <inkml:trace contextRef="#ctx0" brushRef="#br0" timeOffset="-111857.62">14789 8331 5519 0,'1'-3'496'0,"0"1"-496"0,0 0 0 0,0-1 0 0,-1 3 1520 0,0-2 208 15,0 2 32-15,0-2 16 0,0 1-32 16,-2-1 0-16,1 0 0 0,-1 2 0 0,-2 0-864 16,0 2-176-16,0 1-48 0,-2 4 0 15,0-2-16-15,1 4-16 0,-1 3 0 0,0 0 0 16,0 2 128-16,1 0 16 0,0 5 16 0,0-2 0 15,2 1 128-15,3-18 32 0,-5 34 0 0,5-34 0 16,0 0 16-16,5 38 0 0,-5-38 0 0,0 0 0 16,0 0-592-16,32 28-112 0,-32-28-32 0,0 0 0 15,40-1-224-15,-26-4 0 0,0-1 0 0,0-3 0 16,0-1 0-16,0-1 0 0,0-3 0 0,0 1 0 16,-1-3 0-16,-2 1 0 0,0 1 0 0,-4 0 0 0,0 1 0 15,-3 0 0-15,-2 1 0 0,-2 0 144 0,-4 1 352 0,0 1 64 16,-4 1 16-16,0-1 0 0,-1 3-32 0,-3 0 0 15,-1 2 0-15,0 2 0 0,0 1-384 0,1 1-160 16,-1 2 128-16,1 1-128 0,2 1 0 0,0 2 0 16,2-1 128-16,-1 1-128 0,4 2 0 0,-1 1-192 15,1-1 32-15,1 4-16480 0</inkml:trace>
  <inkml:trace contextRef="#ctx0" brushRef="#br0" timeOffset="-87550.08">1949 9322 10127 0,'-1'0'896'0,"1"-2"-704"0,0 2-192 0,0 0 0 16,-1 0 656-16,0 0 112 0,0 0 0 0,-2 2 16 15,0 0 368-15,0 0 64 0,-1 4 0 0,-1 0 16 16,1 4-272-16,0-1-64 0,-1 1-16 0,1-1 0 16,1-1-80-16,-1 1-16 0,-1 0 0 0,2-1 0 15,0-2-16-15,0-1 0 0,0 0 0 0,2-2 0 0,0 1 96 0,0-1 16 16,1-1 0-16,-1 0 0 0,2 1-368 0,-1 0-80 15,2 1-16-15,-1 0 0 0,2-1-208 0,1 3-32 16,0-2-16-16,0 3 0 0,-4-7-160 0,0 0 0 16,0 0 0-16,0 0 0 0,0 0 0 0,42 23 0 15,-35-20 0-15,1-5 0 0,-2 1 0 0,2-4 0 16,-1-2 0-16,0-1 0 0,-1 0 0 0,1-2 0 16,-1-3 0-16,-1 0 0 0,0-1 768 0,-1 0 208 15,-1 0 48-15,-1 1 16 0,-2-1-816 16,0 2-224-16,-2 1 0 0,-1 1 0 15,-1-1-752-15,0 3-224 0,-2-1-48 0,0 2-16 0,0 2 848 0,-1 0 192 16,-2 4 0-16,1 1 0 0,-1 1 0 0,-2 1 0 0,2 1 0 16,-2 0 144-16,1 1-144 0,-1-1 128 0,-1 4-128 15,1-3 128-15,1 1 160 0,1 0 32 0,1-1 0 0,0-1 0 16,2 2-192-16,0-3-128 0,1 0 192 0,3 1-192 16,0-1 0-16,2-2 0 0,1 3 0 0,1-3 0 15,1 2-208-15,3 0-48 0,2 0-16 0,2 3-14208 16</inkml:trace>
  <inkml:trace contextRef="#ctx0" brushRef="#br0" timeOffset="-87103.28">2136 9322 11055 0,'-3'-7'480'0,"2"3"112"0,1 1-464 0,0-2-128 0,0 3 0 15,0 1 0-15,0-2 1184 0,1-1 224 0,1-1 32 0,1-3 16 16,1 0 80-16,1-1 32 0,0 0 0 0,0 3 0 16,0 2-480-16,0-1-80 0,2 2-32 15,-2 1 0-15,2 2-128 0,-2 2-16 0,2-1-16 0,-1 3 0 16,0-1-432-16,1 1-96 0,-2 4-16 0,-5-8 0 16,0 0-144-16,0 0-128 0,22 41 144 0,-22-41-144 15,0 0 192-15,14 39-48 16,-10-23-16-16,-1-1 0 0,0 0-128 0,-3 1 192 0,1-4-192 0,-1-1 192 0,-1 1-192 0,0-3 0 15,-2 3 144-15,0-4-144 0,0-1 160 16,0 0-32-16,0 0-128 0,-1-2 192 0,1-1 384 0,1-3 64 16,1 1 0-16,-1-4 16 0,0 1-144 0,1-1-16 15,-1 0-16-15,2-3 0 0,-1 0-64 0,2-2-16 16,0-2 0-16,1-1 0 16,1-1-96-16,0-1-32 0,2-1 0 0,1-3 0 15,3 0-272-15,0-4 0 0,2 2 0 0,0 1 0 0,0 0 0 0,1 2 0 16,-1 2 0-16,0 1 0 0,-1-2 0 0,-1 3 0 0,1 0 0 15,-2 4 0-15,-1 0 0 0,0 3 0 0,-2-1-128 0,0 2 128 16,0 1 0-16,-2 2 0 0,1 0-160 0,-2 2-10896 16,0 0-2176-1</inkml:trace>
  <inkml:trace contextRef="#ctx0" brushRef="#br0" timeOffset="-85868.95">3433 9184 1839 0,'-5'0'160'0,"0"0"-160"0,1 0 0 0,2 0 0 15,0 2 704-15,0-2 96 0,0 0 32 0,-2 0 0 16,0 0 256-16,-3 1 48 0,1 1 16 0,0-2 0 0,1 1 176 0,1-1 32 15,1 1 16-15,0-1 0 0,2 0 48 0,0 0 16 16,1 0 0-16,0 0 0 0,0 0-208 0,0 0-32 16,0 1-16-16,1 1 0 15,1 0-224-15,1 0-64 0,0 1 0 0,0 0 0 0,3 1-192 0,1-2-64 16,2 1 0-16,1-1 0 0,-10-2-336 0,0 0-80 16,38 1-16-16,-25-2 0 0,2-2-208 0,0 1 176 15,-1-2-176-15,-1 1 160 0,1-2-160 0,-1 1 128 16,-1 1-128-16,-2-1 128 0,0 3-128 0,-1-1 0 0,-1 1 0 0,-2 1 128 15,0 0-128-15,-2 1 0 0,-1-1 0 0,-1 2 0 16,-1-1-400-16,0 1-16 16,-2 1 0-16,-1 0 0 0,-1 0-2224 0,0 0-448 15</inkml:trace>
  <inkml:trace contextRef="#ctx0" brushRef="#br0" timeOffset="-85361.81">3340 9224 911 0,'-9'0'0'0,"3"0"0"0,1-2 0 0,1 2 0 16,4 0 1184-16,-1-1 160 0,0 0 16 0,-2 1 16 0,-1-2 800 0,0-1 144 31,0-1 48-31,1 1 0 0,1 1-384 0,2 0-80 0,1 1-16 0,1 1 0 0,2 0-384 0,0 0-80 16,2 3-16-16,0-1 0 15,-6-2-432-15,0 0-80 0,0 0-32 0,0 0 0 16,49 24-416-16,-49-24-96 0,0 0-16 0,0 0 0 0,46 24-80 0,-46-24-32 0,0 0 0 0,0 0 0 31,53 23-32-31,-53-23-16 0,0 0 0 0,0 0 0 0,50 21-176 0,-50-21 128 16,0 0-128-16,0 0 128 15,43 17-128-15,-43-17 0 0,0 0 0 0,0 0 0 16,0 0 0-16,0 0 0 0,27 40 0 0,-27-32 0 16,-1 2 0-16,-2-1 0 0,-2 2 0 0,-1-1 0 15,-2 1 0-15,-1-1 0 0,0 0 0 0,-2-1 0 16,0 0 0-16,-2-1 0 0,0-1 0 0,-1 1 0 15,0-1 0-15,0-1 0 0,0 1 0 0,1-4 0 0,1 1-128 16,1 1 128-16,2-2 0 0,2 1 0 0,0-2 0 0,3 1 0 16,1 0 0-16,2-1 0 0,0-2 0 0,2 0 0 15,-1 2 0-15,1-2 0 0,3-1 0 0,-2 0 0 16,3 2 0-16,1-2 0 0,0 1 0 0,3-2 0 16,2 1 0-16,0-1 128 0,-1 0-128 0,2 1 0 15,2-1 0-15,1 2 128 0,-15 0 112 0,0 0 16 16,44 0 0-16,-44 0 0 0,0 0-64 0,46 5 0 15,-46-5 0-15,0 0 0 0,46 6-192 0,-46-6 0 0,0 0 0 16,42 1 0-16,-42-1 0 0,28-2 0 16,-15 0 0-16,-1 1 0 0,0-1 0 0,1-3 0 0,-1 3 0 15,0-2-160 1,0 3-1728-16,0-3-352 0</inkml:trace>
  <inkml:trace contextRef="#ctx0" brushRef="#br0" timeOffset="-85012.44">4179 9165 11055 0,'-7'-4'480'0,"3"1"112"0,0 2-464 0,0 0-128 16,2 1 0-16,0 0 0 0,-1 1 864 0,-3 0 160 16,-2 2 16-16,-4 2 16 0,-2 1 240 0,0 4 48 15,2-2 16-15,0 3 0 0,1 0-48 0,1 2-16 16,1 1 0-16,2 1 0 0,0 3-80 0,2-2 0 0,0 4-16 16,2-2 0-16,1-1-432 0,1 2-64 0,0 3-32 0,2-3 0 15,2 0-368-15,-3-19-80 0,12 33-16 0,-12-33 0 16,0 0-208-16,0 0 0 0,37 42 128 0,-37-42-128 15,0 0 0-15,37 7 0 0,-37-7-192 0,31-4-9248 16,-12-1-1856-16</inkml:trace>
  <inkml:trace contextRef="#ctx0" brushRef="#br0" timeOffset="-84774.67">4283 9272 8287 0,'-6'-7'368'0,"3"2"80"0,0 1-448 0,1 1 0 16,1 3 0-16,1 0 0 0,0 0 1536 0,-1 0 240 15,0 0 32-15,0 0 16 16,1 0-32-16,1 1-16 0,1 3 0 0,1-2 0 16,0 3-272-16,2 0-48 0,1-1-16 0,-6-4 0 15,0 0-384-15,0 0-80 0,0 0-16 0,40 44 0 0,-40-44-320 0,0 0-64 0,0 0 0 0,32 44-16 32,-32-44-256-32,0 0-48 0,32 34-16 0,-32-34 0 0,0 0-240 0,0 0 0 15,38 35 0-15,-38-35 0 0,0 0 0 0,0 0 0 0,0 0 0 0,0 0 0 31,44 9-960-31,-38-13-176 0,0-1-32 0,0-1-12192 0</inkml:trace>
  <inkml:trace contextRef="#ctx0" brushRef="#br0" timeOffset="-84599.89">4522 9244 3679 0,'-3'-3'320'16,"1"1"-320"-16,0 2 0 0,1 0 0 0,-1 0 1824 16,-1 2 288-16,-2 1 64 0,-3 0 16 15,-4 3-352-15,-2 4-80 0,-1 4-16 0,0 0 0 16,-1 1-112-16,0 2-32 15,0 1 0-15,0 1 0 0,0-1-240 0,0 0-48 16,1 0-16-16,1-3 0 0,3-1-400 0,1-3-64 16,3-1-32-16,0-2 0 0,2-2-592 0,3-1-208 15,0 0 144-15,3-5-144 16,1 0-528-16,1-2-192 0</inkml:trace>
  <inkml:trace contextRef="#ctx0" brushRef="#br0" timeOffset="-84393.95">4589 9369 7359 0,'4'1'656'0,"-2"1"-528"0,2-2-128 0,-1 0 0 15,-1 0 1760-15,0 0 320 0,0 2 64 0,3-2 16 16,3 0 80-16,3-2 32 0,3 2 0 0,2-5 0 16,-1 2-1040-16,0-1-208 0,0-1-32 0,-1 0-16 15,-1 1-464-15,1-1-112 0,0 0-16 0,0 1 0 16,-2 1-224-16,0 0-160 0,-1 0 192 0,0 2-192 15,-2-1 0-15,-1 2 0 0,1 0 0 0,-3 0-144 16,1 0-1408-16,-2 0-288 0</inkml:trace>
  <inkml:trace contextRef="#ctx0" brushRef="#br0" timeOffset="-84092.24">4908 9254 10127 0,'0'0'448'0,"0"0"96"0,0 0-544 0,0 0 0 0,1 0 0 16,-1 0 0-16,1 0 1536 0,0 2 192 0,1-2 32 0,1 0 16 16,2 0 208-16,0 0 32 0,2 0 16 0,-1 0 0 15,1 0-432-15,0 0-64 0,1 0-32 0,-2 0 0 16,2 2-480-16,0 2-80 0,-8-4-32 0,0 0 0 16,0 0-416-16,0 0-96 0,40 34-16 0,-40-34 0 15,0 0-16-15,23 38-16 0,-23-38 0 0,0 0 0 16,24 47-32-16,-24-47 0 0,22 40 0 15,-22-40 0-15,26 41-320 0,-26-41 144 0,0 0-144 0,39 43 0 16,-39-43 0-16,0 0 0 0,0 0 0 16,50 16 0-16,-38-19-576 15,1-1-112-15,0-6-16 0,-1 1-9664 16,0-3-1920-16</inkml:trace>
  <inkml:trace contextRef="#ctx0" brushRef="#br0" timeOffset="-83921.59">5317 9265 1839 0,'-3'-7'160'0,"-1"3"-160"0,2 3 0 0,0 1 0 15,0 0 2016-15,-2 1 368 0,-2-1 80 0,-5 0 16 16,-3 2-112-16,-2 2 0 0,-1 4-16 0,0 3 0 16,0 1-928-16,-1 0-176 0,2 5-32 0,-4 1-16 15,2 2-48-15,-3 1 0 0,2 2 0 0,-1 0 0 16,3-3 688-16,0-3 128 0,4-2 16 0,3-4 16 16,1-2-2256-16,4-4-464 0,0-3-96 0,2-1-16 15,2-1-224-15,1-3-48 0</inkml:trace>
  <inkml:trace contextRef="#ctx0" brushRef="#br0" timeOffset="-83666.34">5015 9108 2751 0,'-3'3'256'0,"0"-3"-256"15,2 2 0-15,0-2 0 0,0 1 688 0,-1 1 80 0,0 0 32 0,-3 0 0 16,-2 1-32-16,1 1 0 0,-1 0 0 0,3-1 0 15,-1-3 672-15,2 1 128 0,2 1 32 0,-1-2 0 16,2 0 512-16,0-2 128 0,2 1 0 0,-1-1 16 16,3 1-336-16,1-2-64 0,0 0 0 0,4 0-16 15,-2 0-336-15,3 0-64 0,2 0-16 0,1-1 0 16,3 1-592-16,1 1-112 0,-1 0-16 0,0-1-16 16,-16 3-432-16,34-3-96 0,-34 3-16 0,32 0 0 15,-32 0-144-15,0 0 0 0,40 1 0 0,-29-1 0 16,-11 0-336-16,0 0 0 0,0 0 0 0,0 0-15744 15</inkml:trace>
  <inkml:trace contextRef="#ctx0" brushRef="#br0" timeOffset="-83165.76">5442 9166 8287 0,'-1'-3'736'0,"0"1"-592"15,1 1-144-15,0 1 0 0,0 0 1456 0,0-2 256 0,0 2 48 0,0-2 16 16,0-2 384-16,1 1 80 0,2 1 0 0,1 2 16 15,0 1-576-15,3 3-112 0,-7-4-32 0,0 0 0 16,0 0-512-16,39 35-96 0,-39-35-32 0,0 0 0 16,36 45-480-16,-36-45-96 0,21 35-32 0,-21-35 0 15,19 36-96-15,-19-36 0 0,14 38-16 0,-14-38 0 16,8 37-176-16,-6-20 0 0,-3-2 0 0,-2 0 128 16,-1-1-128-16,-3 1 0 0,-2-2 144 0,-3 1-144 15,0 2 0-15,-3-4 0 0,-1 0 0 0,-2 0 0 0,1-1-192 16,-2-1-128-16,3-3 0 0,0-2-14256 15</inkml:trace>
  <inkml:trace contextRef="#ctx0" brushRef="#br0" timeOffset="-82707.45">5646 8960 12895 0,'-1'-1'1152'0,"1"1"-928"0,0 0-224 0,0 0 0 16,0 0 1728-16,0 0 320 0,0 0 48 0,1 0 16 15,0 0-192-15,1-2-16 0,2 2-16 0,-1 0 0 16,3-1-576-16,-1 1-112 0,3 0-32 0,-1 1 0 0,3 1-304 0,-1-2-64 15,-1 3-16-15,1-1 0 0,1 0-400 0,-2 0-64 16,-1 3-32-16,0 0 0 16,-1-2-288-16,-3 2 0 0,1 1 128 0,-3-1-128 0,0 0 0 0,-2 0 0 15,-2 2 0-15,-1-1 0 16,1 2 128-16,-3-1-128 0,1 0 0 0,-2 0 0 0,0 0 0 0,0-2 0 16,2 1 128-16,-2-2-128 0,2 1 0 0,1-1 0 15,1-2 0-15,0 0 0 0,2-1 0 0,1 1 0 16,1-1 0-16,1 1 0 0,1 0 0 0,2-2 0 15,0 0 0-15,2 0 0 0,0 0 256 0,1 0-64 16,2-2-16-16,1 0 0 0,-1 2-16 0,1-1 0 0,1-1 0 0,2 1 0 16,0-1-160-16,0 2 0 0,0-1 0 0,-2 1 0 31,1 0-688-31,0 0-64 0,-13 0-16 0,0 0-14848 0</inkml:trace>
  <inkml:trace contextRef="#ctx0" brushRef="#br0" timeOffset="-82245.05">6179 9334 2751 0,'-5'2'256'15,"1"0"-256"-15,0-1 0 0,2 1 0 0,0-2 1280 0,0 2 224 16,0-2 32-16,-1 0 16 0,-1 3 480 0,-3-1 80 0,0 0 32 0,0 0 0 15,1-1-80-15,0 1-16 0,2-2 0 0,0 0 0 16,1 2-400-16,-1-1-96 0,2 1-16 0,-1-2 0 16,1 0-432-16,1 1-80 0,1-1-32 0,-1 0 0 15,1 0-336-15,1 0-64 16,0 0-16-16,0 0 0 0,2-1 64 0,1 1 0 0,2-2 0 0,1 1 0 16,2-1-48-16,3 0 0 0,0 1 0 0,2-1 0 15,0 0-256-15,3 0-48 0,2-1-16 0,0 1 0 0,2 0-128 16,-1 1-16-16,-2-1-128 0,-2 0 192 15,0 0-192-15,-16 2 0 0,32-3 0 0,-18 3 0 0,0-3 0 0,-2 3 0 16,-1-2 0-16,-3 2 0 0,-2-1 0 0,-1 0 0 16,-1 1 0-16,-2 0-12000 15,-2 0-2336-15</inkml:trace>
  <inkml:trace contextRef="#ctx0" brushRef="#br0" timeOffset="-82024.42">6194 9477 10127 0,'-1'0'896'0,"1"0"-704"0,0 0-192 0,0 0 0 31,1 0 2048-31,0 0 368 0,1 1 80 0,1-1 0 0,1 0 480 0,4 0 96 16,0 0 0-16,2 0 16 0,-10 0-1104 0,0 0-208 0,39-1-48 0,-39 1-16 15,0 0-992-15,43 0-192 0,-43 0-32 0,31 1-16 31,-31-1-480-31,29-2-288 0</inkml:trace>
  <inkml:trace contextRef="#ctx0" brushRef="#br0" timeOffset="-78045.23">7049 9297 6447 0,'-1'0'576'0,"1"-1"-576"16,0 1 0-16,0 0 0 0,0 0 704 0,-1 0 48 16,1 0 0-16,-1 0 0 0,1 0 400 0,-1-2 64 15,0 2 32-15,0-1 0 0,1 2-48 0,-1-1-16 0,1 0 0 0,-1 0 0 16,1 2-288-16,0-2-48 0,0 0-16 0,0 0 0 15,0 1-144-15,0 0-48 0,0-1 0 0,0 0 0 16,0 2-64-16,0-2 0 0,-1 0-16 0,1 0 0 16,0 0-96-16,0 1-16 0,0-1 0 0,0 0 0 15,-1 0-32-15,1 0-16 0,0 0 0 0,1-1 0 16,-1 1-64-16,-1 0-16 0,1 0 0 0,0 0 0 16,0 0-64-16,0 0 0 0,0 0-16 0,0 0 0 15,0 0-80-15,0 0-16 0,-1 0 0 0,1 0 0 16,0 0-144-16,0 0 192 0,0 0-192 0,0 0 192 0,0 0-192 0,0 0 0 15,0 0 144-15,0 0-144 16,0 0 0-16,0 0 144 0,-1 0-144 0,1 0 0 0,0 0 0 0,1 0 0 16,-1 0 0-16,0 0 0 0,1-2 144 0,-1 2-144 15,0 0 0-15,1 0 144 0,-1 0-144 0,1 0 0 16,0 0 0-16,-1 0 0 0,1 0 0 0,0 0 0 16,1 2 0-16,-2-4 128 0,2 2-128 0,0 0 128 15,0 0-128-15,0-1 128 0,2 1 16 0,-1-1 0 16,2-1 0-16,0 1 0 0,0-3 16 0,3 3 0 0,1-1 0 0,1 0 0 15,2-2-32-15,3 1-128 0,1-2 192 0,2 3-64 16,3-3 48-16,1-2 0 0,1 2 0 16,0 0 0-16,1-1-16 0,0 1 0 0,-1 1 0 15,-2 0 0-15,1 2-160 0,0 2 160 0,-22 0-160 16,38 3 160-16,-38-3-160 0,0 0 0 0,43 14 0 16,-43-14 0-16,0 0 0 0,0 0 0 0,0 0 0 0,40 31 0 15,-36-24-224-15,0-4 32 16,-3 0 0-16,-1 0-15136 0</inkml:trace>
  <inkml:trace contextRef="#ctx0" brushRef="#br0" timeOffset="-77011.31">7060 9361 2751 0,'-4'-1'256'0,"0"1"-256"0,1 0 0 0,2 0 0 16,0 0 560-16,0 0 64 0,-4 0 16 0,-1 0 0 15,-1-3 304-15,-1 1 64 0,0 0 16 0,2-1 0 32,1 1 192-32,1 0 64 0,1-1 0 0,1 1 0 15,0-1-144-15,1 1-32 0,0 0 0 0,1-1 0 16,-1 1-80-16,1-1-32 0,0 3 0 0,-1-2 0 0,1 1-32 0,0 0 0 16,-1 1 0-16,0 0 0 0,1 0-64 0,0 0-32 15,-1 0 0-15,1 0 0 0,0 0-96 0,0 0 0 16,0 0-16-16,0 0 0 0,0 0-160 0,1 0-16 15,0 0-16-15,0 0 0 0,1 0 16 0,0-2 0 16,0 2 0-16,1 0 0 0,-1 0-80 0,1 0-16 16,2 0 0-16,0 2 0 0,0-1-128 0,1 2-32 15,2 0 0-15,-8-3 0 0,0 0-128 0,0 0-16 16,0 0-16-16,49 31 0 0,-49-31 0 0,0 0 0 16,0 0 0-16,50 35 0 0,-50-35-16 0,0 0 0 15,42 25 0-15,-42-25 0 0,0 0-144 0,37 25 0 0,-37-25 0 16,0 0 0-16,0 0 0 0,0 0 0 0,36 31 0 0,-34-27 0 15,-1 1 0-15,-2 0 0 0,-2 0 0 0,-1 2 0 16,-3 0 0-16,-1 0 0 0,-3 0 0 0,-2 1 0 16,-3 1 0-16,-2-2 0 0,-1 2 0 0,-3-1 0 15,3 1 0-15,-1-2 0 0,-2 1 0 0,3-2 0 16,0 2 0-16,2-2 0 0,1 0 0 0,2 0 0 16,1-1 0-16,4 0 0 0,1-2-144 0,3 1 144 15,2-1 0-15,1-3 0 0,2 0 0 0,2 0 0 16,2-2 0-16,1 1 0 0,3-1 0 0,1 0 0 0,1-1 0 15,3 1 0-15,2 0 0 0,2-1 0 0,0 1 0 0,3 1 0 16,-20 1 0-16,42-2 0 0,-42 2 0 0,47 2 0 16,-47-2 0-16,47 5 0 15,-47-5 0-15,45 3 0 0,-45-3 0 0,44 4 0 0,-44-4 0 0,39 0 0 16,-39 0 0-16,41-2 0 0,-41 2 0 0,39-2 0 16,-19-1 0-16,0-1 0 0,-2 1 0 0,-18 3 0 15,33-1 0-15,-33 1 0 0,26-1 0 0,-26 1 128 16,0 0-128-16,35 0 0 0,-29 1 0 0,0 0 0 15,-2 1 0-15,-1 1 0 16,-1-1-1600-16,-3 3-192 0,-3 0-64 0,0 2-13456 16</inkml:trace>
  <inkml:trace contextRef="#ctx0" brushRef="#br0" timeOffset="-76632.79">7023 9848 9215 0,'-2'0'816'0,"0"0"-656"16,1 0-160-16,0 0 0 0,1 0 720 0,-1 0 112 0,-1 2 32 15,0-2 0-15,-1 1 688 0,1-1 144 0,1 2 32 0,1 0 0 16,1-2-224-16,0 1-32 0,1 1-16 0,1-2 0 16,0 0-464-16,1 0-96 0,0 0 0 0,1 0-16 15,0 0-384-15,-1 0-80 0,1 0-16 0,-1 0 0 16,0-2-128-16,1 1-16 0,-2 1-16 0,1 0 0 15,0 0-48-15,-1 0-16 0,0 0 0 0,-1 0 0 16,0 0-176-16,-1 1 0 0,0 1 0 0,-1 0 0 16,0 0 0-16,-1 3 0 0,0 2 0 0,-1 0 0 15,0 0 0-15,0 3 0 0,0 0 0 0,0 1 0 16,0 1 0-16,1-2 0 0,1-1-144 16,1 1 144-16,0-4 0 0,1 2 0 0,1-4 0 0,-3-4 144 15,0 0 64-15,0 0 16 0,0 0 0 16,0 0 0-16,0 0-64 0,0 0-16 0,42 13 0 0,-33-16 0 15,-2-1-144-15,1-2 0 0,0 2 0 0,0-4 0 16,0-1-1264-16,0 1-128 0,-1-3-16 16,0 2-10976-16</inkml:trace>
  <inkml:trace contextRef="#ctx0" brushRef="#br0" timeOffset="-76431.44">7064 9715 10127 0,'-2'0'448'0,"0"1"96"0,1 1-544 0,1 0 0 16,0-2 0-16,0 2 0 0,0-1 1488 0,0 3 192 16,1 1 48-16,1 0 0 0,1 3 400 0,1 0 96 0,-4-8 16 0,0 0 0 15,0 0-896-15,0 0-160 0,38 22-32 0,-38-22-16 16,0 0-736-16,0 0-144 16,40 4-16-16,-31-4-16 15,0 1-672-15,-1-1-144 0</inkml:trace>
  <inkml:trace contextRef="#ctx0" brushRef="#br0" timeOffset="-76265.13">7251 9822 6495 0,'0'0'128'0,"0"0"48"0,1 0 0 0,-1 0 16 0,1-1-192 0,0 1 0 0,0-1 0 0,2-1 0 15,1 1 1952-15,1-1 352 0,1 2 64 0,-1-2 0 0,1 1-1104 0,-1 1-240 16,1 0-32-16,-1 3-16 15,0-1-1184-15,-1-1-240 16,1 2-64-16,-3 0-7232 0</inkml:trace>
  <inkml:trace contextRef="#ctx0" brushRef="#br0" timeOffset="-76067.24">7239 9924 9327 0,'0'0'192'0,"0"0"64"0,1 0 0 0,0 0 0 16,0 2-256-16,0-2 0 0,1 0 0 0,1-2 0 0,1 2 2432 0,4 0 448 16,-1-2 64-16,2 0 32 0,-1 1-800 0,0-1-176 15,0 0-16-15,0 2-16 0,1-1-816 0,0 1-176 0,-1 0-16 16,-1 0-16-16,-7 0-720 0,0 0-224 0,0 0 128 0,0 0-128 31,36 0-464-31,-32-2-160 0,2 1-16 0,-1 0-12352 0</inkml:trace>
  <inkml:trace contextRef="#ctx0" brushRef="#br0" timeOffset="-75862.54">7541 9782 8287 0,'-1'0'368'0,"0"0"80"0,1 0-448 15,0 0 0-15,0 0 0 0,-1 1 0 0,1 0 1792 0,-1 2 256 16,-1 4 64-16,0 0 16 0,0 4 400 0,0 2 80 15,0 1 16-15,1 0 0 0,0 3-848 0,1-3-176 16,0 1-16-16,0-15-16 0,4 27-976 0,-4-27-192 16,0 0-32-16,8 40-14512 15</inkml:trace>
  <inkml:trace contextRef="#ctx0" brushRef="#br0" timeOffset="-74587.87">7207 9035 8287 0,'-2'-3'736'0,"1"0"-592"0,0 2-144 0,0-1 0 15,1 2 880-15,0-2 144 0,0 1 16 0,1-1 16 16,-1 1 624-16,1-2 128 0,-1 0 32 0,1 1 0 15,-1 1 48-15,0-1 16 0,1 2 0 0,-1 0 0 16,1 0-656-16,-1 2-128 0,0 1-32 0,-1 1 0 16,-1 1-576-16,0 1-112 0,0 2-16 0,-1-1-16 15,-1 3-96-15,-2-1-16 0,1 1 0 0,-1 1 0 16,2 1-64-16,-2-2 0 0,1 0-16 0,2-1 0 16,-1-2-48-16,0 0-128 0,3-2 192 0,0-3-64 15,0 0-128-15,2-2 0 0,0 0 0 0,1-2 0 0,1 0 0 0,0-2 0 16,1-1 0-16,0 0-176 0,3-5 176 0,-1 1-160 15,1-1 160-15,-2-1-160 16,2 1-688-16,-3 0-144 0,1-1-32 0,-1 4 0 16,-1-1 160-16,1 1 32 0,-1 0 0 0,0 0 0 0,-1 1 640 0,0 1 192 15,1 0 0-15,-1 2 0 0,1-1 0 0,0 1 0 16,-2 1 0-16,2-1 0 0,1 2 560 0,-1 0 16 0,0-1 16 16,2-1 0-16,-1 1 256 0,-1 2 48 15,2-2 16-15,-1 2 0 0,0 0-240 0,0 2-48 0,1 0-16 0,-2 3 0 16,-1-3-352-16,1 5-64 15,0 0 0-15,-1 3-16 0,0 0-48 0,-1 2-128 0,-1 2 192 16,0 0-64-16,-2 1-128 0,-1 0 160 0,-1 0-160 0,0-1 160 16,0-2-160-16,0-1 0 0,2-1 0 15,1-3 128-15,1 0-128 0,1-4 0 0,1-1 0 16,1-2-10288-16,1-2-2048 0</inkml:trace>
  <inkml:trace contextRef="#ctx0" brushRef="#br0" timeOffset="-71096.47">7800 9466 13823 0,'-3'-9'1216'0,"1"4"-960"16,0 1-256-16,1 1 0 0,0 0 448 0,0 2 32 0,1 0 16 0,-1-1 0 15,0-2 960-15,0 1 192 0,0-2 32 0,0 0 16 16,1 1 16-16,1 3 0 15,0-1 0-15,3 4 0 0,0 1-320 0,-4-3-64 16,0 0-16-16,0 0 0 0,28 35-512 0,-28-35-96 16,24 35-32-16,-24-35 0 0,30 44-416 0,-30-44-64 15,30 43-32-15,-30-43 0 0,30 32-160 0,-30-32 0 0,0 0 0 0,38 34 0 16,-38-34 0-16,0 0 0 0,0 0-176 0,42 13-15568 16</inkml:trace>
  <inkml:trace contextRef="#ctx0" brushRef="#br0" timeOffset="-70891.15">8035 9414 11967 0,'-7'0'528'0,"3"0"112"0,0 2-512 0,1-1-128 16,-1 2 0-16,1 1 0 0,-2 0 1440 0,-4 6 256 16,-5 6 48-16,-6 7 16 0,-2 4 544 0,-2-1 96 15,3 0 32-15,1-3 0 0,2-3-704 0,2-3-144 16,4-3-32-16,2-1 0 0,4-4-928 0,0-3-192 15,3 0-48-15,2-4 0 16,2 0-800-16,2-4-160 0</inkml:trace>
  <inkml:trace contextRef="#ctx0" brushRef="#br0" timeOffset="-70587.55">8087 9656 13823 0,'2'-1'608'0,"-1"0"128"0,-1 1-592 0,1-2-144 0,0 2 0 0,0-1 0 16,0-1 1360-16,0-1 240 0,2 0 64 0,2-3 0 16,1-1 608-16,1-3 128 0,0 2 32 0,2 0 0 0,-2-1-1280 0,0 2-256 15,1 1-64-15,-2 2 0 0,1 2-384 0,-2 2-64 16,-5 0-32-16,0 0 0 0,0 0-352 0,0 0 0 16,0 0 0-16,0 0 0 0,0 0 0 0,24 38 0 15,-24-32 0-15,0 4 0 0,0 0 0 0,-1 1 0 16,-1 1 0-16,1-3-128 0,-1 3 128 15,1 0 0-15,0 0 0 0,1 0 0 0,0-2 0 0,1 0 0 16,-1-10 128-16,0 0-128 0,0 0 128 0,13 34-128 16,-13-34 160-16,0 0-160 15,0 0 128-15,0 0-128 0,0 0 0 0,37 12 144 16,-29-14-144-16,-3 0 0 0,0-2 0 0,0-2 0 16,0 2-1392-16,-1-4-144 0</inkml:trace>
  <inkml:trace contextRef="#ctx0" brushRef="#br0" timeOffset="-70399.76">8189 9483 14735 0,'-1'2'640'0,"1"-1"160"0,0 1-640 16,0 0-160-16,0 0 0 0,0 1 0 0,1-1 1456 0,0 3 256 0,-1-5 48 0,0 0 16 0,7 31-176 0,-7-31-16 31,0 0-16-31,0 0 0 0,20 35-1248 0,-20-35-320 15,0 0 0-15,0 0 0 0</inkml:trace>
  <inkml:trace contextRef="#ctx0" brushRef="#br0" timeOffset="-69981.26">8158 9081 14735 0,'-1'-3'1312'0,"1"0"-1056"0,1 1-256 0,-1 0 0 15,0 2 1472-15,1-1 256 0,0-1 32 0,1 0 16 0,2-1 304 16,1-1 64-16,0 1 16 0,2 2 0 15,3 0-624-15,-10 1-112 0,0 0-16 0,33 2-16 0,-33-2-752 0,0 0-128 16,37 10-48-16,-37-10 0 0,0 0-336 16,0 0-128-16,38 14 0 0,-38-14 0 0,0 0 0 0,0 0 0 15,0 0 0-15,0 0 0 0,0 0 0 0,0 0 0 16,5 36 0-16,-12-32 0 0,2 1 0 0,-3 0 0 16,1-1 0-16,0 1 0 0,-1 0 0 0,2-2 0 15,0 1 0-15,1 1 0 0,3-1 0 0,1-1 0 16,1 2 0-16,3-3 0 0,0 3 0 15,-3-5 0-15,0 0 0 0,0 0 0 0,0 0 0 0,46 17 128 16,-46-17-128-16,32 0 0 16,-32 0 480-16,35-3 0 0,-35 3 0 0,35-5 0 0,-20 3-352 0,1-3-128 15,-16 5 0-15,28-4-16656 16</inkml:trace>
  <inkml:trace contextRef="#ctx0" brushRef="#br0" timeOffset="-68878.15">8813 9410 4607 0,'-3'2'400'0,"1"-2"-400"0,1 0 0 0,0 0 0 0,1 0 848 0,-1 0 96 16,-1 0 16-16,-1 0 0 0,0 0 1088 0,0 0 208 15,0-2 48-15,2 2 16 0,0-2 208 0,2 1 32 16,0 1 16-16,2 0 0 0,0 0-544 0,1 0-112 16,2 0-32-16,-1 1 0 0,4 1-720 0,0-2-144 15,0 0-16-15,-9 0-16 0,0 0-416 0,41 0-96 16,-41 0-16-16,36-5 0 0,-15 0-224 0,-2 3-48 15,1-3-16-15,-1 0 0 0,0 3-176 0,-4 0 0 16,-15 2 0-16,26-6 0 0,-26 6-320 0,24-2-32 16,-13 1-16-16,-2 1-16288 0</inkml:trace>
  <inkml:trace contextRef="#ctx0" brushRef="#br0" timeOffset="-68497.8">9711 9111 4607 0,'0'-7'400'16,"0"2"-400"-16,1 0 0 0,0 4 0 0,-1 0 976 0,1-1 112 0,1-4 32 0,-1-2 0 15,2-1 1504-15,0 0 320 16,1 1 48-16,-2 2 16 0,1 4-720 0,0 4-144 0,-1 3-32 16,-1 2 0-16,-1-7-336 0,0 26-80 15,-1-9-16-15,-1 3 0 0,-1 1-720 0,0-1-160 16,1 2-32-16,-1-3 0 0,2-2-544 0,0-3-224 0,1-14 176 0,1 24-10848 31,-1-24-2160-31</inkml:trace>
  <inkml:trace contextRef="#ctx0" brushRef="#br0" timeOffset="-68197.94">9505 9448 4607 0,'-11'2'400'0,"4"-2"-400"0,1 0 0 0,1 0 0 0,3 0 1088 0,2 0 128 16,-1 0 16-16,-2 0 16 15,-1 0 1072-15,0 1 224 0,1-1 32 0,0 1 16 0,2 1-368 0,2-2-80 16,2 0-16-16,1 0 0 0,3 0-352 0,-7 0-80 16,0 0-16-16,31-3 0 0,-31 3-592 0,34-3-112 15,-15 0-16-15,3-2-16 0,3 1-240 0,1-1-64 0,4-2 0 0,0 0 0 16,-1 2-336-16,0-2-80 15,3 2-16-15,-1 1 0 0,2 1-208 0,-2-2 0 16,0 5 0-16,-2-2 0 0,-1 2 0 0,0 0 0 0,-28 0 0 16,48-2 0-16,-48 2 0 0,41 0-128 0,-41 0 128 15,36 0 0 1,-36 0-848-16,29-5-64 0,-29 5-16 0,21-4-9872 0,-15 3-1968 0</inkml:trace>
  <inkml:trace contextRef="#ctx0" brushRef="#br0" timeOffset="-67724.83">9732 9597 1839 0,'-2'2'160'0,"1"-2"-160"0,1 0 0 0,0 0 0 0,0 0 1536 0,0 0 256 15,-1 0 64-15,0 0 16 0,-1 0 1008 0,0 0 192 0,1 0 32 0,-1 0 16 16,1 3-512-16,-1 0-112 16,2 0 0-16,-3 3-16 0,1 3-672 0,-1 0-128 0,0 2-16 15,0 2-16-15,-1 0-816 0,-1 2-176 16,0 2-16-16,-1 0-16 0,1-2-368 0,0 1-64 16,-1 3 0-16,3-3-16 0,-1 3-176 0,1-5 160 0,1 1-160 15,1-5 160-15,1-2-160 0,1-3 0 16,0-2 0-16,0-3 0 0,0-3 0 0,2-1 0 0,-1-1 0 15,0-5 0-15,1-1-144 0,0 1 144 0,0-2 0 16,0-2 0-16,0 0-304 0,0-1 48 0,1-1 16 16,-1 2 0-16,0-1 240 15,0-1-144-15,0 2 144 0,2 1-128 16,-2 0 128-16,3 1 0 0,-1 2 0 0,2-1 0 0,1 3 0 0,1-1 0 0,0 4 0 0,1 0 0 31,0 0 0-31,-10 5 0 0,0 0 0 0,33-4 128 16,-33 4 96-16,0 0 32 0,0 0 0 0,39 24 0 0,-39-24 0 15,0 0 0-15,20 30 0 0,-20-30 0 0,9 32-256 16,-9-32 0-16,3 34 128 0,-3-34-128 16,0 32 0-16,-1-18 0 0,-1 1 0 0,0-2 0 0,1 1 0 15,-1-3 0-15,0 0 0 0,1-2 0 0,0-2 0 16,1-2-208-16,0-4 64 0,1 0-16864 16</inkml:trace>
  <inkml:trace contextRef="#ctx0" brushRef="#br0" timeOffset="-60847.92">10748 9059 15663 0,'0'-5'1392'0,"0"0"-1120"0,0 0-272 0,0 3 0 0,1 0 944 0,-1 2 128 0,1-2 16 0,-1 1 16 15,1-4 944-15,-1 2 192 0,1-2 48 0,-2 1 0 16,1 2-560-16,-1 1-128 0,-1 0 0 0,-1 1-16 16,0 0-512-16,-1 0-112 0,-2 0 0 0,0 2-16 15,-3 0-512-15,0 1-112 16,-1 0 0-16,0-1-16 0,-3 0-176 0,0 1-128 0,0 1 192 0,-2-1-192 0,2-1 176 0,-2 0-176 31,0-1 160-31,0 1-160 0,2-2 128 0,1 0-128 0,1 0 0 0,2 0 144 16,1-2-144-16,2 1 160 0,0-1-160 0,2 2 160 0,0-2-160 0,1 2 192 15,1-2-192 1,1 2 192-16,0-1-64 0,1 1-128 0,0 1 192 0,0 1-64 0,0-2-128 0,0 2 0 16,0 0 0-16,0 3 128 0,0-2-128 0,0 1 0 0,0 3 0 15,0-3 0-15,-1 2 0 16,-1 1 0-16,0 0 0 0,-1 2 0 0,0 3 0 0,0 0 0 15,-1 5 0-15,-1 0 0 0,2 4 0 0,-1 2 0 16,0 1 0-16,0 4 0 0,1 1 0 0,0-2 0 0,0 3 0 0,0-2 0 16,2 4 0-16,0 1 0 0,0 2 0 0,2 1 0 15,0-3 0-15,1-4 0 0,-2-29 0 0,6 54 0 32,-6-54 0-32,6 39 0 0,-6-39 0 0,0 0 0 0,12 41 0 0,-12-41 0 0,0 0 0 0,0 0 0 15,15 39 0-15,-15-39 0 0,0 0 0 0,0 0 0 16,13 35 0-16,-13-35 0 15,0 0 0-15,0 0 0 0,15 38 0 0,-15-38 0 16,0 0 0-16,0 0 0 0,18 33 0 0,-18-33 0 16,0 0 0-16,0 0 0 0,0 0 0 0,34 17 0 15,-24-20 0-15,0-2 0 16,2-3-1008-16,1-2-80 0</inkml:trace>
  <inkml:trace contextRef="#ctx0" brushRef="#br0" timeOffset="-56349.99">10794 9308 911 0,'-4'-3'0'0,"1"1"0"0,0-1 0 0,0 3 0 16,3 0 1120-16,-2 1 144 0,0 1 16 0,0 0 16 16,-3-1 496-16,-1 3 80 15,-2-2 32-15,2 0 0 16,1 1 128-16,0 0 16 0,3-3 16 0,1 2 0 16,0-4-64-16,3 2-16 0,1-3 0 0,3 0 0 15,1 0-512-15,3-2-128 0,3 0 0 0,0 1-16 0,3 0-528 0,1-1-96 0,1 1-32 0,3 2 0 16,-21 2-416-16,44 0-64 0,-44 0-32 0,43 3 0 31,-43-3-160-31,34 3 128 0,-34-3-128 16,33 5 128-16,-33-5-128 0,0 0 0 0,37 1 0 0,-29-2-176 0,-1 1-96 15,-3 0-32-15,-1 0 0 0,-3 0-9808 16,-2 1-1984-16</inkml:trace>
  <inkml:trace contextRef="#ctx0" brushRef="#br0" timeOffset="-55916.73">10806 9341 8287 0,'-6'-3'368'0,"2"1"80"16,0 0-448-16,2 2 0 0,2-2 0 0,-1 1 0 0,1 1 1312 0,-1-2 176 15,-1-1 48-15,1-1 0 0,-1 0 272 0,2 0 64 16,0 1 16-16,2 0 0 0,0 1-48 0,1 1-16 16,2 1 0-16,1 0 0 0,0 1 480 0,2 3 80 15,-8-4 32-15,0 0 0 16,0 0-2416-16,37 22-336 0,-37-22-144 0,0 0-32 0,0 0 512 0,45 32 128 15,-45-32 16-15,0 0 0 0,0 0-144 0,41 29 128 16,-41-29-128-16,0 0 128 0,0 0-128 0,0 0 0 0,31 38 0 16,-31-38 128-16,0 0-128 0,-2 20 0 0,-3-11 0 15,-4 2 0-15,-2 1 0 0,-2 0 0 0,-1 0 0 0,-1 4 0 16,0-1 0-16,-2-1 0 0,0-2 0 0,-3 0 0 16,2 0-176-16,0 0 176 0,1 2-128 0,3-5 128 15,1 3 0-15,2-3-160 0,2 2 160 0,3-2 0 16,0-1 0-16,1 0 0 0,4-4 0 0,0-1 0 15,0 0 0-15,3-1 0 0,1-2 0 0,2 0 0 16,2-2 0-16,2 1 0 0,1-4 0 0,2 1 0 16,1-1 0-16,2-1 0 0,1 0 0 0,2-1 0 15,2 0 128-15,-1 2-128 0,1 1 0 0,1-1 0 0,-21 5 144 0,42-5-144 16,-42 5 128-16,39 0-128 0,-39 0 128 0,33 0-128 16,-33 0 0-16,0 0 128 0,37 2-128 0,-37-2 0 15,0 0 0-15,0 0 0 0,36 11-336 0,-36-11 0 16,0 0 0-16,0 0-14880 15</inkml:trace>
  <inkml:trace contextRef="#ctx0" brushRef="#br0" timeOffset="-54685.56">10728 9900 9215 0,'-3'0'816'0,"1"0"-656"0,1 0-160 0,0 0 0 0,1 0 864 0,0-1 144 16,0 1 16-16,1-1 16 0,1 1 352 0,0-2 64 15,2-1 16-15,1-1 0 0,1 1 96 0,1-1 32 16,0-1 0-16,1 0 0 16,1-2-512-16,-1 2-112 0,2-2-16 0,-2 0 0 0,0 2-448 0,-1-1-112 15,-1 1-16-15,-2 2 0 0,0 3-384 16,-3 0 128-16,1 2-128 0,-2 1 0 0,-1 1 0 0,0 2 0 15,-1 2 128-15,-2 2-128 0,0 3 0 0,0 0 0 16,-1 3 0-16,-1 1 0 0,3-2 0 0,0 1 128 0,0 0-128 0,1 1 0 16,1-2 1824-16,1-4 288 0,0 1 48 15,0-12 16-15,0 0-2432 0,0 0-464 0,0 0-112 0,0 0 0 16,0 0 656-16,0 0 176 0,0 0 0 0,37 18 0 16,-30-24-1008-16,0-3-160 0,1 1-48 0,-2-1-12672 15</inkml:trace>
  <inkml:trace contextRef="#ctx0" brushRef="#br0" timeOffset="-54496.81">10781 9779 4607 0,'-5'-7'400'0,"2"3"-400"0,1 1 0 0,0 1 0 16,1 0 1680-16,1 1 256 0,1 1 48 0,0 0 16 15,0-2 208-15,1 2 32 0,1 0 16 0,0 0 0 16,2 2-336-16,-5-2-80 0,0 0-16 0,0 0 0 15,0 0 224-15,0 0 32 0,41 19 16 0,-41-19 0 16,0 0-2368 0,0 0-480-16,0 0-80 0,40 10-32 0,-40-10 432 0,0 0 96 0,0 0 16 0,0 0-13120 0</inkml:trace>
  <inkml:trace contextRef="#ctx0" brushRef="#br0" timeOffset="-54306.41">10930 9847 6847 0,'-1'0'144'0,"1"0"48"0,0 0 0 0,0 0 0 0,0 0-192 0,0 0 0 0,0 0 0 0,1 0 0 16,0 0 1280-16,2-1 240 15,1 1 32-15,0 0 16 0,0 0-304 0,0 1-64 16,-4-1-16-16,0 0 0 0,0 0-768 0,0 0-160 16,0 0-16-16,0 0-16 0,0 0-880 0,0 0-176 0</inkml:trace>
  <inkml:trace contextRef="#ctx0" brushRef="#br0" timeOffset="-53973.57">10923 9919 2751 0,'-5'1'128'0,"3"1"16"0,-1-2-144 0,1 2 0 0,1-2 0 0,0 0 0 0,0 0 784 0,0 0 128 0,0 2 32 0,0 1 0 16,1-1 688-16,1 1 144 0,1-1 16 0,-2-2 16 0,0 0 240 0,0 0 32 16,0 0 16-16,32 0 0 15,-32 0-576-15,0 0-112 0,27-2-32 0,-27 2 0 16,18-5-752-16,-18 5-160 15,0 0-16-15,25-5-16 0,-17 3-432 0,-3-1 0 0,1 1 0 0,-1 2-7968 16,0-3-1488 0</inkml:trace>
  <inkml:trace contextRef="#ctx0" brushRef="#br0" timeOffset="-53927.23">11136 9791 11967 0,'-1'0'528'0,"1"0"112"0,0 0-512 16,-1 0-128-16,1 1 0 0,-1 1 0 0,0 0 1104 0,0 0 192 0,-1 6 48 0,0-1 0 0,0 4 288 0,-1 1 64 15,3 3 16-15,-2-1 0 0,2 0-400 0,0 1-80 16,0-15-16-16,2 28 0 0,-2-28-304 0,0 0-64 16,7 35-16-16,-7-35 0 0,0 0-496 0,0 0-96 15,0 0-32-15,11 33 0 16,-9-30-528-16,1-1-128 0</inkml:trace>
  <inkml:trace contextRef="#ctx0" brushRef="#br0" timeOffset="-52929.07">10954 8939 9215 0,'-1'0'816'0,"1"1"-656"0,0-1-160 0,-1 2 0 16,1 1 768-16,-1-1 112 0,-1 3 16 0,0 2 16 15,-1 2 352-15,-1 3 64 0,-1 5 16 0,-1 0 0 0,0-1-448 16,0-1-64-16,-1 1-32 0,2-2 0 0,-1 1 96 15,1-4 0-15,1-3 16 0,0 1 0 0,2-5-144 0,0 0-48 32,1-2 0-32,1 0 0 0,0-2-464 0,0-3-112 0,2-1-16 0,0-1 0 0,1-2-128 0,0-2 0 15,1-1 0-15,1-1 128 0,0 0-128 0,-1-1 0 16,2 1 0-16,-2-1-176 16,2 1-80-16,-1 1-32 0,0-4 0 0,1 2 0 0,-1 2 160 0,0-2 128 15,0 5-192-15,0 0 192 0,0 0 0 0,0 2 0 16,1 3 0-1,-1 2 0-15,-2 0 0 0,2 0 176 0,-1 2-32 0,0 3 0 0,0 0 640 0,-4-5 128 16,0 0 32-16,0 0 0 0,0 0-464 0,18 42-96 16,-18-42 0-16,0 0-16 0,6 32-192 0,-6-32-48 0,0 25 0 15,-1-13 0-15,0-2-128 0,-1 1 128 0,0-1-128 16,1-3 128-16,0 0-128 0,0-4 0 16,1 1 0-16,0-1 0 0,1-3 0 0,0 2 0 15,0-2-192-15,0 0-13536 16</inkml:trace>
  <inkml:trace contextRef="#ctx0" brushRef="#br0" timeOffset="-45390.58">11356 9286 22111 0,'-1'-1'1968'0,"0"0"-1584"0,1 1-384 0,0 0 0 16,0 0 1520-16,0 1 208 0,0 0 64 0,0 1 0 15,1 1-384-15,-1-3-64 0,0 0 0 0,0 0-16 16,0 0-384-16,24 43-80 0,-24-43-16 0,0 0 0 16,31 44-240-16,-31-44-48 0,30 42-16 0,-30-42 0 15,29 40-320-15,-29-40-64 0,27 37-16 0,-27-37 0 16,25 36-144-16,-25-36 0 0,0 0 0 0,32 38 0 15,-32-38-240-15,0 0-16 0,0 0-16 0,0 0 0 32,33 16-1968-32,-27-20-400 0</inkml:trace>
  <inkml:trace contextRef="#ctx0" brushRef="#br0" timeOffset="-45200.45">11646 9322 8287 0,'-10'-14'736'0,"4"4"-592"0,0 5-144 0,2 3 0 16,1 0 1856-16,1 4 320 0,-2 0 80 0,-2 3 16 0,-4 2 816 0,-3 3 176 15,-4 9 16-15,-1-1 16 0,0 6-1696 0,-1 0-352 16,2 4-64-16,-2-1-16 0,1 1-576 0,3-2-112 16,1 0-32-16,2-7 0 0,3-2-176 0,3-5-32 15,6-12-16-15,-5 16 0 0,4-13-224 0,1-1-240 16,1-1 48-16,2-2-15168 0</inkml:trace>
  <inkml:trace contextRef="#ctx0" brushRef="#br0" timeOffset="-44888.33">11683 9616 11967 0,'1'-2'1072'0,"0"2"-864"15,1 0-208 1,-1-2 0-16,0 1 1680 0,1 1 304 16,2-3 48-16,2 0 16 0,4-2 752 0,0-1 144 0,0 0 48 0,0 0 0 0,-1 0-1392 0,1 1-288 15,-1 0-48-15,-2 1-16 0,-7 4-464 0,15-5-80 16,-9 2-32-16,-2 2 0 0,-4 1-480 0,0 0-192 15,0 0 128-15,0 0-128 16,0 0 0-16,22-3 0 0,-20 5 0 0,-1-2 0 16,-1 0 0-16,0 0 0 0,0 0 0 0,0 0 0 0,0 0 0 0,-2 33 0 15,2-33 0-15,0 0 0 0,-4 31 0 0,4-31 0 16,0 0 0-16,0 33 0 16,0-33 0-16,0 0 0 0,0 0 0 0,9 35 128 0,-9-35-128 0,0 0 0 15,0 0 0-15,0 0 128 0,0 0-128 16,0 0 0-16,0 0 0 0,36 8 0 15,-30-15-480 1,-1 0-32-16,2-3 0 0,-2 0-15552 0</inkml:trace>
  <inkml:trace contextRef="#ctx0" brushRef="#br0" timeOffset="-44735.44">11764 9393 11967 0,'-1'-2'1072'0,"0"2"-864"16,1 0-208-16,1 2 0 0,0-2 1760 0,0 2 304 15,0 1 64-15,-1-3 16 0,0 0 480 0,0 0 112 16,0 0 16-16,0 0 0 0,23 40-1248 0,-23-40-240 0,0 0-48 0,0 0-16 0,0 0-880 0,36 24-192 16,-36-24-128-16,0 0-15088 15</inkml:trace>
  <inkml:trace contextRef="#ctx0" brushRef="#br0" timeOffset="-44216.91">12059 9014 19343 0,'-1'-5'848'0,"1"2"192"0,1 1-832 0,1 0-208 0,0 2 0 0,-1-2 0 15,1 1 976-15,1-1 160 0,3-3 16 0,2 3 16 16,2-3-176-16,3 0-32 0,-1 3-16 0,-1-2 0 16,-11 4-288-16,23 0-48 0,-23 0-16 0,0 0 0 15,34 9 176-15,-34-9 48 0,0 0 0 0,0 0 0 0,33 16-560 0,-33-16-128 0,0 0 0 0,0 0-128 16,0 0 128-16,32 27-128 16,-32-27 0-16,0 0 0 0,0 0 192 0,0 0-192 15,0 0 192-15,0 0-192 0,0 0 576 0,15 35 0 16,-17-30 0-16,-1 0 0 0,1 2-80 0,2-7-16 15,-5 16 0-15,5-16 0 0,0 0-80 0,-7 32-16 16,7-32 0-16,-1 28 0 0,1-28-160 0,-1 32-32 16,1-32-16-16,1 36 0 0,-1-36-176 0,4 38 0 15,-4-38 144-15,4 40-144 0,-4-40 0 0,4 48 0 16,-4-48 0-16,3 47 0 0,-3-47 0 0,4 45 0 0,-4-45 0 16,1 50 128-16,-1-50-128 0,-1 45 0 15,1-45 128-15,-6 43-128 0,6-43 192 0,-9 36-16 0,3-20-16 0,-3 1 0 16,0 0 80-16,-2-1 16 0,-1 0 0 0,0-1 0 0,1 1-128 0,0-4 0 15,0-2-128-15,0 1 192 0,-2 0-192 0,-1-2 144 16,0 0-144-16,-1 0 128 16,1-3-128-16,-1 0 0 0,3-4 0 0,-1 1 0 0,-1-5 0 0,1-1 0 15,0-3 0-15,1-2-18304 16</inkml:trace>
  <inkml:trace contextRef="#ctx0" brushRef="#br0" timeOffset="-43813.41">12476 8788 17503 0,'1'-6'1552'0,"1"1"-1232"16,1 4-320-16,-2-1 0 0,1 2 1632 0,0-2 272 16,1-1 48-16,4-4 16 0,1 0-144 0,2 0-32 15,2 2 0-15,-1 0 0 0,0 5-832 0,-11 0-160 16,0 0-32-16,33 5-16 0,-33-5-80 0,0 0-16 16,35 19 0-16,-35-19 0 0,0 0-256 0,27 29-48 15,-27-29-16-15,0 0 0 0,0 0-336 0,19 41 128 16,-19-41-128-16,0 0 0 0,-4 28 0 0,0-17 0 15,-2-3 0-15,-1 1 0 0,1 1 0 0,-2-1 0 16,-1 0 0-16,1-1 128 0,1 1-128 0,-1-2 0 16,1 1 0-16,1 0 128 0,2 0-128 0,1-3 192 0,2 2-64 0,1-7 0 15,0 0 192-15,0 0 64 0,0 0 0 0,0 0 0 16,36 23-240-16,-36-23-144 0,31 3 192 0,-13-5-192 16,3 1 192-16,2-1-64 0,2-1 0 0,1-1-128 15,0 0 0-15,0 1 0 0</inkml:trace>
  <inkml:trace contextRef="#ctx0" brushRef="#br1" timeOffset="-28491.65">10724 10161 6095 0,'-1'-3'0'0,"1"1"0"0,0 2 0 0,0 0 0 0,0 0 0 0,-1 0 0 0,1-2 0 0,0 2 0 0,-1-2 0 0,0 0 0 0,1 1 0 0,-1-1 0 16,0 0 0-16,0 1 0 16,1 1 0-16,0 0 0 0,-1 0 0 0,1 0 0 0,0 1 288 0,0 1 16 15,1-2 0-15,0 2 16 0,0-2 192 0,1 3 48 16,0-1 0-16,0-2 32 0,0 2 32 0,2 0 0 15,0 1 0-15,0 0 32 0,-1-1-192 0,2 0-32 16,-1 0-16-16,-1 1 32 0,1-1-128 0,0 1-32 16,-1-2 0-16,2 0 32 0,0 2-32 0,-1-1-16 15,1 1 0-15,-1 1 48 0,0-3-80 0,0 2-16 16,0 0 0-16,-1 2 32 0,1-3-128 0,-1 0 0 0,1 1-128 0,0-1 240 16,1 1-240-16,0-1 0 0,1 0 0 15,1-2 0-15,-1 0 0 0,1 0 0 16,1 0 0-16,-1 0 160 0,3 0 64 0,-2 0 16 0,1 0 0 15,-1-2 32-15,0 2-80 0,0 0-32 0,1-2 0 16,-1 2 32-16,1 0-64 0,0-2-128 0,-2 1 192 0,0-1-64 16,1 2-128-16,-1-3 0 0,1 1 0 0,0 1 0 15,-1 0 0-15,1-1 0 0,-1-1 0 0,1 1 0 16,-3-1 0-16,2 1 0 0,0 0 0 0,0-1 128 16,0-1-128-16,0 1 0 0,-1 1 0 0,1-1 0 15,-1 1 0-15,1-1 0 0,-2 3 0 0,0-2 0 16,0 1 0-16,0 1 0 0,0 1 0 0,-2-1 0 15,2 2 0-15,-1 1 0 0,-1-1 0 16,2 2 0-16,0 0 0 0,-1 0 0 0,1 1 0 0,0-1 0 0,1 2 0 16,1-2 160-16,-1 1-160 0,1-2 160 15,2 1 272-15,-1-2 48 0,1-1 16 0,1 1 0 0,-1-2-48 16,2 0 0-16,0-2 0 0,2 1 0 0,1-1-208 0,1-3-48 16,2 1-16-16,-1 0 0 0,-2 1-48 0,0-3-128 15,2 2 192-15,-2-1-64 16,-2 0-128-16,2 1 0 0,2-3 0 0,0 2 0 0,0-2 0 0,0 2 0 0,0-2 128 0,-1 1-128 15,0 0 0-15,0 1 0 0,0-1 0 0,0 0 0 16,0 0 0-16,0 0 0 0,0 2 0 16,-2 0 0-16,-1 0 0 0,0 2 0 0,0 0 0 15,-1 0 0-15,1 0 0 0,-2 1 128 0,0-1-128 16,0-1 192-16,-1 3 272 0,1-2 64 0,-2 1 16 16,1 0 0-1,0 1-16-15,-1 0 0 0,0 0 0 0,0 0 0 0,-1 0 0 0,0 2 0 16,1 0 0-16,-1 1 0 0,0 0-48 0,-1 1-16 0,0-1 0 0,0 1 0 15,-1 1-112-15,1-3-32 0,-1 0 0 16,1-1 0-16,-2 1-160 0,2 0-32 0,1-2-128 0,1-2 192 16,1-1-192-16,1-1 176 0,1-1-176 0,2 0 160 15,2-2-160-15,2 0 0 16,1 0 144-16,0-2-144 0,3-1 0 0,0 0 0 0,1 1 0 0,0 0 0 16,1-1 0-16,-1 3 0 0,-2-2 0 0,0 1 0 0,-2 2 0 15,-1 0 0-15,-1 0 0 0,-3 0 0 0,0 2 0 16,-2-1 0-1,-2 3 0-15,0 0 128 0,-4 2-128 0,0 0 0 0,-2 0 0 0,-1 0 0 16,1 2 0-16,-2-2 0 0,1 0 0 16,-2 2 0-16,2-1 0 0,-1 1 0 0,-1-2 0 0,1 2 0 0,0-2-128 0,1 2 128 0</inkml:trace>
  <inkml:trace contextRef="#ctx0" brushRef="#br1" timeOffset="-27192.57">10843 10178 4607 0,'-3'-2'400'0,"0"1"-400"0,0-1 0 0,2 2 0 0,0-2 800 0,-1 1 80 16,-1-1 16-16,-3 0 0 0,-1 0 240 0,0-3 48 15,1 2 16-15,0 1 0 0,1 0 416 0,2 2 96 16,0 0 16-16,0 0 0 0,2 2-320 0,0-2-64 0,0 2-16 0,0 0 0 16,2 2-384-16,0 0-80 0,0-2-16 0,1 3 0 15,0-2-304-15,1 0-64 16,0 0-16-16,0-2 0 0,2 1 1600 0,0 0 320 0,1-2 64 0,0 0 16 16,2 0-2256-16,0 0-448 0,1-2-80 0,0 2-32 15,0 0-112-15,2 0-32 0,2 0 0 16,-1 0 0-16,-12 0 768 0,27 2 160 0,-27-2 16 0,28 3 16 15,-28-3-144-15,0 0-16 0,42 7-16 0,-42-7 0 0,0 0-112 16,40 9-32-16,-40-9 0 0,0 0 0 0,35 5-144 0,-22-5 160 16,1 0-160-16,0-3 160 0,0 3-160 0,-1-3 128 31,1 0-128-31,-2 0 128 0,2-2 0 0,-1 1-128 16,0 1 192-16,-1-1-64 0,1 1-128 0,-1 1 192 0,1-1-192 0,1-1 192 0,-1 1-192 0,1 1 160 15,2 0-160-15,-2-1 160 16,-2 3-32-16,-1-3-128 0,1 2 192 0,0 0-64 0,2-1-128 0,1 2 0 31,-1-2 144-31,0-1-144 0,0 1 0 0,0 0 128 16,0-1-128-16,-1 1 0 0,1-2 0 0,1 0 128 15,1 0-128-15,-1 0 0 0,1 1 0 0,-2-2 0 0,-1 3 0 0,-1 0 0 16,3 1 0-16,-1-1 0 0,0-1 0 0,0 3 128 16,-1 0-128-16,0 0 0 0,-13 0 0 0,27 0 0 15,-27 0 0-15,24 1 0 0,-11-1 128 0,-1 0-128 16,1 0 0-16,-1-1 144 0,1 1-144 0,-1-2 0 15,1 0 128-15,0 0-128 0,2-1 0 0,-1-2 0 16,1 3 128-16,-1-3-128 0,-1 1 0 0,0 1 0 16,0-1 128-16,0 1-128 0,-1 0 0 0,-2 0 0 15,0 2 0-15,-1-1 0 0,1 2 0 0,-3 0 0 0,-1 0 0 0,1 2 0 16,-2-2 0-16,0 2 0 0,-1 1 0 0,0 0 0 16,0 1 0-16,0-2 0 15,1 3-1344-15,-1-2-192 0,-4-3-16 0,0 0-14576 16</inkml:trace>
  <inkml:trace contextRef="#ctx0" brushRef="#br1" timeOffset="-26607.43">12087 10116 911 0,'-1'-1'0'0,"0"0"0"0,0-1 0 0,0 1 0 0,1 1 1024 0,0 0 112 0,-1 0 16 0,1 0 16 16,-1-2 656-16,0 2 128 0,0 0 32 0,-1-2 0 0,1 2 80 0,0 0 32 16,0 0 0-16,0 0 0 0,1 2-432 0,0-2-96 15,0 2-16-15,0-1 0 0,0 1-592 0,1 0-128 16,0 0-32-16,0 1 0 0,0-1-272 0,0 1-48 15,1 1-16-15,-1-1 0 0,2 2-80 0,-1-1 0 16,1 1-16-16,1 0 0 0,-1-1-48 0,1-1-16 16,-4-3 0-16,0 0 0 0,0 0-32 0,0 0 0 15,0 0 0-15,35 16 0 0,-35-16 48 0,0 0 0 16,24 3 0-16,-14-3 0 0,1 0-48 0,0 0 0 16,1-3 0-16,0 1 0 0,1 0-32 15,3 1-16-15,3-3 0 0,3 0 0 0,-5 0-32 0,4 0-16 0,4-1 0 0,2 0 0 16,4-2 16-16,1 0 0 0,0 1 0 15,1-2 0-15,3-1-192 0,0-1 0 0,1-1 144 16,4-2-144-16,1-1 0 0,5-2 0 0,2 2 0 0,2-1 128 16,3-1-128-16,0-3 0 0,2 0 0 0,2-3 0 15,2 4 0-15,1-4 0 0,0-2 0 0,-2 1 0 16,-4 4 0-16,1-3 0 0,1 1 0 0,0 2-128 16,0 2 128-16,-5 0-128 15,-1 1 128-15,-3 2-128 0,-3 0-64 0,-3 0-16 0,-5 4 0 0,-3 0 0 16,-1 3-320-16,-5 2-64 15,-5 1-16-15,-4 2 0 16,-2-1 160-16,-3 3 16 0,-2-2 16 0,-2-1 0 0,-1 3-304 16,-2-2-64-16,0 2-16 0,0-2-8496 0,-2 0-1712 0</inkml:trace>
  <inkml:trace contextRef="#ctx0" brushRef="#br1" timeOffset="-20668.7">14765 9429 7359 0,'-2'2'656'0,"0"-2"-528"0,1 0-128 0,0 0 0 16,1 0 608-16,-1 2 96 0,-2-2 0 0,-1 1 16 16,1 1 608-16,-2 0 112 0,1 0 32 0,2-2 0 15,-1 1 144-15,2 1 48 0,1 0 0 0,0 1 0 0,0-1-192 0,1-1-16 16,1 2-16-16,0 0 0 0,1 2-480 0,1-3-112 15,1 3-16-15,0-3 0 0,-5-2-64 0,0 0-32 16,0 0 0-16,39 7 0 0,-39-7-144 0,28 0-16 16,-12-1-16-16,0 0 0 0,2-1-240 0,0-1-64 15,-1-1 0-15,1 1 0 0,-2 2-256 0,-1 0 128 0,0-2-128 16,-15 3 0-16,0 0 0 0,35 1 0 0,-35-1 0 0,0 0 0 16,0 0 0-16,0 0 0 15,38 9 0-15,-35-4 0 16,-2-2-800-16,-1 1-112 0,-3 1-32 0,0-1-8864 0,-3 1-1776 0</inkml:trace>
  <inkml:trace contextRef="#ctx0" brushRef="#br1" timeOffset="-20161.95">14739 9550 7359 0,'-5'-3'320'0,"2"1"80"15,0 1-400-15,1-1 0 0,1 1 0 0,1 0 0 16,-1 1 1344-16,-1-4 192 0,0 1 48 0,0-2 0 0,0 3 592 0,2-3 128 15,1 2 32-15,1 1 0 0,1 0-256 0,0 2-48 32,1-2-16-32,1 2 0 0,1 0-672 0,1 0-144 0,-1 0-32 0,1 2 0 15,-7-2-528-15,0 0-96 0,0 0-32 0,0 0 0 0,36 22-176 16,-36-22-32-16,0 0-16 0,0 0 0 0,0 0-144 0,35 40-16 16,-35-40-128-16,0 0 192 0,0 0-192 0,0 0 0 15,27 38 128 1,-25-31-128-16,1 0 0 0,-3 0 0 0,-1 1 0 0,-2-2 0 0,-1 1 0 0,-1 1 0 15,-3 0 0 1,-1 0-160-16,-2 1-48 0,0-2-16 16,-1-1 0-16,-2 0 0 0,-1 1 32 0,-1-2 16 0,0 0 0 15,1 0 0-15,0-1 176 0,2 1 0 0,2-2 0 16,1 1-128-16,1-2 128 0,1 3 0 0,-1-2 0 16,2 1 0-16,2 1 0 0,0-2 0 15,1 0 0-15,2 0 0 0,1 0 0 0,0-2 0 0,3 0 128 0,1 0-128 16,1-1 208-16,0-1-16 0,4-1-16 0,-1 0 0 15,2 1 96-15,0-1 32 0,2 0 0 0,1 0 0 16,-12 2-160-16,28-2-16 0,-28 2-128 0,32-1 192 16,-32 1-192-16,34 1 0 0,-34-1 0 0,34 4 0 0,-34-4 176 15,36 4-176-15,-36-4 192 0,35 3-192 0,-35-3 224 16,35 2-64-16,-35-2-16 0,31 1 0 0,-31-1-144 16,29-1 128-16,-29 1-128 0,23-2 128 0,-13 0-128 15,-3 1 0-15,-1-1 0 0,-1 2 0 16,-1-1-768-1,-2 0-192-15</inkml:trace>
  <inkml:trace contextRef="#ctx0" brushRef="#br1" timeOffset="-17612.79">15561 9332 911 0,'1'-1'0'0,"-1"1"0"0,1-2 0 16,-1 0 0-16,1 1 816 0,-1 1 80 0,0 0 0 0,0-2 16 0,1 1 496 0,-1-2 112 15,0 0 16-15,0 0 0 0,0-1-32 16,-1 2 0 0,1-3 0-16,-1 2 0 0,0 1-32 0,-1 0-16 15,0-1 0-15,0-1 0 0,0 1-256 0,-2 2-48 16,1 0-16-16,-1-1 0 0,-1 0-336 0,0 2-64 16,-1 0-16-16,-1 2 0 0,1 0-160 0,-2-1-48 15,2 2 0-15,-1 0 0 0,1 2-96 0,-1-1-32 16,2 1 0-16,0 0 0 0,1-1-64 0,1 2-32 15,-2 1 0-15,1 2 0 0,1 1-64 0,-1 1-16 0,2-1 0 16,-1 1 0-16,2 4-16 0,-1 0-16 0,2-15 0 0,-2 35 0 16,2-35-48-16,1 37 0 0,-1-37 0 0,3 43 0 15,-3-43-128-15,3 45 0 0,-3-45 144 0,5 43-144 16,-5-43 0-16,4 40 0 0,-4-40 0 0,1 39 0 16,-1-39 0-16,-1 37 0 0,1-37 0 0,-2 33 0 15,0-18 0-15,-2-1 0 0,1-2 0 0,-1 0-128 16,1 0 128-16,-3-1-192 0,1-1 192 0,-3-1-192 15,2-2 192-15,-2 1-128 0,2-4 128 0,-1 3-128 16,0-3-496-16,1-1-80 0,-2 0-32 0,2-1 0 16,-1-2-480-16,2 0-112 0,-2-2-16 0,2-3 0 15,1 0-640-15,-1-2-128 0,2-2-16 0,1-3-6864 16</inkml:trace>
  <inkml:trace contextRef="#ctx0" brushRef="#br1" timeOffset="-17406.48">15338 9620 1839 0,'-2'-4'160'0,"1"-1"-160"15,0 2 0-15,1 1 0 0,0 2 1584 0,0-1 272 16,0 2 64-16,0-2 16 0,1 0 576 0,1-3 112 0,0 1 32 16,1-2 0-16,2 0-240 0,0 0-48 0,2 1-16 0,1-1 0 15,2 0-480-15,0 1-80 0,1-1-32 0,2 0 0 16,1 0-784-16,1 1-144 0,-1 1-48 0,-14 3 0 16,30-1-528-16,-30 1-128 0,0 0 0 0,43 3-128 15,-43-3 0-15,0 0 0 0,35 8 0 0,-35-8 0 31,0 0-1152-31,0 0-128 0,0 0-16 0,39 9-13472 0</inkml:trace>
  <inkml:trace contextRef="#ctx0" brushRef="#br1" timeOffset="-16809.41">15638 9808 7359 0,'-1'1'656'0,"0"0"-528"0,1-1-128 0,0 0 0 15,0 2 1120-15,0-2 192 0,0 1 32 0,0 1 16 16,1 1 688-16,-1-1 144 0,2 0 32 0,0 0 0 16,1-2-400-16,0 0-80 0,2-2-16 0,0 0 0 0,0-1-608 0,1-2-128 15,0 2-32-15,1-2 0 0,-1-1-400 0,1 2-96 16,-1-1-16-16,1 0 0 16,-1 0-128-16,1 1-48 0,-2 1 0 0,0 1 0 0,-1 0-80 0,0 0 0 15,0 1-16-15,-1 2 0 0,-1 1-32 0,1 1 0 16,-1 3 0-16,0-1 0 0,-2-5 16 0,0 0 0 15,3 28 0-15,-3-28 0 0,0 26-160 0,-1-12 160 16,0 1-160 0,-1 1 160-16,1-1-32 0,-2-1-128 0,1 0 192 0,-1-1-64 0,0 0-128 0,-1-3 0 15,1-1 0-15,-2 0 128 0,-1 1-128 0,1-3 0 16,-2 0 0-16,2 0 0 0,-3 0 0 0,2-2 0 0,-1 0 0 16,1-3 0-1,-1 1-1104-15,2-1-112 0,-1-2 0 0,1 0-13072 0</inkml:trace>
  <inkml:trace contextRef="#ctx0" brushRef="#br1" timeOffset="-16616.96">15687 9690 7359 0,'1'-3'320'0,"0"1"80"0,1 2-400 0,-1 0 0 0,0 2 0 0,0-2 0 0,1 2 2048 0,-1 1 336 15,2 1 64-15,-3-4 16 16,0 0-80-16,0 0-16 0,0 0 0 0,29 34 0 15,-29-34-1504-15,0 0-304 0,0 0-64 16,0 0-11984-16</inkml:trace>
  <inkml:trace contextRef="#ctx0" brushRef="#br1" timeOffset="-12362.57">15926 9455 11055 0,'0'-3'976'0,"0"3"-784"0,0 0-192 0,0 0 0 0,1 0 992 0,0 0 160 31,1 0 16-31,2 0 16 0,1 0 816 0,3 2 176 0,-8-2 16 16,0 0 16-16,0 0-480 0,39 17-80 15,-39-17-32-15,0 0 0 0,38 22-304 0,-38-22-64 0,0 0-16 0,39 25 0 0,-39-25-464 0,0 0-112 31,37 26-16-31,-37-26 0 0,0 0-320 0,0 0-64 0,43 34 0 0,-43-34-16 0,0 0-240 0,0 0 0 32,0 0 0-32,33 33 0 15,-33-33-384-15,0 0-192 0,0 0-16 0,0 0-9936 0,0 0-1984 0</inkml:trace>
  <inkml:trace contextRef="#ctx0" brushRef="#br1" timeOffset="-12147.28">16182 9374 7359 0,'0'-12'320'0,"0"5"80"0,0 2-400 0,-1 3 0 0,1 2 0 0,-1 0 0 16,0 2 1712-16,-1 1 256 0,-1 2 48 0,-2 4 16 16,-1 3 368-16,-3 4 80 0,-2 1 16 0,1 2 0 15,-2 0-688-15,-1 2-128 0,-1 0-16 0,-1 1-16 16,0-1-272-16,-1 0-48 0,1-1-16 0,1-4 0 16,2-2-368-16,1-2-80 0,1 0-16 0,1-4 0 15,4 0-496-15,-1-3-96 0,3-2-32 0,1-1 0 16,0 1-672-16,2 1-128 0,0-3-16 0,2 1-16 15,0 0-1952-15,0 0-400 0</inkml:trace>
  <inkml:trace contextRef="#ctx0" brushRef="#br1" timeOffset="-11129.59">16387 9528 10127 0,'-1'0'896'0,"-1"0"-704"16,1 0-192-16,0 0 0 0,0 0 992 0,-1 0 160 0,-1 2 48 0,-1-1 0 31,-2 3 80-31,0 1 0 0,-3 0 16 0,2 3 0 16,-2 0-176-16,2 2-32 0,0 1-16 0,-1 1 0 15,2 0-48-15,-1 2 0 0,2 3 0 0,-1-2 0 16,1 1-32-16,1 0-16 0,0 1 0 0,3-3 0 15,1-1-32-15,0-13-16 0,0 0 0 0,0 0 0 16,14 35-560-16,-14-35-112 0,0 0-32 0,0 0 0 16,0 0-928-16,39 7-176 0,-28-9-32 15,1-1-13424-15</inkml:trace>
  <inkml:trace contextRef="#ctx0" brushRef="#br1" timeOffset="-10828.12">16412 9716 8287 0,'-2'0'368'0,"0"0"80"0,1-1-448 0,0 1 0 15,1 0 0-15,0-2 0 0,1 2 1152 0,0-3 128 16,1 0 48-16,0-2 0 0,2-1-144 0,1-1-32 16,2-1 0-16,2-1 0 0,0 0-384 0,-1 1-96 0,1 0-16 0,0 1 0 15,-1 2-64-15,0 0-16 0,-1 3 0 0,-1 0 0 16,0 2-64-16,-1 2-32 0,-5-2 0 0,0 0 0 15,0 0-32-15,0 0 0 16,15 42 0-16,-15-28 0 0,0 3-32 0,0 2-16 16,-2 0 0-16,-1 2 0 0,0 1-64 0,0 0-16 0,1 1 0 0,-1-3 0 15,0-2 240-15,0-2 32 0,0-1 16 0,2-3 0 16,-1-5-208-16,1 2-32 0,0-6-16 0,-1 1 0 16,1-3-352-16,0-1-192 0,-1-1 32 0,0-3-13472 15</inkml:trace>
  <inkml:trace contextRef="#ctx0" brushRef="#br1" timeOffset="-10637.12">16501 9500 16575 0,'0'2'736'0,"0"0"160"0,1 3-720 0,0-2-176 15,0-1 0-15,0 0 0 0,1 0 1664 0,1 1 320 0,-3-3 48 16,0 0 16-16,0 0-352 0,0 0-64 0,35 32-16 0,-35-32 0 15,0 0-1616-15,0 0-208 0,0 0-112 0,0 0-12576 16</inkml:trace>
  <inkml:trace contextRef="#ctx0" brushRef="#br1" timeOffset="-10400.11">16826 9493 19343 0,'5'0'1728'0,"-1"2"-1392"15,0-2-336-15,-2 2 0 16,1 1 1792-16,-1-1 272 0,-2-2 64 0,0 0 16 0,0 0-288 0,44 45-64 16,-44-45-16-16,25 45 0 0,-25-45-912 0,18 51-176 15,-18-51-48-15,9 53 0 0,-6-27-48 0,-4 1-16 16,-2 1 0-16,-3 1 0 0,-4-1-320 0,-2-2-80 0,-2 2-16 0,-2-2-11472 31,-2-2-2288-31</inkml:trace>
  <inkml:trace contextRef="#ctx0" brushRef="#br1" timeOffset="-9733.15">14504 10100 11967 0,'-2'0'1072'0,"1"0"-864"16,1-2-208-16,0 1 0 0,1 1 1008 15,-1-2 144-15,1 0 48 0,0-1 0 0,2-2 240 0,-1 0 48 16,4-2 16-16,0 0 0 0,1 3-528 0,0-4-96 16,3 4-32-16,-2-1 0 0,0 2-144 0,0 1-48 15,0 1 0-15,0 1 0 0,0 1-432 0,-2 1-96 16,0 1 0-16,-1-1-128 0,-5-2 176 0,0 0-176 0,0 0 160 0,0 0-160 16,0 0 144-16,0 0-144 15,26 39 128-15,-26-33-128 0,2 4 256 0,-2-3-48 16,-1 0 0-16,0 0 0 0,0 2 32 0,-2 1 0 0,0 2 0 0,-2-2 0 15,1 1-80-15,-1-1-16 0,0 1 0 0,-1 1 0 16,-1-2-144-16,1 0 0 0,0-1 144 0,-1-2-144 16,2 1 0-16,0-3-240 0,1-2 48 0,-1-2-8704 15,3-1-1728-15</inkml:trace>
  <inkml:trace contextRef="#ctx0" brushRef="#br1" timeOffset="-9544.34">14601 9948 5519 0,'2'-3'496'0,"0"1"-496"16,0-1 0-16,-1 3 0 15,1 0 1760-15,-2 0 256 0,1 0 48 0,2 0 16 0,2 1 1104 16,1 1 208-16,-6-2 64 0,0 0 0 0,0 0-1152 0,35 3-208 16,-35-3-48-16,0 0-16 15,0 0-1312-15,0 0-256 0,38 11-48 0,-38-11-16 0,0 0-560 0,0 0-112 0,0 0-32 0,0 0-14608 16</inkml:trace>
  <inkml:trace contextRef="#ctx0" brushRef="#br1" timeOffset="-9381.36">14763 10078 911 0,'2'0'0'0,"-1"-1"0"0,1 1 0 0,-1 0 0 15,0 0 1760-15,0 0 272 0,1 1 48 0,0-1 16 16,2 2 224-16,2-2 48 0,1 0 16 0,1 1 0 15,0 1-1072-15,0-2-224 0,2 0-32 0,-2 0-16 0,0 0-880 16,0 0-160-16,-1-2 0 0,1 2-9232 16</inkml:trace>
  <inkml:trace contextRef="#ctx0" brushRef="#br1" timeOffset="-9208.2">14814 10156 911 0,'-5'5'0'0,"2"-4"0"0,1 1 0 0,1 0 0 15,1-1 1952-15,0 0 304 0,1-1 64 0,0 2 16 0,2-2 960 0,1 3 192 16,1-1 32-16,2-2 16 0,0 0-1120 0,2-2-240 16,-1-1-32-16,1 1-16 0,0 0-1040 15,1-3-192-15,0 2-64 0,-1 1 0 0,0 0-656 0,-1-2-176 0,1 1 0 16,-1 1-9664-16,-1 1-1952 16</inkml:trace>
  <inkml:trace contextRef="#ctx0" brushRef="#br1" timeOffset="-8975.99">15108 10043 9215 0,'0'-1'816'16,"0"-1"-656"-16,0 2-160 0,0 0 0 0,0 2 2416 0,0-2 448 31,-1 0 80-31,0 0 32 0,0 1 240 0,0 1 48 0,0 0 16 0,0 2 0 0,0-1-1408 0,0 3-272 16,1 2-64-16,-1 0-16 0,0 2-832 0,0 1-176 15,0 3-16-15,-1-2-16 0,0 3-352 0,-1 1-128 16,1-2 0-16,1 0 144 31,1-14-688-31,0 24-144 0</inkml:trace>
  <inkml:trace contextRef="#ctx0" brushRef="#br1" timeOffset="-6251.34">14854 9073 5519 0,'0'-3'496'0,"0"-1"-496"0,1 1 0 0,-1 1 0 15,0 0 1152-15,0-1 144 0,0-1 32 0,-1-4 0 16,1 1 560-16,0-4 112 0,0 2 32 0,-1 1 0 16,0 1-320-16,-1 2-64 0,0 2-16 0,0 3 0 15,-1 1-352-15,0 3-80 0,-1 1-16 0,0 5 0 16,-1 2-368-16,0 2-80 0,0 2-16 0,1 3 0 15,-2 5-256-15,1-1-48 0,1 6-16 0,-1-3 0 16,1 3-160-16,0-5-48 0,1-1 0 16,1-4 0-16,1-3-16 0,1-16-16 0,0 0 0 0,3 34 0 15,0-27 32-15,0-2 16 0,0-1 0 0,1-4 0 16,2 0-16-16,-1-2 0 0,2-2 0 0,-1-2 0 0,2 0 16 16,-1-2 0-16,1-1 0 0,1-1 0 15,-1-1-208-15,1-1 144 0,1-2-144 16,0-1 128-16,0 1-128 0,0-2 0 0,1 1 0 0,0-1 0 0,1 1 0 0,-1-1 0 15,1 2 0-15,1 1 0 0,0-1 0 0,0 3 0 16,-1 4 0-16,-1 1 0 0,0 2 0 16,-2 4 0-16,-1 0 0 0,-8 0 0 0,0 0 0 15,0 0 0-15,0 0 0 0,0 0 0 0,28 43 0 0,-28-43 128 16,0 0-128-16,-1 33 0 0,-2-24 0 0,-3-1 128 16,-1 2-128-16,-2-1 0 0,-2 0 256 0,0-2-48 15,0 0 0-15,-2-2 0 0,-2-1 240 16,0-3 32-16,0 1 16 0,-2-4 0 0,-1-1-112 0,1-1 0 0,0-4-16 15,1-1 0-15,1 2-144 0,0-5-32 0,0-2 0 16,2-2 0-16,2-2-192 0,1-2 128 0,-1 0-128 16,2-1 0-16,1 3-192 0</inkml:trace>
  <inkml:trace contextRef="#ctx0" brushRef="#br1" timeOffset="13099.64">7065 7442 15663 0,'0'-3'1392'0,"0"1"-1120"16,0 0-272-16,0 1 0 0,0 1 880 0,0-2 112 0,0 0 32 0,0-5 0 0,1 2 656 0,0-5 144 16,0 3 32-16,2-2 0 0,-1 0-544 0,2 1-96 15,2-3-32-15,1 1 0 0,1-4-304 0,2 0-64 16,-1-3-16-16,1 2 0 0,-1 1-448 0,2 3-96 15,1 1 0-15,-2 3-16 0,1 2-96 16,-1 3-16-16,-10 2 0 0,0 0 0 0,0 0 64 0,38 43 0 0,-38-43 0 0,12 59 0 16,-9-28-48-16,-2 4 0 0,-1 1 0 15,-3-1 0 1,0-1-16-16,-3-2 0 0,-1 3 0 0,-2-3 0 16,0-1-128-16,0-5 0 0,-1-4 0 0,1-4 0 15,2-1 0-15,0-7 0 0,3-1 0 0,-2-7 0 16,2 1-1088-16,1-4-192 0</inkml:trace>
  <inkml:trace contextRef="#ctx0" brushRef="#br1" timeOffset="13260.21">7135 7062 22111 0,'3'0'1968'0,"2"2"-1584"0,0-1-384 0,-3 1 0 0,2 0 1136 0,1 1 144 31,-5-3 16-31,0 0 16 0,0 0 688 0,51 38 144 16,-51-38 32-16,0 0 0 0,35 36-1552 0,-35-36-304 16,0 0-64-16,0 0-15920 0</inkml:trace>
  <inkml:trace contextRef="#ctx0" brushRef="#br0" timeOffset="21817.97">6182 10543 11967 0,'-1'0'1072'0,"0"0"-864"16,0 0-208-16,1 0 0 0,0 0 1216 0,-1 0 208 16,1 2 48-16,-2-2 0 0,1 0 320 0,-1 0 64 0,2 0 0 0,0 0 16 15,2 0-336-15,0 0-80 0,0-2-16 0,1 2 0 16,1-3-240-16,0 3-48 0,0-2-16 0,0 1 0 15,0 0-352-15,0 1-64 0,2-2-16 0,0 1 0 16,3 1-192-16,-1 0-32 16,0 0-16-16,-8 0 0 0,0 0-112 0,38 3-32 15,-38-3 0-15,31 2 0 0,-31-2-96 0,32 5-32 0,-32-5 0 0,0 0 0 0,45 8-192 16,-45-8 0-16,0 0 128 0,0 0-128 16,44 9 0-16,-44-9 0 0,0 0 0 0,0 0 0 0,0 0-336 0,0 0-16 15,0 0 0-15,0 0-11104 16,0 0-2208-16</inkml:trace>
  <inkml:trace contextRef="#ctx0" brushRef="#br0" timeOffset="22067.61">6247 10714 6447 0,'-6'0'272'0,"3"0"80"0,-1 0-352 0,1 0 0 16,2 0 0-16,0 0 0 0,1 0 1744 0,-1-2 288 15,-2 1 48-15,0 1 16 0,2 0 656 0,0-2 128 16,2 2 16-16,1-2 16 0,1 4 80 0,0-2 16 16,3 2 0-16,-6-2 0 0,0 0-2240 0,0 0-432 15,0 0-80-15,43 5-32 0,-43-5 208 0,0 0 32 16,37-2 16-16,-22-1 0 0,-15 3-336 0,34-7-144 16,-15 2 128-16,2-2-128 0,-1 0 0 0,1 2 0 15,-1-2 0-15,-1 2-11264 16,-19 5-2240-16</inkml:trace>
  <inkml:trace contextRef="#ctx0" brushRef="#br0" timeOffset="22692.67">6906 10496 2751 0,'-4'-6'256'0,"1"3"-256"0,0 2 0 0,1-3 0 16,1 3 4128-16,1 1 784 0,-2-2 144 0,-1 2 48 15,-1-3-2224-15,0 1-448 0,-3 2-96 0,1 0-16 16,1 0-1232-16,-2 3-240 0,3 1-48 0,-2 1-16 16,2 0-304-16,0 2-64 0,0 0-16 0,0 0 0 15,2 0-256-15,0-2-144 0,1 2 160 0,1-2-160 0,2-1 128 0,0-1-128 16,-2-3 0-16,0 0 144 15,0 0 64-15,0 0 16 0,0 0 0 0,42 28 0 0,-42-28 144 0,0 0 16 16,0 0 16-16,46 26 0 16,-46-26-160-16,0 0-48 0,36 25 0 0,-36-25 0 0,0 0-192 0,34 30 144 15,-34-30-144-15,0 0 128 0,28 33-128 0,-28-33 0 16,0 0 0-16,0 0 128 0,15 38-128 0,-15-38 0 16,-2 19 0-16,-1-9 0 0,0-3 0 0,-4 2 0 15,1-2 0-15,-3 0 0 0,0 1 0 0,-2-2 0 16,1 0 128-16,-2-2-128 0,-1 1 0 0,0-2 0 15,-1 1 0-15,2-4 0 0,0-2 0 0,2-1 0 16,1-1 0-16,0-1 0 0,1 0 0 0,2-2 0 16,0 2 0-16,2-2 0 0,1 2 0 0,0-3 0 15,2-1 0-15,1 1 0 0,3 0 0 0,2-2 0 0,0-2 0 16,3-2 0-16,0 0-128 0,1 0 128 0,1-3 0 0,1 3 0 16,-2-2 0-16,1 3 0 0,0-1 0 0,1 0 0 15,1 0 0-15,0 2 0 16,0 0-144-16,-1 0 144 0,-1 1 0 0,0 1 0 0,0 1 0 15,-2 1 0-15,-2 2 0 0,-1-2-128 0,0 4 128 16,-3-1 0-16,-1 0 0 0,-2 3 0 0,-2-1 0 16,-3 1 0-16,-1 0 0 0,-3 2 0 0,-1 0 0 0,-3 2 0 15,-1-2 0-15,1 2-128 0,-2 1 128 0,1-2 0 16,0 0 0-16,3-1 0 0,1-1 0 0,3 0 0 16,2-1 0-16,1 1 0 0,4-1 0 0,1 2 0 15,1-2-448-15,2 1-16 16</inkml:trace>
  <inkml:trace contextRef="#ctx0" brushRef="#br0" timeOffset="23217.19">7353 10434 13823 0,'3'-5'608'0,"0"2"128"0,-1 1-592 0,-1 2-144 15,-1-1 0-15,0 0 0 0,-1 1 1760 0,0 0 320 16,-1-2 64-16,-2 0 16 0,0 1 240 0,-3 2 48 15,-1 1 16-15,-1 0 0 0,-2 2-800 0,1 2-176 16,0 1-16-16,0 2-16 0,0 3-736 0,0-3-144 16,4-1-16-16,-1 3-16 0,4-1-336 0,0 0-64 15,3-10-16-15,0 0 0 0,0 0-128 0,8 35 0 16,-8-35 0-16,0 0 0 0,0 0 0 0,35 19 0 0,-35-19 0 16,0 0 0-16,38 9 0 0,-38-9 0 0,0 0 0 0,45 10 0 15,-45-10 0-15,0 0 0 0,42 17 0 0,-42-17 0 16,0 0 0-16,0 0 0 15,35 28 0-15,-35-28 0 0,0 0 0 0,0 0 0 0,3 38 0 0,-8-29 0 16,-1 1 0-16,-3 1 0 0,0-2 0 16,-2 0 0-16,-1 0 0 0,-2 0 0 0,-2-2 0 15,0 0 0-15,-1 1 0 0,0-4 0 0,2 1 0 16,0-3 0-16,2-1 0 0,1-2 0 0,1-1 0 0,2-1 0 16,2-1 0-16,2-3 0 0,1 2 0 0,4-5 0 15,3 1 0-15,2-2 0 0,2-1 0 0,2-2 0 0,2-1 0 16,1-2 0-16,3 1 0 0,1-3 0 15,-1 4 0-15,1-1 0 0,0-1 0 0,0 0 0 0,1 1 0 0,-2 2 0 16,-2 0 0-16,0 0 0 0,0-1 0 0,-2 1 0 16,0 2 0-16,-2 3 0 0,-1-1 0 0,-3 1 0 15,-1 4 0-15,-3 0 0 0,-1 0 0 0,-4 3 0 16,-1 0 0-16,-3 0 0 0,-2 2 0 16,-2 0 0-16,-2 2 128 0,0 0-128 0,-2 0 0 0,0-2 0 15,-1 3 0-15,0-1 0 0,1 1 0 0,2-1 0 16,2-1 0-16,4 0 0 0,3-1 0 0,0 2 0 15,3-2 0-15,2 0-11392 16,4 0-2176-16</inkml:trace>
  <inkml:trace contextRef="#ctx0" brushRef="#br0" timeOffset="23477.69">7711 10377 7359 0,'1'-5'320'0,"0"3"80"0,0-1-400 0,0 1 0 15,-1 2 0-15,0 0 0 0,-1 0 2064 0,1 0 336 16,-1 0 64-16,-1 0 16 0,0 3 272 0,-1 1 64 16,-1 6 16-16,0-3 0 0,1 4-1040 0,0 1-224 15,-2 5-32-15,2 2-16 16,-2 0-560-16,0 0-96 0,0 3-32 0,0 1 0 0,1-2-448 0,-2 3-80 16,0-2-32-16,2-2 0 0,-1 0-128 0,2-4-16 15,3-16-128-15,-2 27 192 0,2-27-192 0,0 0 0 0,2 30 0 16,-2-30 0-1,0 0-320-15,0 0-96 0</inkml:trace>
  <inkml:trace contextRef="#ctx0" brushRef="#br0" timeOffset="23943.92">7958 10486 11967 0,'0'0'1072'0,"0"0"-864"0,1 0-208 0,-1 0 0 0,1 0 2032 0,0 0 352 16,0 0 80-16,2-2 16 0,0 2-112 0,4-3-32 0,1-1 0 0,1-1 0 16,1-2-1376-16,1 0-288 0,0-3-48 0,0 0-16 0,1-1-208 0,-1 1-32 15,1-2-16-15,-1 1 0 0,-3 1-352 0,-3 0 0 16,0 2 0-16,-2 1 0 0,-2 1 0 0,-2-1 0 15,-2 2 0-15,-2 1 0 0,-2 3 0 0,-1-1 0 16,-3 2 0-16,1 2 0 16,-1 3 0-16,-1-1 0 0,1 2 0 0,-2 1 0 0,1 0 256 0,-1 2-32 15,1 2 0-15,0 0 0 0,2 1-224 0,0-2 128 16,5-1-128-16,0 0 0 16,3 1 192-16,1-3-48 0,2 0-16 0,-1-7 0 0,0 0 16 0,0 0 0 0,0 0 0 15,35 7 0-15,-25-9-144 0,1-1 0 0,1-1 144 16,1-2-144-16,1 2 320 0,-1-1-16 0,-1 0 0 15,0 1 0-15,-2 1 80 16,0 3 32-16,-1 1 0 0,-4 2 0 0,-5-3-160 16,0 0-16-16,0 0-16 0,0 0 0 0,5 47 64 15,-9-29 16-15,-1 4 0 0,-4 2 0 16,0 2-96-16,0 2-16 0,0 0 0 0,-1 1 0 0,1 0-192 0,2-4 176 0,0-4-176 0,1-1 160 0,3-4-32 16,3-16-128-16,-2 24 192 0,2-24-64 15,0 0-128-15,0 0 0 0</inkml:trace>
  <inkml:trace contextRef="#ctx0" brushRef="#br0" timeOffset="24960.91">8307 10584 7359 0,'-1'0'656'0,"0"0"-528"16,0 0-128-16,1 0 0 0,1 0 704 0,-2 2 96 15,0-2 32-15,0 0 0 0,0 2 816 0,0-1 160 16,1 0 48-16,0 1 0 0,2 1-208 0,1-1-48 16,3 1 0-16,0-3 0 0,3 0-256 0,2-2-64 15,2 1-16-15,1-4 0 0,3 1-112 0,1-3 0 16,1 2-16-16,0-2 0 0,-3 1-448 16,2 0-96-16,1 1-16 0,-1 1 0 15,0-1-384-15,-4 2-192 0,-14 3 160 0,25-4-160 16,-25 4 0-16,0 0 0 0,0 0 0 0,0 0-9984 15,0 0-2000-15</inkml:trace>
  <inkml:trace contextRef="#ctx0" brushRef="#br0" timeOffset="27417.84">9145 10204 12895 0,'2'-5'1152'15,"-1"2"-928"-15,0 1-224 0,0 2 0 0,0-1 576 0,-1 0 64 16,2-1 0-16,-1-1 16 0,1-1 608 0,1 1 112 15,-2 3 32-15,0 2 0 0,0 1-80 0,-2 4-16 16,0 3 0-16,-1 2 0 0,-1 4-416 0,1 3-96 0,-2 2-16 0,-1 3 0 16,3 0-528-16,-2-1-128 0,2-2 0 0,0-3-128 15,1-1 0-15,-1-1 0 16,1 0 0-16,0 1-12544 0</inkml:trace>
  <inkml:trace contextRef="#ctx0" brushRef="#br0" timeOffset="27774.02">8836 10640 5519 0,'-3'0'496'0,"1"0"-496"16,1 0 0-16,0 0 0 15,1 0 976-15,-2 0 112 0,0 0 0 0,-1-1 16 0,-2 1 672 0,2 0 128 0,0 0 16 0,2 0 16 32,1 0-224-32,0 0-48 0,4-1-16 0,1 1 0 0,2 0-240 15,2-2-32-15,3 1-16 0,-12 1 0 16,30-2-368-16,-10-1-80 0,1-1-16 0,5-3 0 16,2 2 16-16,1-2 0 0,5 1 0 0,-1 0 0 0,1 1-224 0,0 1-48 0,1-1-16 0,0 0 0 15,0 3-288-15,1-1-48 16,3-1-16-16,-2 3 0 0,-1 1-272 0,-2-2 0 0,-1 2 128 0,-2-1-128 15,-31 1 0-15,54 1 0 0,-54-1 0 0,46 0 0 16,-46 0 0-16,36 2 0 0,-36-2 0 0,0 0 0 16,37-2 0-16,-31 2 0 15,-1 0 0-15,-3 0-144 0,-1 2-752 0,-4-2-160 0</inkml:trace>
  <inkml:trace contextRef="#ctx0" brushRef="#br0" timeOffset="28072.01">9092 10784 5519 0,'-9'3'240'0,"4"-3"64"0,0 3-304 0,1-3 0 0,1 2 0 0,2-1 0 16,-2 0 864-16,-1 4 112 0,-3 0 32 0,-2 2 0 16,0 1 960-16,1 1 192 0,0 0 32 0,2 2 16 15,-1-1 80-15,2 2 16 0,-2 2 0 0,1 0 0 16,-3 4-944-16,2 0-176 0,-1 1-32 0,0 1-16 16,2-2-848-16,0-1-160 0,2-3-128 0,2-2 144 15,1-3-144-15,2-3-224 0,1-3 48 0,2-2-12896 16</inkml:trace>
  <inkml:trace contextRef="#ctx0" brushRef="#br0" timeOffset="28721.85">9156 10828 9215 0,'4'-3'400'0,"-2"0"96"0,0 1-496 0,0 0 0 16,-1 2 0-16,-1 0 0 0,0 0 880 0,0 0 80 15,0 2 0-15,0 0 16 0,0 6 176 0,-1-1 16 16,-3 2 16-16,0 5 0 0,0 1-128 0,0-1-32 15,0 3 0-15,0-1 0 0,3 1-304 0,0-3-64 16,1-14-16-16,0 0 0 0,6 31-256 0,-6-31-64 0,0 0-16 0,0 0 0 16,0 0-304-16,39 12 0 0,-28-17 0 0,1-4-144 15,-1 1 144-15,1-4 0 0,1 0 0 0,0-2 0 16,-2 0 144-16,-1 0 16 0,0-2 0 16,-2 1 0-16,-1 1-160 0,-2 0 0 0,-3 4 0 15,-2-1 0-15,-2 3 0 0,-2 2 0 0,-4 1 0 0,0 2 0 16,-2 3 0-16,-2 0 160 0,0 0-160 0,-1 3 160 15,0 4 0-15,-1-1 0 0,1 2 0 0,1 1 0 16,0-2 544-16,2 1 128 0,3-2 0 16,0 0 16-16,1 1-256 0,1 0-48 0,1-1-16 15,2-1 0-15,2-2-320 0,1-1-64 0,2 0-16 16,0-1 0-16,2 1 32 0,1-4 0 0,4 1 0 0,0-2 0 16,1 2 32-16,1-4 0 0,4 0 0 0,0-1 0 15,-1 1-192-15,0 2 0 0,1-2 0 0,2 0 0 16,0 1 0-16,2 0 0 0,-2 1 0 0,-18 3 0 0,32-3 0 0,-32 3 0 15,0 0 0-15,33 0 0 0,-33 0 0 16,0 0 0-16,0 0-144 0,0 0 144 0,0 0 0 0,0 0 0 16,0 0 0-16,0 0 0 0,0 0 0 0,0 0 0 15,21 36 0-15,-23-34 0 0,1 3 0 0,1 0 0 0,1-1 0 16,1 1 0-16,0 0 0 0,2-3 0 16,1 0 0-16,0 1 0 0,-5-3 0 0,0 0 0 0,0 0 0 15,0 0 0-15,42 5 0 0,-33-7 0 0,1-1 0 0,1 0 0 16,-1-1 128-16,-1-3-128 0,1 0 176 15,0-3-176-15,-2 3 192 0,-1-2-64 16,1-1 0-16,-3 0-128 0,-1 1 160 0,-1 0-160 0,-2-1 128 0,-2 3-128 16,-1 2 128-16,-3-1-128 0,0 1 128 0,-3 1-128 15,0 1 448-15,-1 1 16 0,-2 1 0 0,-2 1 0 16,-2 1-64-16,-1 1-16 0,-1 2 0 0,2-1 0 16,0 1-192-16,0 1-64 0,0 2 0 0,2-2 0 0,1 2-128 15,2-2 0-15,1 0 0 0,3 2-10880 16,0-3-2112-16</inkml:trace>
  <inkml:trace contextRef="#ctx0" brushRef="#br1" timeOffset="38282.22">10892 10017 5519 0,'0'-1'496'0,"0"1"-496"0,0 3 0 0,0-3 0 15,0 2 0-15,1-2 0 0,-1 3-208 0,0-1 64 16,1 1-560-1,-1 2-96-15,1 0-32 0,-1-2 0 0,1 2 352 0,-1-1 64 0,2-1 16 0,-1 0 0 16,1 0 704-16,-1 1 144 0,2-2 16 0,-2 3 16 16,1-2-16-16,1 0 0 0,-1 0 0 0,-1 0 0 15,1-1-208-15,-1 3-32 0,0-3-16 0,-1 0 0 16,0 1 416-16,0 0 80 0,-1 0 0 0,-1 0 16 16,1 0 80-16,-1 0 16 0,0 0 0 0,0 0 0 0,0 0-336 0,1 0-64 15,-2 1-16-15,1-2 0 0,0 1-16 0,-1 0-16 16,1 1 0-16,0-2 0 0,-1 0 112 0,0-1 32 15,0 3 0-15,0-3 0 0,1 1 256 0,-2 0 64 16,0 0 16-16,0 0 0 0,0 1-160 0,-1-2-48 16,1 1 0-16,-1 0 0 0,0 0-80 0,1-2-32 15,-2 2 0-15,1-1 0 0,-1 1-144 0,0-2-48 16,0-2 0-16,0 1 0 0,1-1 112 0,0 1 32 16,0-2 0-16,0-2 0 0,-1 2 16 0,1-1 0 15,0-1 0-15,1 0 0 0,-1 3-48 0,0-3 0 16,1 0 0-16,-1 3 0 0,0-2-128 0,1 1-16 0,0 0-16 15,-1 1 0-15,2 1-96 0,-2-2 0 0,2 0-16 16,1 0 0-16,-1 0-48 0,0-3-128 0,1 1 192 0,0-2-64 16,1 0 112-16,0-2 16 0,1-3 0 0,-1 0 0 15,1-3 64-15,1-1 32 0,-1 2 0 0,-1-3 0 16,1 0-64-16,-1-1-16 0,0-1 0 0,-1 0 0 16,0 0-128-16,-1 0-16 0,0 0-128 0,1 0 192 15,-2-3-192-15,1 4 0 0,1 1 128 0,0-2-128 16,0-4 0-16,0-2 0 0,2 0 0 0,-1 1 0 0,2 3 0 0,0 1 0 15,1 2 0-15,0-2 0 0,1 2 0 0,0-1 0 16,0 2 0-16,0-1 0 0,0 0 0 0,-1 2 0 16,1-1 0-16,-1 1 0 0,0 1 0 0,-2-3 128 15,1-2-128-15,0-1 0 0,0-2 0 16,-1 3 128-16,1-1-128 0,0 0 0 0,1 0 0 0,0 2 128 16,0-1-128-16,0 4 0 0,2 0 0 0,1 1 0 0,-1-1 0 15,1 3 0-15,0 2 0 0,0-1 0 0,2 0 0 0,0-2 0 16,1 0 128-16,-1 2-128 0,0-2 0 0,1 2 0 15,-1 0 0-15,2-3 0 0,0-1 0 0,1-2 0 16,0 0 0-16,1 2 0 0,-2-3 0 0,0 2 0 16,0 1 128-16,0-1-128 0,-2 1 0 0,1 1 144 15,-1 3-144-15,0-2 128 16,1 2-128-16,-2-2 128 0,2 2-128 0,-1 0 160 16,1 1-160-16,-1 1 160 0,1 1-160 0,0-1 128 0,1 3-128 0,-1 0 128 15,1 0-128-15,-1 0 0 0,0-1 0 0,2 2 0 16,-2-1 0-16,0 2 128 0,1 0-128 0,0 0 0 0,-2 1 128 15,2-1-128 1,-1 2 0-16,0 1 128 0,0 0-128 0,0-1 0 0,0 1 0 0,1-1 0 0,-2 1 0 16,2 1 0-16,0-2 0 0,1 2 0 0,0-1 0 15,1-1 0-15,1 1 128 0,-1 1-128 16,0 0 0-16,2-1 0 0,0 2 0 0,1 0 0 0,0 0 0 0,-1 0 0 16,1 0 0-16,-1 0 0 0,-13 0 0 0,31 2 0 15,-15-2 0-15,-1 0 128 16,0 0-128-16,-2 0 0 0,0-2 0 0,0 2 0 0,0-2 0 0,2 1 128 15,0-1-128-15,2 0 0 16,-1 1 0-16,0-1 0 0,1 2 128 0,0 0-128 16,-2 0 0-16,0 0 128 0,-1 0-128 0,-14 0 128 0,0 0-128 0,46 10 0 0,-46-10 0 0,0 0 0 15,40 9 0-15,-40-9 128 0,0 0-128 0,40 14 0 16,-40-14 0-16,0 0 0 16,0 0 128-16,48 19-128 0,-48-19 0 0,0 0 0 0,0 0 0 0,40 19 0 15,-40-19 0-15,0 0 0 0,0 0 0 0,0 0 0 16,45 26 0-16,-45-26 0 15,0 0 0-15,0 0 0 0,0 0 0 0,38 31 0 16,-38-31 0-16,0 0 0 0,0 0 0 0,0 0 0 16,31 34 0-16,-31-34 0 0,0 0 0 0,0 0 0 15,0 0 0-15,23 42 0 0,-20-34 0 0,0 1 0 0,0 0 128 0,-1 1-128 0,1-1 0 16,-2-2 0 0,0 3 0-16,0-3 0 0,1 2 0 0,-1-1 0 15,0-1 0-15,1 2 0 0,-1-2 0 0,0 2 0 16,0-1 128-16,0-1-128 0,-1 2 0 0,1-2 0 15,0 0 0-15,-1 1 0 0,1-1 0 0,0 2 0 0,1 1 0 16,0-1 0-16,0 0 0 0,-1 1 0 16,1 0 0-16,-1-1 0 0,0 0 0 0,1-1 0 0,0 1 0 15,0-2 0-15,1 3 0 0,-1-3 0 0,0 1 0 0,1 0 0 16,0-1 0-16,0 1 0 0,-1-1 0 0,0 1 0 16,1 0 0-16,-1-1 0 0,1 1 0 0,-1-1 0 15,-1 1 0-15,0 0 0 0,1-1 0 0,1 7 0 16,-2-6 0-16,0-1 128 0,1 0-128 15,-1 0 0-15,0 2 0 0,0-3 0 0,0 0 0 16,0 2 0-16,0-2 0 0,0 0 0 0,1 0 0 16,-1 0 0-16,0 0 0 0,1 2 0 0,-1-1 0 0,0 0 0 0,1 0 0 15,0 0 0-15,0-2 0 0,0 2 0 0,0-3 0 16,0 4 0-16,-1-2 0 16,2 2 0-16,-1-1 0 0,1 0 0 0,0 0 0 15,-1 0 0-15,0-1 0 0,1 2 0 0,0 0 0 0,-1-1 0 16,-2-7 0-16,0 0 0 0,0 0 0 0,0 0 0 0,12 35 0 15,-9-27 0-15,-2-2 0 0,2 2 0 16,-1-1 0-16,0 1 0 0,0 0 0 0,0 2 0 16,-1-1 0-16,2 1 0 0,-2-1 0 0,0 3 0 0,1-3 0 0,-1 3 128 15,-1 0-128-15,1 0 0 0,0 2 0 0,-1-14 0 0,3 29 0 16,-3-29 0-16,4 28 0 0,-4-28 0 16,5 30 0-16,-5-30 0 0,0 0 0 0,8 42 0 0,-8-42 0 15,0 0 0-15,11 45 0 0,-11-45 0 0,0 0 0 16,13 44 0-16,-13-44 0 0,0 0 0 0,9 43 128 15,-9-43-128-15,3 29 0 0,-3-29 0 0,2 28 128 16,-1-15-128-16,-2 0 0 0,0-1 0 0,0-2 0 16,-1 1 0-16,2-3 0 0,-2 1 0 0,1-2 0 15,0-2 0-15,1-1 0 0,0 1 0 0,2-2-16688 16</inkml:trace>
  <inkml:trace contextRef="#ctx0" brushRef="#br0" timeOffset="46744.25">9942 10508 11967 0,'0'-1'1072'0,"1"1"-864"15,0-2-208-15,-1 2 0 0,1 0 832 0,0 0 128 16,0 0 32-16,2-2 0 0,1 2 368 0,1 2 80 16,0 0 16-16,2 3 0 0,-7-5-160 0,0 0-16 15,0 0-16-15,34 40 0 0,-34-40-416 0,0 0-80 0,32 57 0 0,-32-57-16 16,21 41-496-16,-21-41-80 0,17 36-32 0,-17-36 0 15,0 0-144-15,21 44 0 0,-21-44 0 0,0 0 0 32,0 0-896-32,0 0-48 0</inkml:trace>
  <inkml:trace contextRef="#ctx0" brushRef="#br0" timeOffset="46920.12">10144 10500 8287 0,'-2'-2'736'0,"0"0"-592"15,0 0-144-15,2 4 0 0,-1-2 1312 0,-2 2 224 16,-2-2 64-16,-3 2 0 0,-4 5 464 16,-4 0 112-16,-2 5 0 0,0 2 16 0,-3 4-432 15,1 0-96-15,1 3 0 0,1-2-16 0,1 0-560 0,3 0-128 16,3-2 0-16,3-3-16 0,2-2-688 0,3-3-128 16,1-1-128-16,2-4-9232 15,3 1-1968-15</inkml:trace>
  <inkml:trace contextRef="#ctx0" brushRef="#br0" timeOffset="47487.99">10535 10486 911 0,'7'-5'0'0,"-3"0"0"0,-2 2 0 0,-1 2 0 15,-1-1 2096-15,-1 2 336 0,0-1 64 0,0 1 0 16,-3 1 0-16,-2 1 0 0,-2 0 0 0,-3 5 0 15,0 0-560-15,-2 1-112 0,0 3-32 0,0 1 0 16,1 2-640-16,1-1-144 16,-1 1-32-16,5 0 0 0,1-2 304 0,4-1 48 0,2-1 16 0,1-2 0 15,-1-8-1056-15,0 0-288 0,0 0 0 0,0 0 128 32,33 41-928-32,-33-41-192 0,0 0-32 0,40 29-16 0,-40-29 848 0,0 0 192 0,43 35 0 0,-43-35 0 0,0 0 0 15,37 36 0-15,-37-36 0 0,0 0 0 0,0 0 0 0,26 45 0 16,-26-45 0-16,0 0 0 0,-2 24 0 0,-4-17 0 15,1 1 0-15,-4-2 0 0,1-1 0 0,-3-2 0 16,-1-1 0-16,-2-1 0 0,0 0 0 0,-2-2 0 16,-1 0 0-16,0-1 0 0,1-1 0 15,-1 0 128-15,3-1-128 0,1 0 0 0,0-1 0 0,2 1 0 16,2-2 0-16,1 1 0 0,2 1 0 0,2-3 0 0,3 2 0 16,1 0 0-16,2 0 272 0,2-2-32 0,3 2-16 0,0-2 0 15,3 0 80-15,0 2 16 0,-3 0 0 0,3-1 0 16,4-2-160-16,3-1-32 0,1-2 0 0,0 1 0 15,0 0-128-15,-1-2 0 0,0 2 0 0,-2-1 128 16,-1 1-128-16,-3 1 0 0,-1-1 0 0,-3 1 0 16,0 2 0-16,-3-1 0 0,0 2 0 0,-1-1 0 15,-2 2 0-15,-2-3 0 16,0 2 0-16,-2 1 0 0,1 0 0 0,-1 0 128 0,-2 1-128 0,0 0 0 16,2-1 0-16,-1 1 0 0,-1 0 0 15,2-3 0-15,-2 1 0 0,1-2 0 0,1 3 0 16,-1-2 0-16,1 0 0 0,0 2 0 0,1 0 0 0,0 3 0 0,-1-2-272 0,1 3 64 15,0 1 16-15,0 0 0 16,1 1-1472-16,1 1-304 0,0 1-48 0,1 0-10272 16</inkml:trace>
  <inkml:trace contextRef="#ctx0" brushRef="#br0" timeOffset="47962.35">10729 10588 5519 0,'6'2'496'0,"-2"1"-496"0,-1-1 0 0,0 0 0 15,-2-1 1280-15,0-1 176 0,1 0 16 0,1-1 16 16,2 2 1040-16,2-2 208 0,1-4 32 0,0 1 16 16,1-3-720-16,-1-3-144 15,1 1-16-15,0-3-16 0,0-1-80 0,0 0-16 0,-1 1 0 0,0-1 0 16,0 1-1344-16,-1-1-256 0,-2 3-64 0,-1 1-128 16,-2 2 0-16,-2 0 0 0,-2 2 0 0,-1 1 0 15,0 2-704-15,-3 1-240 0,-1 2-48 0,0 1-16 0,-2 2 1008 0,-1 1 0 16,0 2 0-16,-1 1 208 0,1 0 48 0,-1 1 16 31,1 2 0-31,-1-2 0 0,2 0-80 0,1 1-32 0,1-3 0 0,3-1 0 16,1 0-32-16,0-1 0 15,2-1 0-15,1 1 0 0,1-2-128 0,1-1 192 16,1-1-192-16,1 0 192 0,1-1-192 0,1-2 0 16,1 0 0-16,1-1 128 0,2 1-128 0,-1-1 0 15,0-1 0-15,2 1 0 0,-1-1 0 0,1 1 0 16,-1 1 0-16,-1 0 0 0,1 0 0 15,-2 1 0-15,0 2 0 0,-1 1 0 0,-7-2 0 0,0 0 0 16,0 0 0-16,0 0 0 0,0 0 0 0,7 45 0 16,-11-31 0-16,-1 0 0 0,-1 3 176 0,0 1 48 15,-2 0 16-15,1 0 0 0,-1 1 224 16,1-2 48-16,1-1 16 0,0 1 0 0,1-3-144 0,1 1-16 0,0-3-16 16,1-1 0-16,1-2-192 0,2-1-32 0,1-4-128 15,0 1 192-15,1-2-192 0,1-3 0 0,1 0 0 0,0-3 0 31,3-2-1040-31,-2-2-160 0</inkml:trace>
  <inkml:trace contextRef="#ctx0" brushRef="#br0" timeOffset="48295.2">11097 10536 8287 0,'4'-5'368'0,"-1"3"80"0,0 1-448 0,-1-1 0 15,-2 2 0-15,0 0 0 0,0 0 1552 0,0 0 240 16,0 2 32-16,0 1 16 0,-1-1 144 0,-2 3 16 15,-1 2 16-15,0 0 0 0,-1 3-400 0,-1 0-80 16,0 2 0-16,-1 2-16 0,2 2-688 0,-1-2-144 16,1 5-32-16,-1-1 0 0,2-2-400 0,4-16-64 15,-3 30-32-15,3-30 0 0,0 0 928 0,0 0 176 0,10 38 32 0,-10-38 16 32,0 0-1712-32,0 0-352 0,0 0-64 0,40 7-16 0,-28-9 832 0,1-6 0 0,2 2 0 15,-2-4 0-15,0 1 192 0,1-1-64 0,1-2-128 16,-1 1 192-16,-1-3-192 0,-2 2 0 0,-1 2 0 0,-3-2 0 15,-1 0 0-15,-2 2 0 0,-2-1 0 0,-1 1 0 16,-3 1 0-16,-2-1 0 0,-2-2 128 0,-3 3-128 16,-1 0 0-16,-2 1 0 0,-1 1 128 0,-1 2-128 15,1 1 0-15,-1 2 0 0,-1-1 0 0,0 3 0 16,2 0 0-16,2 0 0 0,1 0 0 0,1 1-160 16,2 1-1024-16,1 1-208 0</inkml:trace>
  <inkml:trace contextRef="#ctx0" brushRef="#br0" timeOffset="48915.03">11497 10417 9215 0,'1'-2'816'15,"0"-1"-656"-15,0 3-160 0,0 0 0 16,0 0 944-16,0-2 144 0,1 2 48 0,1-1 0 31,2 0 608-31,2-2 128 0,0 3 32 0,0 3 0 0,-7-3 144 0,0 0 48 0,0 0 0 0,0 0 0 16,39 43-96-16,-39-43-16 15,0 0 0-15,20 48 0 16,-20-48-1984-16,10 42-624 0,-10-42-16 0,7 51 0 0,-7-51 640 0,3 48 208 16,-5-23 0-16,2-25 0 0,-7 44-208 0,0-23 128 15,-1 1-128-15,-3-4 0 0,0 2 0 0,-3-4 0 16,-2 1 0-16,-1 0 0 16,2-1-896-16,-3-2-128 0</inkml:trace>
  <inkml:trace contextRef="#ctx0" brushRef="#br0" timeOffset="49374.24">10483 10392 6447 0,'-2'-8'576'0,"-1"1"-576"0,1 2 0 0,-1 3 0 0,1 2 720 0,1-2 48 15,-1 2 0-15,-3-1 0 0,-1 1 704 0,-5 0 128 0,0 1 48 0,-2 3 0 16,1 1 288-16,-1 2 64 0,2 3 16 0,0-1 0 16,1 5-160-16,0 1-48 15,1 4 0-15,1 4 0 0,0 3-656 0,2 2-128 16,0 4-16-16,2 0-16 0,-1 6-352 0,1 0-64 15,1-2 0-15,0 0-16 0,1-3-304 0,1-4-64 16,1-29-16-16,5 49 0 0,-5-49-176 0,0 0 0 0,18 47 0 0,-18-47 0 16,0 0-848-16,0 0-112 0</inkml:trace>
  <inkml:trace contextRef="#ctx0" brushRef="#br0" timeOffset="50216.87">11664 10258 5519 0,'-2'-2'496'16,"0"0"-496"-16,1 2 0 0,1-2 0 15,0 2 896-15,0 0 64 0,-2-1 32 0,0-1 0 0,0-1 640 0,0 1 128 16,0 0 32-16,2 0 0 0,1 1 80 0,1-1 32 16,2 2 0-16,0 0 0 0,2 0-272 15,1-2-48-15,4 2-16 0,0 0 0 0,1 0-720 0,1 0-144 16,-13 0-16-16,28 2-16 0,-28-2-448 0,26 3-96 16,-26-3 0-16,0 0-128 0,38 9 0 0,-38-9 0 15,0 0 0-15,0 0 0 0,0 0 0 0,36 17 0 16,-34-13 0-16,-1 1 0 0,-2 0 0 0,-1-1 0 15,-3 4 0-15,-1-2 0 0,-2 2 0 0,-2-3 0 16,-1 4 0-16,-1-4 0 0,0 2 0 0,1-3 0 16,-1 1 0-16,1-1 0 0,2-1 0 0,3 0 0 15,0-1 0-15,2-2 0 0,3 3 192 0,1-3-32 16,2 2 0-16,2-2 0 0,1 0 368 16,4 0 80-16,0 0 16 0,2-2 0 0,2 0 80 0,-1 1 32 15,2-1 0-15,0-1 0 0,2 1-432 0,-1 0-96 0,0 0-16 16,-1 1 0-16,0 1-192 0,-14 0 0 0,27 3 0 0,-27-3-10992 15,0 0-2128-15</inkml:trace>
  <inkml:trace contextRef="#ctx0" brushRef="#br0" timeOffset="50774.67">11963 10616 6447 0,'-2'-1'576'0,"0"0"-576"0,1 1 0 0,1 0 0 16,0 1 1104-16,-1-1 112 0,0-1 32 0,0 1 0 16,-1 0 1136-16,2 0 240 0,0-2 32 0,2 2 16 15,3 0-144-15,1 0-32 0,4-2 0 0,1 1 0 16,2 1-672-16,3-4-144 0,0 3-16 0,3-3-16 15,0 1-832-15,1-2-176 0,-1 1-16 0,0-1-16 16,-2 1-384-16,0 1-80 0,-1 1-16 0,-2-1 0 0,-2 1-128 16,-1 0 0-16,0 1 0 0,-2 1 0 15,0 0-704-15,-4 1-32 0,0 3 0 0,-3-1-15392 16</inkml:trace>
  <inkml:trace contextRef="#ctx0" brushRef="#br0" timeOffset="50946.58">12041 10706 11967 0,'0'0'1072'0,"1"0"-864"16,0 1-208-16,1-1 0 0,1 0 896 0,-1 0 144 15,1 0 32-15,2 0 0 0,4 0 1360 0,-9 0 256 16,26-1 64-16,-26 1 16 0,32-2-416 0,-16 1-96 16,0 0-16-16,-1-2 0 0,-15 3-1280 0,29-4-256 0,-14 3-48 0,0-1-16 15,-1 0-768-15,0-2-176 0</inkml:trace>
  <inkml:trace contextRef="#ctx0" brushRef="#br0" timeOffset="52000.22">12902 10481 8287 0,'0'-5'736'0,"0"3"-592"0,0 0-144 0,-1-1 0 0,1 3 656 0,0-2 112 16,-1 2 0-16,1-3 16 0,-1 0 912 0,0-2 176 16,-1 0 48-16,0 0 0 0,-1 2 192 0,0-2 32 15,0 2 16-15,0-1 0 0,-1 2-496 0,0 0-112 0,2 1-16 0,-3 1 0 16,0 0-592-16,0 0-128 15,-1 3-32-15,0-1 0 0,-1 2-272 0,1 0-64 16,-1 3-16-16,1-3 0 0,-2 4-112 0,3-1-32 16,-1 1 0-16,0 1 0 0,0 2-64 0,1-1-16 0,2 2 0 0,0 1 0 15,3-3-80-15,0-10-128 16,0 0 176-16,0 0-176 0,18 48 0 0,-18-48 0 0,0 0 0 0,35 32 0 0,-35-32 128 0,0 0-128 16,48 27 0-16,-48-27 0 0,0 0 0 0,49 21 128 15,-49-21-128-15,0 0 0 0,39 17 144 0,-39-17-144 16,0 0 0-16,0 0 144 15,0 0-144-15,36 28 0 0,-34-22 0 0,-3 0 0 0,-1 1 0 0,-2 1 0 16,-2-1 0 0,-1 2 0-16,-2-2 0 0,-3 0 0 0,1 0 0 0,-2-1 0 0,-1 0 0 0,0 0 0 15,-2-2 128-15,0 0-128 0,1-1 0 0,-1-1 0 16,1-2 0-16,1 0 0 0,1 0 0 0,0-2 0 16,2-1 0-16,1 1 0 15,3-3 0-15,1 3 0 0,2-3 0 0,2 2 0 16,0-1 0-16,3-1 0 0,1 0 0 0,2-1 0 0,2 0 0 0,1 0 0 15,5-2 0-15,0 1 0 0,2-2 0 0,0-1 0 0,3-2 0 0,1 0 0 16,0-1 0-16,1-2 128 0,-2-1-128 0,2-1 0 16,-1 2 128-16,-1-1-128 0,-2 2 0 0,-1-2 128 15,-2 1-128-15,-3 1 0 0,0-1 0 0,-5 2 128 16,0 3-128-16,-3-2 0 0,-2 3 0 0,-4 1 0 16,0 2 0-16,-5 3 0 0,-2 3 128 0,-2 0-128 0,2 2 0 0,-4 1 0 15,0-1 0-15,1 3 0 16,2-2 0-16,1 1 0 15,1-2 0-15,1 0 0 0,1 1 0 0,4-3 0 0,0-2 0 0,2 1 0 16,3-1-576-16,2 0-64 0,3-3 0 0,1 1-15968 16</inkml:trace>
  <inkml:trace contextRef="#ctx0" brushRef="#br0" timeOffset="52480.28">13259 10605 17503 0,'5'-1'768'0,"-1"1"176"0,0-2-752 0,-1 2-192 0,-1-2 0 0,0 0 0 16,0 1 1408-16,2-4 240 0,3 1 48 0,1-6 16 15,1 1 16-15,1-3 0 0,-2 1 0 0,-1-1 0 16,0 2-560-16,-2-2-96 0,1-1-32 0,-1 1 0 16,-2-1-576-16,-1 1-112 0,-1-2-32 0,-3 2 0 15,0 2-320-15,0-1 128 0,-2 1-128 0,-1 1 0 16,1 2 0-16,-2 2 0 0,0 0 0 0,1 1 0 15,-2 3 192-15,1 2 0 0,-1 1 16 0,0 1 0 16,1 2 128-16,0-1 32 0,0 3 0 0,0-3 0 16,1 4-112-16,1 1-32 0,-1 0 0 0,0 1 0 0,3 0-96 15,-1-1-128-15,1 1 176 0,1-1-176 16,-1 1 160-16,2-4-160 0,0 3 128 0,0-9-128 16,0 0 128-16,0 0-128 0,0 0 0 0,0 0 128 0,0 0-128 15,24 39 0-15,-18-36 0 0,-6-3 0 0,0 0 0 16,0 0 0-16,0 0 128 0,0 0-128 0,39 21 0 0,-39-21 0 15,0 0 0-15,0 0 0 0,0 0 0 0,0 0 0 16,0 0 0-16,0 0 0 0,23 42 0 0,-23-37 0 16,0 0 0-16,-1-1 0 0,0 0 0 0,-2 2 0 15,1 1 0-15,-2 0 0 0,0 1 176 0,0 1-48 16,-1 1-128-16,0 1 192 0,0 1 16 0,-1 0 0 16,1 2 0-16,-2-2 0 0,1 2-80 0,-1 0-128 15,1-1 176-15,-2 1-176 0,2 0 144 0,-1-2-144 0,2-1 0 16,0-1 144-16,2 0-144 0,0-4 0 0,2 0 0 15,1-2 0-15,0-2 0 0,2-2 0 0,3-2 0 0,1 0-17952 16</inkml:trace>
  <inkml:trace contextRef="#ctx0" brushRef="#br0" timeOffset="52907.95">13637 10366 8287 0,'-5'-1'368'0,"1"-1"80"0,2 2-448 0,-1 0 0 16,1 0 0-16,1 0 0 0,-1 2 1920 0,-1-2 320 15,0 2 48-15,-1 1 16 0,0-1 224 0,2 0 48 16,2-2 16-16,1 1 0 0,3 1-960 0,0-2-192 16,1-2-32-16,2 2-16 0,0-1-528 0,1 1-96 15,0-2-32-15,0 1 0 0,0 0-192 0,0-3-32 16,0 3-16-16,1-2 0 0,-1 0 32 0,0 0 16 15,0 0 0-15,-1 1 0 0,1-1-128 0,-2 1-32 16,1 2 0-16,0-2 0 0,0 2-128 0,0-2-48 16,0 2 0-16,-1 0 0 0,1 0-64 0,-2 2-16 0,0-1 0 0,-1 0 0 15,0 1-128-15,0 1 0 0,-1-1 144 0,-2 1-144 16,0 1 0-16,-2 1 0 0,1 0 0 0,-1 2 128 16,-2 1-128-16,-1 3 0 0,0-1 128 0,0 4-128 15,-1 2 128-15,0-1-128 0,1 3 160 0,-2 0-160 0,1 3 128 0,-1 2-128 16,1 1 0-16,-2 2 0 15,0 2 0-15,-1-2 128 0,2-1-128 0,-1 0 0 16,2-4 0-16,0-4 0 0,1 0 0 0,0-5 0 0,0 0 0 0,0-1 0 16,1-4 0-16,0 1 0 0,0-2 0 0,0-3 0 15,2 0 0-15,0-1 0 16,0-2-896-16,1-2-128 0,0 1-32 0,0-3-15968 16</inkml:trace>
  <inkml:trace contextRef="#ctx0" brushRef="#br0" timeOffset="53122.4">13640 10665 10127 0,'-4'-3'448'0,"0"2"96"0,1 0-544 0,1 0 0 0,1 1 0 0,1 1 0 16,0-1 1872-16,0 1 272 0,-1 0 48 15,0 1 16-15,2-1 480 0,0 0 112 0,3 1 16 0,1-2 0 16,2 0-448-16,2 0-96 16,1-2-16-16,2-2 0 0,1 1-1104 0,1-2-240 0,2-1-32 0,-1 0-16 15,1 0-656-15,0 0-208 0,0 0 128 0,-3 0-128 16,1 2 0-16,-1-1 0 0,-1 1 0 0,-1 1 0 31,-1 1-384-31,-1-1-48 0,1 3 0 0,-1-2 0 16,-2 2-1360-16,1 0-256 0,-1 0-64 0,-1 0-12640 15</inkml:trace>
  <inkml:trace contextRef="#ctx0" brushRef="#br0" timeOffset="53330.17">13974 10695 12895 0,'0'0'576'0,"0"0"112"0,1 0-560 0,-1 0-128 0,0 0 0 0,1 0 0 0,0 2 1936 0,1 0 368 0,0 1 64 0,-2-3 0 15,0 0 464-15,0 0 96 0,0 0 16 0,0 0 0 32,29 35-1648-32,-29-35-320 0,0 0-64 0,0 0-16 0,0 0-720 15,0 0-176-15,25 33 0 0,-23-30-10432 0,1 0-2112 0</inkml:trace>
  <inkml:trace contextRef="#ctx0" brushRef="#br0" timeOffset="53698.86">14365 10474 17503 0,'-2'-1'768'0,"0"1"176"0,0 1-752 0,0 1-192 15,1-1 0-15,0 1 0 0,-2 1 512 0,-1 3 64 16,-2 4 0-16,-3 2 16 0,0 4 976 0,-1 4 192 16,0 1 32-16,1 1 16 0,2-1 112 0,1 0 0 15,6-21 16-15,-6 42 0 0,6-42-768 0,-1 33-144 16,1-33-48-16,0 0 0 0,0 0-704 0,19 43-144 16,-19-43-128-16,0 0 192 0,31 9-192 0,-18-11 0 15,2-2 0-15,1-3 128 0,4-1 64 0,-2-4 0 0,0 1 0 0,1-1 0 16,-1-4-192-16,1-1 0 0,-2 2 0 0,-2 0 0 15,-1 2 0-15,-2-1 0 0,-3-1 0 0,-2 2 0 16,-3 0 0-16,-3 2 0 0,-3-1 0 0,-5 1 0 16,-3 0 128-16,-5 2-128 0,-3-1 128 0,-3 1-128 15,1 2 224-15,-3 2-32 0,-2 0-16 0,1 3 0 16,2 0 112-16,2 4 32 0,2 0 0 0,2 3 0 16,1-1-192-16,3 4-128 0,0-1 144 0,3 0-144 15,3 1 0-15,1 0 0 0,5-8 0 0,0 0-17792 16</inkml:trace>
  <inkml:trace contextRef="#ctx0" brushRef="#br0" timeOffset="57099.61">1826 11520 16575 0,'1'-3'1472'0,"1"1"-1168"0,0-1-304 0,-1 3 0 16,0-2 912-16,-1 1 128 0,3-2 32 0,1-2 0 15,0 1-624-15,-1-2-112 0,0 1-16 0,-2 1-16 32,0-1-592-32,-3 0-112 0,-2 3-32 0,0-2 0 0,-3 3 432 0,-1-1 0 0,-1 2 0 0,-3 0 176 0,0 3 672 0,-1 1 144 15,0-2 32-15,-3 5 0 0,-2 0-304 0,-2 1-48 16,-1 2-16-16,-2 1 0 0,2 1-400 0,-3-1-64 15,0 4-32-15,0-1 0 0,3-2-160 16,4-3 0-16,2-1 0 0,0 1 0 0,0 3 240 0,2-3 64 16,3 2 16-16,2-3 0 0,4-1 128 0,1 1 16 15,3-2 16-15,3-1 0 0,1 0-160 0,3 0-16 16,-7-5-16-16,0 0 0 0,0 0-96 0,52 17 0 16,-52-17-16-16,35 9 0 0,-35-9-48 0,39 12-128 15,-39-12 192-15,39 14-64 0,-39-14-128 0,38 17 0 0,-38-17 0 0,0 0 0 16,45 30 0-16,-45-30 0 0,0 0 128 0,0 0-128 15,39 44 0-15,-39-44 0 0,0 0 0 0,0 0 0 16,12 38 0-16,-13-30 0 0,-1-2 0 0,-1 0 128 16,-2 2 112-16,-2-2 16 0,-2-2 0 0,-2 0 0 15,-2 0 368-15,-2-3 80 0,-1 3 0 0,-2-3 16 16,2 1-352-16,-3-2-80 0,-1 0-16 0,-2 0 0 0,1 0-272 0,0 0 0 16,-1 0 0-16,2 0 0 0,0 2 0 15,3-4 0-15,2 2 0 0,1 0 0 0,3-3 0 0,2 1 0 16,1-1 0-16,3-1-144 15,1 1-624-15,2-2-112 0,3-1-16 0,3-1-14336 16</inkml:trace>
  <inkml:trace contextRef="#ctx0" brushRef="#br0" timeOffset="57554.33">1858 11166 18431 0,'1'-7'816'0,"0"0"160"0,2 5-784 0,0-3-192 0,-1 3 0 0,1 1 0 0,-1 1 976 0,4-2 160 15,3 0 16-15,4-3 16 16,3 0-672-16,0 1-144 15,-1 1-32-15,0-2 0 0,-1 3-320 0,-1 2 0 16,0-1 0-16,-1 2 0 0,1 1 224 0,-1 1 32 16,-12-3 0-16,0 0 0 0,0 0 256 0,0 0 64 15,36 32 16-15,-36-23 0 0,0 2-384 0,-2 1-80 16,-3 2 0-16,-1-2-128 0,-1 0 128 0,0 0-128 16,-4 2 0-16,-1-2 0 0,-1 2 128 0,0 0-128 15,-1-2 0-15,1-3 0 0,1 0 320 0,2-3-32 0,3 1-16 0,0-4 0 16,5 2 272-16,0-1 48 0,1-2 16 15,2 0 0-15,2-1-128 0,1 1-32 0,3-2 0 0,0 0 0 16,2-2-128-16,2 1-48 0,2 1 0 0,1-2 0 0,4 1 0 0,-1-2 0 16,0 0 0-16,0 1 0 15,0-1-272-15,0 1 128 0,0 0-128 0,-1 2 0 16,-1-2 0-16,-2 2 0 0,0 0 0 0,-1 2 0 16,-1 0 0-16,-1 0 0 0,-1 1-144 0,-9-3 144 15,0 0-2064-15,0 0-336 16</inkml:trace>
  <inkml:trace contextRef="#ctx0" brushRef="#br0" timeOffset="57896.4">2187 11666 3567 0,'-3'-2'144'0,"0"0"48"0,1 0-192 0,1 0 0 16,1 1 0-16,-1 1 0 0,0-2 0 0,-1 2 0 16,0-3 0-16,-2 0 0 0,2-1 1472 0,-2 0 288 15,1 1 64-15,0-1 32 0,1 1 368 0,1 0 80 16,0 1 0-16,1 0 32 0,0 2-352 0,1-2-80 0,0 2-16 16,2 0 32-16,1-2-496 0,2 1-80 15,2 1-32-15,2-2 16 0,0 0-160 0,3 1-16 0,1 1-16 0,1-2 16 16,-1 2-368-16,2-1-64 15,1 0-16-15,2-1 32 0,2 0-416 0,0 1-96 0,1-2-16 0,-3 1 16 16,0 0-224-16,-2-2 0 0,0 1 0 16,-3 0 0-16,0 0-176 0,-3 0 176 0,-2 2-192 0,0 1 192 15,-3-2-304-15,-1 2 48 0,-2 0 0 0,-2 0-15936 16</inkml:trace>
  <inkml:trace contextRef="#ctx0" brushRef="#br0" timeOffset="58124.85">2248 11736 21183 0,'-11'0'1888'0,"4"2"-1504"15,3-1-384-15,1 0 0 0,2-1 1824 0,1 0 288 16,1 0 64-16,0 2 16 0,1-2-912 0,2 1-176 0,1-1-32 0,2 0-16 16,1-1-912-16,0 1-144 15,2-2 0-15,2 0-160 0,-1 0 160 0,2 0 0 0,2-1-144 0,1 2 144 16,2-1 320-16,-1 0 128 15,2 2 16-15,0-4 16 0,2 1 352 0,1 0 64 0,2 0 0 0,-1-1 16 16,1 0-672-16,-1 1-240 0,-1-1 144 16,1-1-16832-16</inkml:trace>
  <inkml:trace contextRef="#ctx0" brushRef="#br0" timeOffset="60280.45">3359 11145 11055 0,'-5'-3'976'0,"1"1"-784"0,0 0-192 0,1 2 0 16,1 0 0-16,1-2 0 0,-1 2 0 0,-1 0-160 16,-3-2 864-16,1 1 160 0,-3-1 32 0,3-1 16 15,0 0 528-15,1 0 96 0,0 0 32 0,0 0 0 16,1 1-112-16,2-2-32 0,-2 1 0 0,1 1 0 15,-1-1-336-15,0 1-64 0,0 2 0 0,-1-2-16 16,0 2-32-16,0 0 0 0,1 2 0 0,-2 0 0 16,1 1-176-16,-2 4-32 0,0 0-16 0,1 0 0 15,-2 3-304-15,2-1-48 0,-1 0-16 0,2 1 0 16,0-2-208-16,2 0-48 0,0-2-128 0,2-2 192 0,1 1-192 16,1-2 128-16,2 1-128 0,1-2 0 0,1 3 176 0,-6-5-176 15,0 0 192-15,0 0-192 0,39 21 304 16,-39-21-48-16,0 0-16 0,37 32 0 0,-37-32-96 15,0 0-16-15,42 49 0 0,-42-49 0 0,26 40-128 0,-26-40 0 16,18 38 0-16,-18-38 0 0,12 33 0 0,-12-33 0 16,4 29 0-16,-6-17 0 0,-1-1 0 0,-1-1 0 15,-3-2 128-15,1 0-128 0,-1 0 0 0,0-3 0 16,-3 2 0-16,-1-3 0 0,0 1 0 0,-1-4 0 16,-1 1 0-16,1 0 0 0,0-4 0 0,0 0 0 0,1-1 0 15,1-2 0-15,-1 0 160 0,2-2-160 0,1 0 192 16,1-2-192-16,1-1 320 0,1-2-32 0,3 1-16 0,0-2 0 15,2-1-144-15,2-1-128 0,2 0 192 0,2-2-192 16,0 2 128-16,1-1-128 0,3 2 0 0,-1-3 0 16,2 3 0-16,-1 0 0 0,1 0 0 0,2 0 0 15,0 1 0-15,0-1 0 0,2 0 0 0,0 0 0 16,-1 2 0-16,1 0 0 0,1-1 0 0,-2 0 0 16,0 1 0-16,-2 0 0 0,0 0 0 0,-4 1 0 0,-1 1 0 15,-2 1 0-15,-1-1 0 0,-2 0 0 16,-2 2 0-16,-1 0 0 0,-3 1 0 0,-2 0 0 0,-1 0 0 15,-3 2 0-15,-2 3 0 0,-3 0 0 0,-1 2 0 0,0 2 0 16,0 2 0-16,0 1 0 0,0 0 0 0,3-1 0 16,1 2 0-16,2-2 0 15,3 1 0-15,3 0 0 0,2-3 0 0,1 0-144 16,2 1-880-16,2 0-160 0,1 1-32 0,2-3-15360 0</inkml:trace>
  <inkml:trace contextRef="#ctx0" brushRef="#br0" timeOffset="60745.3">3581 11223 9215 0,'0'0'816'0,"1"0"-656"16,0 0-160-16,0 0 0 0,-1-2 1744 0,1 2 320 0,2-3 64 0,1 1 16 16,1-2 544-16,1-1 128 0,1 0 0 0,1-4 16 15,-1 1-1120-15,1 0-240 0,-1 0-32 0,1-2-16 0,0 1-528 0,-1-1-128 16,1-1 0-16,-3 1-16 0,2 1-432 0,-3-1-64 31,0 0-32-31,-1 1 0 0,-2 0-224 0,-1 1 0 0,-1 1 0 0,-2-1 0 16,-1 2 0-16,-1 1 0 0,-2 3 0 0,-1 0 0 15,0 4 0-15,-2-2 0 0,1 5 0 0,-2 2 0 16,1 0-144-16,-2 2 144 0,1 2 0 0,-1 0-144 0,4-1 144 0,1 1 0 16,0 1 0-16,3-3-128 15,1 3 128-15,0-2 0 0,2-1 128 0,2-2-128 0,-1 1 128 0,2-4-128 16,2 1 128-16,-1-2-128 0,2 0 0 0,0-2 0 0,1-1 0 15,1-1 128-15,1 0 16 0,-1-1 16 0,2 1 0 0,-2 1 0 16,0 0-32-16,0 0 0 0,-1 3 0 0,-1-1 0 31,-1 1-128-31,0 2 0 0,-2 1 0 0,0 2 0 0,-1 1 0 16,-1 1 0-16,-1 1 0 0,-2 3 0 0,1 0 0 16,-2 1 0-16,-1 0 0 0,1 2 0 0,-2-1 0 0,0 2 0 0,2-1 0 0,-3-1 0 31,2 2 288-31,-1-1-32 0,1-2 0 0,0 0 0 15,1-1 16-15,2-3 0 0,0-1 0 0,2 0 0 0,1-4-272 0,0 0 160 0,0 0-160 0,1-3 128 0,1-1-128 16,2-2-272 0,-1-4 64-16,2-1-11248 15,-1-3-2256-15</inkml:trace>
  <inkml:trace contextRef="#ctx0" brushRef="#br0" timeOffset="61084.7">3809 11103 12895 0,'3'-1'1152'0,"-1"1"-928"0,-1 0-224 0,0 0 0 16,0 0 1456-16,0-2 240 0,3 2 48 0,2-2 16 15,4-1 64-15,0-1 16 0,1 1 0 16,0-1 0-16,0-2-832 0,0 2-176 0,1-1-16 0,0-2-16 16,0 2-112-16,-1 0-32 0,-1 1 0 0,-1-1 0 15,0 1-432-15,1 3-96 0,-2-1 0 0,0 2-128 16,-3 0 144-16,-1 2-144 0,0 0 0 0,-1 1 144 15,-1 2 176-15,0-1 48 0,-2 2 0 0,0 0 0 16,-2 4 96-16,0 0 32 0,-1 4 0 0,0 0 0 0,-1 0-112 16,0 3 0-16,0 2-16 0,-2 2 0 15,0 3-32-15,-2 2 0 0,1 2 0 0,-1 5 0 0,0 3-16 16,0 4 0-16,-1 0 0 0,2-2 0 16,-1-3-112-16,2-6-16 0,1-5-16 0,2-5 0 0,1-4-176 0,-1-4 0 15,2-1 0-15,0-5 0 0,0-1-224 0,1-4-32 16,1 0 0-16,-1-4-11152 15,2-1-2240-15</inkml:trace>
  <inkml:trace contextRef="#ctx0" brushRef="#br0" timeOffset="61282.06">3851 11368 11967 0,'-5'2'1072'0,"2"0"-864"0,1 1-208 0,1-2 0 15,0 1 1280-15,1 0 192 0,0-2 64 0,0 2 0 16,1 0 432-16,1-2 80 0,3 1 32 0,0-2 0 15,4-1-96-15,0-4 0 0,4 2-16 0,0-4 0 16,2 2-688-16,1-3-144 0,-1 2-32 0,1 0 0 16,-2 2-816-16,0 0-160 0,-1 3-128 0,-2-1 144 15,-11 3-1040-15,0 0-192 0,0 0-64 0,0 0-13840 16</inkml:trace>
  <inkml:trace contextRef="#ctx0" brushRef="#br0" timeOffset="61870.4">2910 11740 8287 0,'-1'0'736'0,"0"-1"-592"16,0 1-144-16,1 0 0 0,0 0 1152 0,-1-1 192 0,0 1 32 0,-1 0 16 16,-1-2 656-16,1 2 144 0,-1-2 32 0,2 4 0 0,1-2 32 0,1 2 16 0,2-1 0 0,1 2 0 31,1 0-608-31,-5-3-112 0,0 0-16 0,0 0-16 0,0 0-672 0,47 12-128 0,-47-12-16 0,0 0-16 31,46 2-336-31,-46-2-64 0,40 0-16 0,-40 0 0 16,46 0 16-16,-46 0 0 0,51 0 0 0,-51 0 0 15,54 3-160-15,-54-3-128 0,61 3 192 0,-26-2-192 16,3 2 160-16,4 1-160 0,3 1 128 0,0-2-128 16,3 2 144-16,-2-1-144 0,1-3 160 0,1 0-160 15,2-1 128-15,2 0-128 0,3 0 0 0,-1 0 144 0,-4-1-144 16,0-2 0-16,-1 0 0 0,1-2 128 0,-1 1-128 15,1-3 0-15,1 4 0 0,-5-1 0 0,-2-1 0 16,-6 2 0-16,-4 1 0 0,-2 0 0 0,-32 2 0 0,53 2 0 16,-53-2 0-16,0 0-18016 15</inkml:trace>
  <inkml:trace contextRef="#ctx0" brushRef="#br0" timeOffset="63721.74">3428 11996 911 0,'-4'3'0'0,"2"-1"0"0,1 1 0 0,0-1 0 0,0 0 1856 0,1-2 272 16,-1 2 64-16,1 1 16 0,-1 2-112 0,0 1-32 15,-1 0 0-15,2-3 0 0,1 0 48 0,0-2 16 16,1-1 0-16,0-1 0 0,1-1-432 0,2-2-96 15,0 1 0-15,1-3-16 0,0 0-816 0,0-2-176 16,0 0-16-16,0 1-16 0,0-3-384 0,-3 0-176 16,2 1 160-16,-2 2-160 0,-1-3 0 0,-2 3 128 15,0 0-128-15,0 1 0 0,-3 0 0 16,-1 2 0-16,-2-1 0 0,-2 0 0 0,0 4 0 0,-3-2 0 0,-1 2 0 0,0 0 0 16,-1 2-160-16,-1 2 160 0,2-1-128 15,-1 3 128-15,1 0 0 0,2-1 0 0,2 2 0 16,0 0 0-16,0 1 0 0,2 0 224 15,1 1-48-15,0-1-16 0,3 0 80 0,0 0 16 0,1 2 0 0,1-1 0 16,2-1-48-16,0 0 0 0,2-3 0 0,0 1 0 16,1 0-80-16,0-4 0 0,1 0-128 0,-1 1 192 15,3-2-192-15,-2 0 176 0,2-2-176 0,0 1 160 16,-2 0-32-16,2-1-128 0,-1-1 192 0,0-1-64 16,0 1-128-16,0-1 0 0,-1 1 144 0,0-2-144 15,-1 3 0-15,-1 0 128 0,0 0-128 0,-2 1 0 0,1 2 0 16,-1 1 0-16,-1 0 0 0,0 0 128 0,-1 3-128 15,-1 0 0-15,0 2 0 0,-1 0 0 0,0 0 0 16,1 0 0-16,0 3 0 0,-1-3 0 0,0 2 240 0,0 2-32 16,0 0 0-16,-1-1 0 0,1 3 80 15,-1-1 16-15,-2 5 0 0,0-3 0 16,0 0-64-16,-2 3-16 0,1-3 0 0,-1 0 0 16,1-1-224-16,0-2 144 0,2-2-144 0,-2-1 128 0,3-1-128 0,-2 0 0 15,2-3 0-15,1-1 0 0,0-1-192 0,2-1-80 16,0-1-16-16,0-1 0 15,2-1-1520-15,-1-1-304 0,2-1-64 0,1-1-12208 0</inkml:trace>
  <inkml:trace contextRef="#ctx0" brushRef="#br0" timeOffset="64308.6">3673 12051 15663 0,'2'3'688'0,"0"-1"144"0,2 0-656 0,-2-2-176 15,0 0 0-15,-1 0 0 0,0 0 1312 0,3-2 224 32,2 0 64-32,2-1 0 0,1-2-256 0,2-2-64 15,-1 1 0-15,0 0 0 0,-2-1-192 0,1 0-64 0,-1 0 0 0,0-3 0 0,1 3-512 0,-2 0-128 31,-1-2 0-31,-3 2-16 0,1-1-368 0,-2 1 128 0,-1 0-128 0,-1 2 0 16,-1-2 0-16,-2 1 128 16,0 0-128-16,-1 2 0 0,-2-1 0 0,-2 0 0 0,-1 0 0 0,0 0 0 15,1 3 0-15,-2 0 0 0,0 3 0 0,-1 0 0 16,1 2 0-16,1 2 144 0,-1 1-144 0,0 2 0 16,1 1 128-16,1 0-128 0,0 1 0 0,2 0 0 15,1 0 272-15,0 1 0 0,2 1 0 0,-1 0 0 16,1 0 192-16,1-1 48 0,2-1 0 0,1-3 0 15,1 0-48-15,1-4 0 0,1-1 0 0,0 0 0 16,1-2-64-16,1-2-16 0,2-1 0 0,1-1 0 0,1-1-192 0,1-1-32 16,0 0-16-16,1-1 0 0,-1 0-144 0,0 0 0 15,0 0 144-15,0 3-144 0,-1-1 0 16,-1 2 0-16,0 0 0 0,-2 1 0 0,0 0 0 0,-3 0 0 16,0 2 0-16,-2 0 0 0,-1 2 0 0,-1-2 0 15,-1 2 0-15,-1 0 0 0,0 1 0 0,-1-1 0 16,1 1 0-16,-1 0 0 0,-1 1 0 0,0 1 0 15,-1 1 0-15,0 0 0 0,3 0 0 0,-2 2 0 16,0-1 0-16,2 2 0 0,-1 3 224 0,0-2 32 16,1 4 0-16,-1 0 0 0,1 0 16 0,-2 2 16 0,0 1 0 15,-1 2 0-15,-1 1-96 0,-1-2 0 0,0-1-16 16,0-1 0-16,-1-1-176 0,1-1 128 16,-1-2-128-16,0 0 128 0,1-1-128 0,0-3 0 15,2 1 0-15,0-5-18144 0</inkml:trace>
  <inkml:trace contextRef="#ctx0" brushRef="#br0" timeOffset="65420.83">4669 11650 3679 0,'-1'0'320'0,"0"0"-320"15,0 0 0-15,1 0 0 0,0 0 832 0,-1 0 112 16,0-1 16-16,-1 1 0 0,-1 0 528 0,1-1 112 15,-1 2 32-15,1-1 0 0,-1 1-80 0,1-1-16 0,-1 0 0 0,2 2 0 16,-1-1-192-16,0 1-64 0,0-2 0 16,0 2 0-16,1-2-256 0,-1 1-48 15,1 1-16-15,0-2 0 0,-1 0-224 0,0 0-48 0,1 0-16 0,0 0 0 16,0 0-32-16,0 0-16 0,0 0 0 0,0 0 0 16,0 0-48-16,1 0 0 0,0 0 0 0,0 0 0 15,-1-2-112-15,1 2-16 0,-1 0-16 0,1 0 0 16,0 0-48-16,0 0 0 0,-1 0 0 0,1 2 0 15,0-2-80-15,0 0-32 0,0 0 0 0,0 0 0 0,0 0-32 0,1 0-16 16,-1 2 0-16,1-2 0 16,-1 0-32-16,1 1 0 0,-1 0 0 0,0 1 0 0,1-2-32 0,0 1-16 15,1 1 0-15,0-2 0 0,1 1-16 0,1 0 0 16,-1 0 0-16,2 1 0 0,0-2 0 0,2 0 0 16,0 0 0-16,3 0 0 15,0-2-128-15,1 1 160 0,-11 1-160 0,27-5 160 0,-27 5-160 16,28-4 0-16,-14-1 0 0,1 0 128 0,-1 1-128 15,0-1 0-15,0 0 0 0,-2 1 0 0,-12 4 0 16,0 0 0-16,34-6 0 0,-25 5 0 16,-9 1 0-16,0 0 0 0,0 0 0 0,0 0 0 0,0 0 0 0,0 0 0 15,0 0 0-15,0 0 0 16,39 13-944-16,-38-10-160 0,-1-1-48 0,0-1-15712 16</inkml:trace>
  <inkml:trace contextRef="#ctx0" brushRef="#br0" timeOffset="65732.27">4708 11840 2751 0,'-4'2'128'16,"1"-2"16"-16,1 2-144 0,0-2 0 0,1 1 0 0,0-1 0 0,0 2 1568 0,-1-2 288 15,-2 2 48-15,-1 1 16 0,1-1 576 0,0-1 112 16,0-1 16-16,2 1 16 0,0-1-272 0,1 0-64 16,1 0-16-16,-1 0 0 0,2-1-688 0,1 0-144 15,0-1-32-15,2 0 0 16,1 1-336-16,1-1-64 0,1 2 0 0,1-3-16 16,1 1-304-16,-9 2-64 0,0 0-16 0,34-2 0 0,-34 2 528 0,0 0 96 0,36-3 32 0,-36 3 0 31,0 0-1760-31,42-5-352 0,-42 5-64 0,0 0 0 0,40-4 704 0,-40 4 192 0,0 0 0 0,35-5 0 15,-35 5-320-15,20-7 32 0,-20 7 0 0,23-5-17056 16</inkml:trace>
  <inkml:trace contextRef="#ctx0" brushRef="#br0" timeOffset="66322.05">5251 11652 19343 0,'1'-2'848'0,"0"2"192"0,0 0-832 0,1 0-208 0,-1 0 0 0,0 0 0 0,1 0 640 0,2 0 96 15,2-2 16-15,2 0 0 0,1 1 784 0,0-4 176 16,0 1 16-16,0-3 16 0,-1 2-272 0,0-2-64 15,-1 0-16-15,0-1 0 0,0-1-592 0,0 0-112 0,-4-1-32 16,1 0 0 0,-1 1-448-16,-3 0-80 0,0-1-128 0,-1 1 176 0,-2-1-176 0,-1 2 128 0,1-1-128 0,-4 1 128 15,0 2-128-15,-2-1 0 0,-1 0 0 0,0 3 128 16,0 1-128-16,0-1 0 0,-1 3 0 16,-2 4 0-16,2 2 0 0,0-1 0 0,0 6-128 15,0-1 128-15,1 0 0 0,-1 3 0 0,0 0-144 0,1 2 144 16,2 1 0-16,-1-1 0 0,2 3 0 31,2-3 144-31,2-4-144 0,0 2 0 16,2-1 0-16,1-2 128 0,2 0 64 0,1-3 16 0,0-1 0 15,-3-5 0-15,0 0 112 0,0 0 0 0,32-2 16 0,-21-1 0 16,1-3-128-16,0 0-16 0,0 0-16 0,-1 0 0 0,1-1-176 16,-1 2 0-16,0 0 0 0,-2 1 128 0,-2 1-128 15,0 2 0-15,-2 1 0 0,-2 2 0 0,0 2 0 0,-2 1 0 16,-1 4 0-16,-2 1 0 0,-2 2 0 0,-1 3 0 15,-1 1 0-15,-2 3 0 0,0-1 208 0,0 2-32 16,0 3-16-16,0-2 0 0,2 1 48 0,-1-1 16 16,-1-2 0-16,1 0 0 0,-1-1-96 0,2-1 0 15,-1 0-128-15,1-2 192 0,0-1-192 0,1 0 144 16,-1-1-144-16,1 0 128 0,2-3-128 0,-1-1 0 0,0 1 0 16,2-1 0-16,-1-2 0 0,2-2 0 15,1-1 0-15,0-3 0 16,1 1-1600-16,2-2-208 0</inkml:trace>
  <inkml:trace contextRef="#ctx0" brushRef="#br0" timeOffset="66511.73">5374 11906 12895 0,'1'2'1152'15,"0"1"-928"-15,0-3-224 0,0 2 0 0,0-2 1824 0,1 1 320 16,2 3 64-16,-4-4 16 0,0 0 608 0,0 0 128 15,0 0 32-15,35 29 0 0,-35-29-1488 0,0 0-288 16,0 0-64-16,0 0-16 0,0 0-816 0,40 26-144 16,-40-26-48-16,0 0-10800 15,0 0-2160-15</inkml:trace>
  <inkml:trace contextRef="#ctx0" brushRef="#br0" timeOffset="66907.49">5610 11774 8287 0,'-3'2'368'0,"0"-1"80"0,2 0-448 0,-1-1 0 0,1 2 0 0,0-1 0 16,-1 1 1728-16,0 1 272 0,-2 2 48 0,0 1 16 16,-2 3 672-16,1-1 128 0,0 2 16 0,1 1 16 15,1 1-448-15,1-1-80 0,0 2-32 0,2 1 0 16,-1-2-1136-16,2 0-240 0,0 0-32 0,-1-12-16 0,0 0-576 15,0 0-112-15,18 33-32 0,-18-33 0 0,0 0-192 0,0 0 128 16,0 0-128-16,39 10 0 0,-39-10 0 16,20-6 128-16,-11-1-128 0,1 0 0 0,-1 0 0 0,1-2 0 15,-1-1 0-15,0 1 0 0,-1-1-160 0,-2 1 32 16,0-1 0-16,-2 0 0 0,-2 1-48 0,-1 0 0 16,0-1 0-16,-1 0 0 0,-1 1 176 0,-2-3 0 15,0 1-144-15,-2-1 144 0,0 1 0 0,-2 0-176 16,1 4 176-1,-2 0-128-15,0 2 128 0,0 3-208 0,1 2 80 16,0 2 128-16,0 1-128 0,1 1 128 0,0 2 0 0,0 2 0 16,2 0 0-16,-1 1-144 0,0 0 144 0,2 0 0 0,1 0 0 0,0-2-128 0,1 2 128 15,1-4 0 1,1 0-592-16,1-2-64 0,1-2-16 0,0 1-14864 0</inkml:trace>
  <inkml:trace contextRef="#ctx0" brushRef="#br0" timeOffset="68412.68">6072 11536 2751 0,'2'-1'256'0,"-1"0"-256"0,-1-1 0 16,1 2 0-16,0 0 736 0,0-2 96 0,2-1 32 0,0 0 0 15,1-1 496-15,1-1 112 0,0-2 0 16,-2 2 16-16,1 0 48 0,-1 1 0 0,-1-1 0 0,-1 2 0 16,-1 1-64-16,0 1-16 0,-1 0 0 0,-1 1 0 15,-1 0-192-15,1 2-48 16,0 0 0-16,-2 1 0 0,0 2-352 0,-1-1-80 0,-2 4-16 0,1-1 0 15,-2 2-112-15,0 3-16 0,-1 0-16 0,2 2 0 16,-1 0 64-16,-1 3 16 0,-1 3 0 0,1 1 0 16,0 2-80-16,-2 3-16 0,2 0 0 0,0 1 0 0,0 1-48 0,0 0-16 15,2-4 0-15,-1-1 0 0,2-3-160 16,-1 1-48-16,1-3 0 0,1-3 0 16,3-1-96-16,1-2-32 15,1-3 0-15,0-1 0 0,0-2-208 0,1-3 0 0,1 2 128 0,1-5-128 0,1 0 0 0,0-2 0 16,1-1 0-16,0-2 0 0,0 3 0 0,1-5 0 15,2 0 0-15,1-3 0 0,2 0 0 0,-1 1 0 16,0 1 0-16,0-1 0 16,2 1 0-16,-1 0 0 0,0 3 0 0,-2-2 0 15,1 0-176-15,-2 2 176 0,2 1-160 0,-3-1 160 0,1 2-256 16,-2-1 32-16,-1 1 16 0,-2-2 0 0,1 1-80 0,-1 0-16 0,-1 1 0 0,-1-2 0 16,0-2 128-16,-1 2 32 0,-1-2 0 15,-1 1 0-15,-1 0 144 0,-1 1 0 0,-1 1 0 16,-1-1 0-16,-1 2 0 0,-2 0 0 0,1 0 0 0,-1 1 0 15,0 1 0-15,-2 1 0 0,2 1 0 0,-1 1 0 32,1 0 0-32,0 0 0 0,1 1 0 0,1 1 0 0,1-1 0 0,1-2 0 0,1 0 0 0,1-1 0 31,0 2-656-31,1-2-160 0,1 0-16 0,1-2-14944 0</inkml:trace>
  <inkml:trace contextRef="#ctx0" brushRef="#br0" timeOffset="68935.23">6418 11628 15663 0,'-5'3'688'0,"2"0"144"0,1-1-656 0,0-1-176 0,0 0 0 0,1 1 0 0,-1 1 1184 0,-3 2 208 16,0 2 32-16,-4 4 16 15,1 4 96-15,0-1 0 0,-1 0 16 0,2 1 0 0,0-1-480 16,1 2-112-16,1 1 0 0,1 0-16 0,2-1-176 0,-1-1-16 16,1-1-16-16,1 0 0 0,1-14 0 0,0 0 0 15,5 31 0-15,-5-31 0 0,0 0-224 0,0 0-64 16,0 0 0-16,0 0 0 0,37 22-192 0,-37-22-64 16,0 0 0-16,29-8 0 0,-20 1 0 0,1 1-16 15,0 0 0-15,1-1 0 0,0-2-176 16,0 1 128-16,0-4-128 0,-1 1 128 0,0-1-128 0,-3-2 0 15,-1-1 0-15,0 1 0 0,-1-2 0 16,-3 3 0-16,-1-2 0 0,-1 1 0 0,-1 2 0 0,-3-1 0 16,-1 3 0-16,-1 2 0 0,-2 1 0 15,-2 2 0-15,-2 2 0 0,-1 0 0 0,1 4 0 0,-1 1 0 16,0 0 0-16,1-1 0 0,2 3 0 0,0-2 0 16,1 0 0-16,3 1 0 15,1-3-512-15,1 1 32 0,2-1 0 0,1-1-15984 16</inkml:trace>
  <inkml:trace contextRef="#ctx0" brushRef="#br0" timeOffset="69648.92">6912 11541 10127 0,'1'-5'896'0,"0"3"-704"0,0-2-192 0,0 1 0 15,0 1 960-15,0-1 176 0,1-4 16 0,1-5 16 0,1 0 704 0,0-2 144 16,-2 0 32-16,0 5 0 0,0 3-48 0,-3 0 0 16,0 3 0-16,-1 0 0 0,0 6-592 0,-1 0-128 0,-1 1-32 15,-1 4 0-15,-2 3-416 0,-1 3-64 0,0 3-32 0,-1 2 0 16,-1 4-160-16,-1 2-16 0,0 3-16 0,-2 1 0 15,1 3-208-15,-1 2-32 16,0-1-16-16,1 5 0 0,0 0-32 0,2-1-16 0,0-1 0 0,2-5 0 31,1-2-80-31,2-3-16 0,0-3 0 0,3-4 0 16,2-4-144-16,0-15 0 0,0 0 144 0,0 0-144 16,0 0 128-16,0 0-128 0,33 25 128 0,-23-31-128 0,2-3 128 0,0-2-128 0,3-3 128 0,-2 0-128 0,1 0 0 0,-2-3 144 31,-2 1-144-31,-1 1 0 0,-2 1 0 0,-4 1 0 0,0 0 0 15,-3 3 0-15,-1 1 0 0,-4 2 0 0,-1 2 0 0,-4 0 0 0,-3 3 0 0,-4 1 0 32,-1 1 0-32,-1 1 0 0,0 1-304 0,2 1-64 15,1-1-16-15,2 1 0 0,0-1-832 0,2-1-160 0</inkml:trace>
  <inkml:trace contextRef="#ctx0" brushRef="#br0" timeOffset="72346.81">8532 11714 11967 0,'0'-1'1072'0,"1"0"-864"15,0-1-208-15,0 1 0 0,0-1 1168 0,0 0 192 0,0-1 48 0,2-3 0 16,-1-2 1024-16,1 1 192 0,0 0 64 0,-2-1 0 16,0 2-608-16,-1 1-112 0,0 0-32 0,-2 3 0 15,0-1-704-15,-2 3-144 0,0 0-16 0,-3 0-16 16,-1 3-512-16,-2-1-96 0,-2 3-32 0,-1 0 0 0,-2 1-160 0,-1 2-16 15,-1-1-16-15,0 0 0 0,0 1-16 0,-1 0 0 16,3 1 0-16,-2-1 0 16,2-1-80-16,0 1-128 0,2-2 176 0,2 0-176 15,2 0 160-15,1-1-160 0,3 0 128 0,0-1-128 16,3 1 0-16,1-1 128 0,1-1-128 0,2 0 0 16,2-1 0-16,2 1 0 0,-6-3 0 0,0 0 0 0,0 0 0 0,39 4 0 15,-39-4 0-15,0 0 0 0,45 12 0 0,-45-12 0 16,0 0 0-16,43 19 0 0,-43-19 0 0,0 0 0 0,0 0 0 0,42 31 0 15,-42-31 0-15,0 0 0 0,0 0 0 0,16 36 0 16,-18-27 0-16,-2 1 0 0,-2 1 0 16,-1-1 0-16,-2-1 0 0,-1-1 0 0,0 2 0 0,0-4 0 15,1-1 0-15,-1-1 0 16,-2 1 0-16,-2-4 0 0,-1 1 0 0,1-4 0 0,1 1 0 0,0-3 0 16,2 1 0-16,2 1 0 0,1-3 0 15,1 2 0-15,2-1 0 0,1 0 0 0,2 1 0 0,0 0 0 16,2 0 0-16,1 0-176 0,2 0 48 0,1 0-12000 15,1 1-2400-15</inkml:trace>
  <inkml:trace contextRef="#ctx0" brushRef="#br0" timeOffset="72605.03">8709 11835 3679 0,'1'-3'320'0,"0"0"-320"0,0 2 0 0,-1-1 0 16,1 0 1856-16,0 1 320 0,2-4 48 0,0-2 16 0,2 0 672 0,0 0 144 15,1 4 16-15,0 0 16 16,0 2-656-16,1 1-144 0,-7 0-32 0,0 0 0 0,0 0-656 0,0 0-128 0,42 4-16 0,-42-4-16 31,0 0-704-31,0 0-144 0,38-2-16 0,-38 2-16 0,0 0-400 0,28-4-160 16,-18 1 128-16,-3 3-128 15,-1-2 0-15,1 2 0 0,-1-2 0 0,-2 2-176 16,-1 2-1296-16,-1 0-256 0,0-2-48 0,-2 3-13376 16</inkml:trace>
  <inkml:trace contextRef="#ctx0" brushRef="#br0" timeOffset="72825.93">8734 11916 3679 0,'-5'2'320'0,"1"-2"-320"15,0 2 0-15,3-1 0 0,-1-1 1872 0,1 1 304 16,-1-1 64-16,0 1 16 0,-2 1 1040 0,1 1 208 0,0 0 32 0,1 0 16 16,2-3-928-16,2 3-192 0,2-3-48 0,2 0 0 15,2 0-1040-15,1-2-224 0,1 1-32 0,1-2-16 16,1 0-704-16,1 0-144 16,1-2-32-16,-1 1 0 0,1 1-192 0,0-2 0 0,0 1 0 0,-1 0 0 15,0 1-624-15,0 0-112 0,-13 3-32 0,25-4-15200 16</inkml:trace>
  <inkml:trace contextRef="#ctx0" brushRef="#br0" timeOffset="73411.82">9461 11546 3679 0,'-7'0'160'0,"3"0"32"0,1 0-192 0,0-2 0 16,2 2 0-16,0 0 0 0,0 0 1216 0,-1-1 192 0,-1 0 32 0,0 0 16 0,-1 1 672 0,0 0 144 31,2-2 32-31,1 1 0 0,-1 2-400 0,2 1-80 0,-1-2-16 0,1 1 0 0,1 1-480 0,0 0-112 16,1 0 0-16,0 0-16 0,1 1-368 0,2 0-80 15,-5-3-16-15,0 0 0 0,0 0-256 0,36 8-48 16,-36-8-16-16,0 0 0 0,44 3-272 0,-44-3-144 16,37-2 160-16,-37 2-160 0,38-3 128 0,-38 3-128 15,39-1 0-15,-39 1 0 0,41 0 160 0,-41 0-160 16,45 2 160-16,-45-2-160 0,48 5 400 0,-48-5-16 16,53 6 0-16,-53-6 0 0,57 5 256 0,-27-3 64 0,1-2 0 15,-3-2 0-15,1 0-336 0,2-1-64 0,1 1-16 16,2 0 0-16,1-3-288 0,1 2 0 0,5 1 0 0,-2 0 0 31,0-1 0-31,-2-2 0 0,-3 3 0 0,-1 0 0 0,-1-1 0 0,-2 2 0 16,-1 2 0-16,-29-1 0 15,53 1-128-15,-53-1 128 0,47 4 0 0,-47-4-144 0,41 2-176 0,-41-2-48 0,34 3 0 0,-34-3-15936 16</inkml:trace>
  <inkml:trace contextRef="#ctx0" brushRef="#br0" timeOffset="74882.59">9391 11589 3679 0,'0'-3'320'0,"-1"1"-320"16,1 2 0-16,-1-2 0 0,1 2 944 0,-1-1 112 0,1-1 32 0,-2-3 0 15,0 1 832-15,1-3 160 0,-1 4 32 0,0-2 16 16,1 3-32-16,-1-1-16 0,1 3 0 0,0 0 0 16,-1 0-288-16,2 0-64 15,-1 3-16-15,-1-1 0 0,1-1-480 0,-1 3-80 0,1-2-32 0,-1 3 0 0,0-2-352 16,0 3-64-1,0-1 0-15,-1 0-16 0,0 2-368 0,-1-1-64 0,2 1 0 0,-1-1-16 16,0 1-96-16,0 0-16 0,0 1 0 0,0-2 0 16,0 3-128-16,-1-1 192 0,2-1-192 0,-1 1 192 0,0-1-192 0,0 2 192 15,0-1-192-15,1 1 192 16,-1 0-192-16,0 3 160 0,1-2-160 0,-1 2 160 16,2 0-32-16,0-1-128 0,-1 1 192 0,0-1-64 15,0 6 0-15,0-2 0 0,1 1 0 0,-1 0 0 16,1 1-128-16,1 0 192 0,-2-1-192 0,-1 1 192 0,0 0-192 0,1-3 0 0,-1-2 144 0,1 2-144 15,-1-2 0-15,0 0 0 16,-1-2 0-16,1 1 128 0,-1-1-128 0,0-1 0 16,2-1 0-16,-2-2 128 0,1 1-128 0,-1 0 0 0,2-2 128 0,-1 0-128 15,1-1 192-15,-1-1-48 0,1 2 0 0,-1-3 0 16,3 1-144-16,-2 1 128 0,1-1-128 0,1-1 128 16,-1-2-128-16,1 0 0 0,0 0 144 0,0-2-144 15,0 0 128-15,0-1-128 16,1-2 160-16,0 1-160 0,0-2 128 15,-1 2-128-15,1-1 0 0,-1-2 144 0,0 2-144 0,0 0 0 16,1 1 0-16,-1-1 0 0,0 1 0 0,0 1 0 0,0 3 128 0,0-2-128 0,-1 0 0 16,1 2 0-16,0-1 0 0,0 1 0 0,0 0 0 0,0 0 0 15,-1 0 0 1,1-2 0-16,0-1 0 0,0 0 0 0,0 0 0 0,0-2 0 16,0 0 0-16,0-2 0 0,0 1 0 0,0 0 0 15,0 0 0-15,-1 0 0 16,-1-1 0-16,0-2 0 0,0 4 0 0,-1 0 0 0,0 0 0 0,-2 1 0 0,-1 1 0 15,0 1 0 1,-1 2 0-16,-1 2 0 0,0 1 0 0,-1 0 0 0,1 0 0 0,-1 2 0 0,1 0 0 0,0 0 0 0,0 2 0 16,-1 0 0-16,1 0 0 0,0 0 0 0,0 0 0 0,1 1 0 15,1-2 0-15,2-2 0 16,-1 1 0-16,2-2 0 0,1 0 0 0,0-1 0 0,1-1 0 0,0 1 0 31,0-2 0-31,1 0 0 0,0 0 0 0,0 2 0 16,0-2 0-16,-1 2 0 0,1 1 0 0,-1-1 0 15,0 3 0-15,-1-1 0 0,0 1 0 0,0 0 0 16,1 0 0-16,-1 0 0 0,0-1 0 0,1 1 0 16,1 0-832-16,1-3-64 15</inkml:trace>
  <inkml:trace contextRef="#ctx0" brushRef="#br0" timeOffset="76321.54">9603 11828 2751 0,'-4'-2'256'0,"1"2"-256"0,0-2 0 0,1 1 0 0,1 1 1584 0,1 0 272 16,-1 0 48-16,1 0 16 0,-3-2 32 0,0 2 16 15,0 0 0-15,1 2 0 16,1-1 160-16,0 1 48 0,1 0 0 0,0 0 0 0,0 1-336 0,0 1-64 0,1-3-16 0,2 1 0 15,0-1-608-15,1-1-112 16,-1-1-16-16,3-2-16 0,1-2-432 0,-1-1-64 0,2-2-32 0,0-1 0 31,0-3-192-31,1 0-32 0,0 0-16 0,-1-1 0 0,-1 0-240 0,-1-1 128 0,-1 2-128 16,-2-2 0-16,0 2 0 0,-3 3 0 0,-1-1-208 0,-3 4 64 16,0 0-80-16,-4 4-16 0,-2-2 0 0,-1 4 0 15,-2 4-80 1,-2 0-32-16,0 2 0 0,0 1 0 0,1 2 160 0,0 3 16 15,2 0 16-15,0 2 0 0,1 0 160 0,1 1 0 16,3 3 128-16,-1-1-128 0,3-1 224 0,1 1-32 0,2-2 0 0,1-3 0 16,2-1 80-16,-1-11 16 15,0 0 0-15,0 0 0 0,0 0-32 0,0 0-16 16,41 19 0-16,-30-21 0 0,1-3-240 0,1 0 176 16,-1-2-176-16,0 0 160 0,1-2-160 0,-1 1 0 15,1-1 0-15,-2-1 0 0,-1 3-144 0,-1-2-16 16,-1 4 0-16,-3 0 0 0,0 3 32 0,-2 0 0 0,-2 0 0 0,0 4 0 15,-2 0 128-15,0 2 0 0,0 4 0 0,-2 1 0 16,0 1 0-16,-1 2 0 0,1 7 0 16,-2-1 0-16,-1 2 144 0,0-1 16 15,-1 3 0-15,0-2 0 0,1-2 0 0,0 0 0 16,-2 3 0-16,0-2 0 0,0 0-160 0,0-3 128 16,0 1-128-16,2-5 128 0,0 0-128 0,1-3 0 15,3-1 144-15,-1-4-144 0,2-2 0 0,1-1-160 0,1-2 16 16,2-1-10976-16,1-2-2192 0</inkml:trace>
  <inkml:trace contextRef="#ctx0" brushRef="#br0" timeOffset="76495.69">9714 12037 12895 0,'1'4'576'0,"-1"-4"112"0,0 3-560 0,1-1-128 0,-1-2 0 0,1 0 0 0,-1 2 1984 0,1 1 352 16,1 2 80-16,1 1 16 0,-3-6-64 0,0 0 0 15,0 0 0-15,0 0 0 0,0 0-1376 0,27 34-288 16,-27-34-48-16,0 0-16 16,0 0-1104-16,0 0-240 0</inkml:trace>
  <inkml:trace contextRef="#ctx0" brushRef="#br0" timeOffset="76876.19">9991 11868 6447 0,'-1'0'576'0,"0"-1"-576"0,1 0 0 0,-1 1 0 16,1 0 1920-16,-1 0 256 0,0 0 64 15,0 1 16-15,-1 0 304 0,-2 2 48 0,0 2 16 0,0 1 0 16,-1 2-768-16,-1 2-128 0,3 1-48 0,-2 1 0 16,1 2-400-16,2 0-64 0,-1 0-32 0,2-1 0 15,1-1-464-15,0-1-80 0,0-11-32 0,0 0 0 16,0 0-240-16,0 0-48 0,24 35-16 0,-24-35 0 15,0 0-176-15,0 0-128 0,36-8 144 0,-24 1-144 16,0-1 176-16,-1-2-176 0,1-1 192 0,-2 1-192 0,1-3 128 16,-3 2-128-16,1 0 0 0,-4 1 0 15,0 3 0-15,-2-3 0 0,-3 3 0 0,0 0 0 0,0 1 0 16,-3 0 0-16,-2 2 0 0,-1 1 0 0,-2-2 0 16,-1 1 0-16,-1 1 0 0,0-2 0 0,-2 3 224 15,0 0-16-15,1 2 0 0,0 0 0 0,1 1 32 16,1 0 0-16,0 2 0 0,2 1 0 0,0-1-240 0,3-1 144 15,1 3-144-15,1-2 128 0,2 1-128 0,0-2 0 16,1 1 0-16,2-1 0 16,1 0-944-16,2-1-160 0</inkml:trace>
  <inkml:trace contextRef="#ctx0" brushRef="#br0" timeOffset="77569.87">10389 11713 7359 0,'1'-1'656'0,"0"-2"-528"0,0 3-128 0,-1 0 0 16,0 0 1216-16,0 0 192 0,0 0 64 0,0 0 0 16,0 0 832-16,-1 0 192 0,-1 1 16 0,0 2 16 15,0 0-480-15,-2 2-80 16,1 1-32-16,-2 0 0 0,0 1-704 0,0 1-144 0,-2 3-16 0,-1 3-16 0,0 1-368 0,-1 1-80 15,0 4-16-15,-2 0 0 0,1 3-64 0,-2 0-16 32,1 3 0-32,0-3 0 0,2-1 32 0,1 1 0 15,1 1 0-15,2-2 0 0,2-4-96 0,3-1-32 0,0-17 0 0,0 0 0 0,0 0-416 0,24 35 128 16,-24-35-128 0,0 0 0-16,0 0 0 0,40-4 0 0,-28-4 0 15,-1-1 0-15,0 0 0 0,1-3 0 0,0-2 0 16,-1-2 0-16,-1 3-256 0,-2-1-16 0,-2 2-16 0,-2 0 0 0,-2 3-64 0,-3 1-16 15,-1 2 0-15,-2 1 0 0,-4 2 368 0,-1 1-144 16,-2 4 144-16,-1-1 0 0,-1 3 0 0,1 1 0 16,-2 0 0-16,2 2 0 0,0-2 0 0,1 2 0 0,0-2 0 15,1 2 0-15,2 0 0 0,1 0 0 0,3-3 0 16,2 1 0-16,1-2 0 0,2-3 0 0,2 2-192 0,1-4 192 31,4-1-1744-15,1-2-240-16</inkml:trace>
  <inkml:trace contextRef="#ctx0" brushRef="#br0" timeOffset="77917.48">10535 11864 11967 0,'-2'-2'528'16,"0"2"112"-16,0 2-512 0,0-2-128 0,0 2 0 0,0-2 0 0,1 1 1360 0,-3 2 240 15,-3 2 64-15,-1 2 0 0,-1 3 448 0,-1 0 80 16,2 1 32-16,0 2 0 0,1 1-240 0,1 0-32 15,1 1-16-15,2 0 0 0,1-3-784 0,2 0-176 16,0-12-16-16,0 0-16 0,0 0-496 0,0 0-112 16,0 0-16-16,38 31 0 0,-38-31-176 0,23-7-144 15,-9 0 192-15,0 0-192 0,-1-3 0 0,1 0 0 16,-1-1 0-16,0 1 0 0,-2-2-160 0,0 1-144 0,-3 0-16 16,-1 0-16-1,-4 4-192-15,-1-2-48 0,-2 1 0 0,-2 2 0 0,-2 0 320 16,-2 2 64-16,-1-1 16 0,-3 0 0 15,-1 2 176-15,-1 0 0 0,-1 2 0 0,0 1 0 0,1-2 208 0,-1 2-16 16,2 2-16-16,1-1 0 0,1 1 16 0,0 0 16 0,4 0 0 0,-1-2 0 16,3 0-208-16,2 0 0 0,1-2 0 0,2 2 0 15,1-2-416-15,2-1-176 0,0-2-48 0,3 2-14480 16</inkml:trace>
  <inkml:trace contextRef="#ctx0" brushRef="#br0" timeOffset="78315.11">10819 11728 911 0,'6'-6'0'0,"-3"0"0"15,1 2 0-15,-1-1 0 0,-1 3 1552 0,-1 1 240 16,1-1 32-16,-1-2 16 0,2-1 960 0,0 0 192 0,-1 0 32 0,-1 0 16 16,-1 3-272-16,-3 2-48 0,0 2-16 0,-1 3 0 15,-2 0-976-15,0 0-192 16,0 3-32-16,-1 0-16 0,1 4-368 0,-1-2-80 15,0 4-16-15,-1 1 0 0,0 3-448 0,0 1-80 0,1 0-32 0,-2 2 0 16,1 0-160-16,0 1-48 16,-1 2 0-16,1-3 0 0,0-2-128 0,1 1-128 0,2-2 192 15,2-4-192-15,1 0 192 0,1-3-64 0,1-11 0 0,0 0-128 16,0 0 128-16,0 0-128 0,0 0 0 16,31 28 0-16,-21-29 0 0,-1-3 0 0,1-1 0 0,1-2 0 15,0-1 128-15,1-1-128 0,1-2 0 0,-1 1 0 16,1-2 0-16,-1 0 0 0,-2 0 0 0,0 0 0 15,-1 1 0-15,-2 1 0 0,-3 1 0 0,-1-1 0 0,-3 1 0 0,-1 4 0 16,-2-4 0-16,-3 2 0 0,-1 1 0 0,-3 2 0 16,0 0 0-16,-1 4 0 0,-2 2 0 0,-2 2 0 15,-2 3 0-15,-1 0 0 0,0 3 0 0,2-2 0 16,0 1 0-16,0 2 0 0,0-1 0 0,1 0 0 16,2-3 0-16,3 0 0 15,3-3-512-15,1-1-48 0,4-1-16 0,1-4-16912 0</inkml:trace>
  <inkml:trace contextRef="#ctx0" brushRef="#br0" timeOffset="78776.15">10635 11515 911 0,'-5'0'0'0,"0"0"0"0,2 0 0 0,0 0 0 16,1 0 1040-16,0 0 128 0,-1 2 32 0,-2-2 0 15,-2 1 976-15,-2 3 208 0,-1-2 48 0,2 1 0 16,-1 0-160-16,2 1-32 0,0-2 0 0,2 0 0 16,1 1-256-16,1-1-64 0,1 1-16 0,0-2 0 15,2 0-592-15,2-1-112 0,1 0-32 0,1 0 0 16,0 0-256-16,1 0-48 0,3 0-16 0,1-1 0 15,1 0-208-15,-10 1-32 0,27-4-16 0,-27 4 0 0,32-3-176 16,-32 3-32-16,36-3-16 0,-36 3 0 0,39-4-208 0,-39 4-32 16,39 0-128-16,-39 0 192 0,36 0-192 15,-36 0 0-15,33 4 0 0,-33-4 0 0,0 0-192 0,45 10-64 16,-45-10-32-16,0 0-17216 16</inkml:trace>
  <inkml:trace contextRef="#ctx0" brushRef="#br0" timeOffset="79297.55">11226 11745 11967 0,'-3'-2'1072'0,"0"1"-864"0,1 1-208 0,1 0 0 0,0 0 1184 0,-1 0 192 0,0 0 32 0,-4 0 16 16,-1 0 336-16,0 0 64 16,1 1 16-16,2 1 0 0,2 0-208 0,1-1-32 0,2 1-16 0,3 0 0 15,-4-2-240-15,0 0-64 16,0 0 0-16,37 0 0 0,-37 0-240 0,33-7-48 0,-12 4-16 15,1-1 0-15,2-1-336 0,1 0-80 0,2 1-16 0,-2 1 0 16,-1-1-352-16,-24 4-192 0,40-1 192 16,-40 1-192-16,31 0 0 0,-31 0 0 0,0 0 0 15,33 3 0 1,-33-3-1296-16,0 0-176 0,0 0-16 0,0 0-14624 0</inkml:trace>
  <inkml:trace contextRef="#ctx0" brushRef="#br0" timeOffset="79472.68">11285 11830 10127 0,'-7'3'448'0,"4"1"96"0,-1-1-544 0,2-3 0 16,1 1 0-16,1 0 0 0,0-1 2512 15,0 2 400-15,1 1 80 0,0 0 16 16,3 1 400-16,-4-4 96 0,0 0 16 0,0 0 0 0,35 2-1456 0,-35-2-272 16,31-1-64-16,-31 1-16 0,41-3-1072 0,-41 3-224 15,44-7-32-15,-23 4-16 0,0-1-368 0,-21 4 128 16,38-6-128-16,-38 6 0 0,33-4 0 0,-33 4-160 0,29-5 16 0,-29 5-18048 15</inkml:trace>
  <inkml:trace contextRef="#ctx0" brushRef="#br0" timeOffset="82129.49">11941 11588 7359 0,'-3'-2'656'0,"-1"1"-528"0,1 0-128 0,1 1 0 0,0 0 1200 0,0-2 208 16,-4 1 32-16,-3-1 16 0,-2 0 592 0,-1 1 112 15,0 1 16-15,1 1 16 0,3 1-48 0,1 0-16 16,2 1 0-16,1-1 0 0,2 0-400 0,2 1-96 16,2-1-16-16,2-2 0 0,2 1-560 0,3-2-112 0,-9 1-32 0,24-2 0 31,-9-1-304-31,1 0-64 0,0 0-16 0,1-2 0 0,1 1-304 0,-3 1-64 0,-2 0-16 0,2 0 0 15,0 1-144-15,-15 2 0 0,28-1 0 0,-28 1 128 16,0 0-128-16,0 0 0 0,0 0 0 0,0 0 0 16,0 0 0-16,0 0 0 0,22 37 0 0,-29-30 0 15,-3 2-128-15,-3 3 128 0,-1 0-160 16,-1 2 160-16,-2 0-320 0,0 1 16 16,2-1 16-16,-2 0 0 0,2 1 288 0,0-3-160 15,2 2 160-15,1-4-128 0,3 1 128 0,1-2 0 16,2 1 0-16,1-5 0 0,3 2 0 0,2-3 0 15,1-1 0-15,3-1 0 0,-4-2 0 0,0 0 0 0,0 0 0 0,35-2 0 16,-20-1 0-16,1-1 176 16,2-1-176-16,0-1 192 0,1 3-192 0,-1-2 192 0,-18 5-192 0,37-2 192 0,-37 2-192 0,35 7 0 15,-35-7 0-15,0 0 0 0,38 18 0 0,-38-18 0 16,0 0 0-16,0 0 0 0,16 38 0 0,-18-28 0 16,-4 2 0-16,-3-2 0 0,-2 2 0 0,-4-1 0 15,-1 1 0-15,-1-1 0 0,0-1 0 0,-1 0 0 16,0 0 0-16,-1 1 128 0,1-4-128 0,3 1 0 15,0-2 144-15,2-1-144 0,2 0 0 0,1-4 0 16,3 0 0-16,2-2 128 0,2 0-128 0,2-1 0 0,3-3 0 0,3-2-17472 16</inkml:trace>
  <inkml:trace contextRef="#ctx0" brushRef="#br0" timeOffset="82365.53">12257 11913 8287 0,'1'0'736'0,"0"0"-592"0,1 0-144 0,0 0 0 0,-1 1 2208 16,0 1 416 0,2-2 64-16,0 2 32 0,-3-2 384 0,0 0 80 0,0 0 16 0,0 0 0 0,0 0-1264 0,34 36-240 31,-34-36-48-31,0 0-16 0,0 0-784 0,0 0-144 0,0 0-48 0,0 0 0 0,0 0-528 0,20 33-128 15,-19-31 0-15,-1-2-11184 32,1 0-2256-32</inkml:trace>
  <inkml:trace contextRef="#ctx0" brushRef="#br0" timeOffset="82878.23">12655 11740 6447 0,'-2'-2'576'0,"1"-2"-576"16,0 1 0-16,0 2 0 0,0-1 2256 0,1 2 352 16,-1 0 64-16,-1 0 16 0,-1 0-256 0,1 0-64 15,-3 2 0-15,-1 1 0 0,1 0-592 0,-1 3-128 0,0 0-32 0,-2 3 0 16,3 0-640-16,-2 2-128 16,2 2-16-16,-1 1-16 0,1 1-96 0,-1 1-16 0,1 1 0 0,1-1 0 15,1 1 80-15,1-3 16 0,1 0 0 16,1-14 0-16,0 0-288 0,0 0-64 15,0 0-16-15,28 33 0 0,-28-33-304 0,0 0-128 0,38-4 128 0,-23-4-128 16,2-1 0-16,0-2 0 0,1-2 128 0,-1-1-128 16,1-3 0-16,-2 1 0 0,-1 0 0 0,-2 1 0 15,-1-2-128-15,-4 2-16 0,0 1 0 0,-4 1 0 0,-2 1 144 0,-3 0-192 16,-2 3 192-16,-4 2-192 16,-4-1 192-16,-3 2 0 0,-2 3 0 0,-2 0 0 0,-1 3 0 0,0 0 0 15,-1 1 0-15,1 4-128 0,3-1 128 0,1 3 0 16,0 0-144-16,3-1 144 0,3 0 0 15,0-1 0-15,5 0-144 0,-1-3 144 16,3 3-400-16,2-3-32 0,1 1 0 0,2-1 0 16,2-2-1632-16,0 0-336 0</inkml:trace>
  <inkml:trace contextRef="#ctx0" brushRef="#br0" timeOffset="83208.61">13006 11643 8287 0,'2'-5'368'0,"-1"4"80"16,0 0-448-16,-1 1 0 0,0 0 0 0,0 1 0 15,-1 0 1936-15,1 1 304 0,-1 3 64 0,0 0 16 0,-1 5 704 0,-1 1 144 16,1 2 32-16,-2 3 0 0,0 0-1136 0,-1 4-208 16,1 1-64-16,-1 0 0 0,0 4-816 0,-1 1-160 15,1-1-48-15,-2-1 0 0,1-2-416 0,1-2-96 16,0-1 0-16,2-4-16 16,1-1-240-16,0-2 0 0,2-12 0 0,-2 16 0 31,3-11-400-31,0-3-176 0,2-2-48 0,-1 0-10352 0,1-5-2080 0</inkml:trace>
  <inkml:trace contextRef="#ctx0" brushRef="#br0" timeOffset="83541.17">13158 11752 11967 0,'0'-2'528'0,"0"-1"112"0,0 1-512 0,-1 0-128 0,1 2 0 0,-1 2 0 0,0 0 2016 0,0-1 368 15,-2 3 80-15,-1 1 16 16,-2 4 272-16,0 3 64 0,-1 1 16 0,1 0 0 0,0 4-1040 0,1 0-192 0,-1 1-64 0,3-1 0 16,2 0-720-16,1-17-160 0,2 26-16 0,-2-26-16 15,0 0-320 1,0 0-64-16,0 0-16 0,41 28 0 0,-41-28-224 16,29-1 0-16,-12-3 128 0,0-4-128 0,2-3 0 0,1 0 0 15,1-2 0-15,-3-3 0 0,0 2-256 16,-1-3 0-16,-4 0 0 0,-1 1 0 0,-3 0-64 15,-3 1-16-15,-2 1 0 0,-4 2 0 0,-4 0 336 0,-2 3-144 16,-5-1 144-16,-3 3 0 0,-4 0 0 0,-2 2 0 16,-2 3 0-16,-1 0 0 0,-2 6 160 0,1 0-16 15,2 4 0-15,1-1 0 0,5 1 48 0,1-2 16 16,3 4 0-16,3-3 0 0,3 0-208 0,1 0 0 16,4 0 0-16,1-7-11536 0,0 0-2240 15</inkml:trace>
  <inkml:trace contextRef="#ctx0" brushRef="#br0" timeOffset="83779.65">13707 11922 34095 0,'-2'0'1504'0,"0"1"320"0,2 1-1456 0,-1-1-368 16,1 1 0-16,0 0 0 0,-1-1 1376 0,1 2 208 16,0-3 32-16,0 0 16 0,0 0-1024 0,2 29-208 15,-2-29-32-15,0 0-18480 0</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3T14:16:14.903"/>
    </inkml:context>
    <inkml:brush xml:id="br0">
      <inkml:brushProperty name="width" value="0.05292" units="cm"/>
      <inkml:brushProperty name="height" value="0.05292" units="cm"/>
    </inkml:brush>
  </inkml:definitions>
  <inkml:trace contextRef="#ctx0" brushRef="#br0">3954 7518 5519 0,'0'-2'496'0,"1"1"-496"0,0 1 0 0,-1 0 0 32,0 0 1216-32,0 0 160 0,0 0 32 0,1-2 0 0,0 2 480 15,0-2 96-15,-1 1 32 0,1-1 0 16,-1 2-576-16,0 0-112 0,0-2-32 0,0 2 0 15,0-2-224-15,-1 1-48 0,2 1-16 0,-1-2 0 16,1 2-368-16,-1-2-64 0,0 1 0 0,0 1-16 16,0-2-160-16,0 1-16 0,0 0-16 0,0-1 0 15,-1-1-32-15,0 0 0 0,0 0 0 0,-1 0 0 0,0 1-48 0,0-1-16 16,-1 0 0-16,-2 1 0 0,1 1-272 0,-2 0 0 16,1-2 0-16,-1 1 0 0,-1 2 144 0,1-3-144 0,-1 3 0 0,0-2 144 15,0 2 112-15,-2 2 0 0,1 1 16 0,0 2 0 16,-1 0 80-16,-1 4 16 15,-1 1 0-15,-1 2 0 0,1 0-80 0,0 2-16 16,-1 4 0-16,2 1 0 0,2 2-80 0,2 2 0 16,3 0-16-16,2 0 0 0,2 1 64 0,1-2 16 15,3 1 0-15,-5-23 0 0,15 38-16 0,-15-38 0 0,0 0 0 0,31 38 0 16,-31-38-16-16,0 0 0 0,40 22 0 0,-40-22 0 16,0 0 0-16,43 4 0 0,-43-4 0 0,30-5 0 15,-15-2-32-15,1-2-16 0,0 2 0 0,0-4 0 16,-1 0-176-16,-2-1 0 0,1 1 0 0,0-1 128 15,0 2-128-15,-1-3-272 0,0 3 64 0,-1-2-11520 16,-1 2-2304-16</inkml:trace>
  <inkml:trace contextRef="#ctx0" brushRef="#br0" timeOffset="459.83">4250 7323 6447 0,'-2'-7'576'0,"-1"3"-576"0,1 1 0 0,1 0 0 16,1 3 1280-16,-1 0 160 15,0 0 32-15,-1 0 0 0,-1 1 768 0,1 1 176 0,-3 3 16 0,0 2 16 16,2 2-1168-16,-2 2-224 0,2 2-48 0,1 0-16 0,0 0-192 15,0 4-32-15,1 4-16 0,0-2 0 0,1 4-16 16,1 1 0-16,0 0 0 0,-1 2 0 16,1-1-224-16,0 2-32 0,1 4-16 0,0 2 0 0,0 1-320 0,1-4-144 15,0-2 128-15,0-4-128 0,2-2-208 0,-5-22-128 16,9 30-32-16,-9-30 0 31,0 0-2096-31,0 0-416 0</inkml:trace>
  <inkml:trace contextRef="#ctx0" brushRef="#br0" timeOffset="941.48">4466 7686 9215 0,'-1'0'816'0,"1"0"-656"16,1 1-160-16,0-1 0 0,0 0 2496 0,0 0 480 0,0 0 96 0,1-1 0 15,1 1-416-15,0-2-96 0,3 0 0 0,0-1-16 16,0 0-1584-16,0-1-320 15,-1-3-64-15,1 2-16 0,-1-3-432 0,-1 2-128 16,0-2 0-16,-1 1 0 0,-1-1 0 0,-1 0 0 0,-1 1 0 0,-2-1 0 16,0 1 0-16,-3 0 0 0,-1 3 0 0,-1 1 0 15,0 1 0-15,-2 0 0 0,0 2 0 0,-1 2 0 16,0 3-256-16,1-1 32 0,0 3 16 0,1 1 0 16,1 3-64-16,2 1-16 0,0 0 0 0,2 1 0 0,1 0 288 0,0-1 224 15,1 2-32-15,1 0-16 16,1-2 960-16,1 0 192 0,-2-12 32 0,0 0 16 15,0 0-1696 1,0 0-352-16,27 31-64 0,-27-31-16 0,0 0 752 0,0 0 0 0,0 0 192 16,46-6-32-16,-35 0-32 0,-1 1 0 0,1-2 0 0,-1 0 0 0,0 0-128 0,-2-2 0 15,0 2 0-15,0 2 0 0,-3-3 0 0,0 4 0 0,-1-1 0 0,-2 2 0 32,-1 1-128-32,-1 2 128 0,0-2-160 0,-1 4 160 15,-1-1-192-15,1 3 48 0,-1 1 16 0,0 2 0 16,0-1-32-16,1 2 0 0,1-1 0 0,0 3 0 15,1-1 160-15,1-1 0 0,0 1 0 0,1-2 128 16,0 0 64-16,-3-7 32 0,0 0 0 0,0 0 0 16,0 0 96-16,0 0 32 0,47 13 0 0,-37-16 0 0,1-2-352 15,0-1 0-15,0 0 0 0,0-3 0 16,1 1-816-16,0-3-176 0,-1-1-32 0,0 0-13152 16</inkml:trace>
  <inkml:trace contextRef="#ctx0" brushRef="#br0" timeOffset="1292.7">4866 7527 11967 0,'0'0'528'0,"-1"0"112"0,1-2-512 0,-1 2-128 16,0 0 0-16,0 0 0 0,0 2 2096 0,-2-2 384 0,-1 0 80 0,-1 2 0 15,-2 1 784-15,0-1 160 0,-1 0 16 0,0 3 16 16,0-2-2768-16,2 1-544 16,-1 1-224-16,2-2 176 0,0 1 64 0,2 1 16 0,-1 0 0 0,1-1 0 15,0-1-256-15,2 2 128 16,0-1-128-16,1 1 0 0,1-2 160 0,1 1-160 15,0 1 160-15,1 0-160 0,0-1 224 0,0 1-48 16,2 1-16-16,-5-6 0 0,0 0-160 0,0 0 0 16,0 0 0-16,0 0 0 0,42 25 0 0,-42-25 0 0,0 0 128 0,0 0-128 15,0 0 0-15,40 17 192 0,-40-17-192 0,0 0 192 16,0 0-192-16,0 0 192 0,0 0-192 0,0 0 192 16,25 34-192-16,-27-30 128 0,0 1-128 0,-2 0 128 0,0-1-128 0,-1 1 0 15,-1-1 0-15,-1 1 128 0,0-2-128 0,-2 1 0 16,0-1 0-16,-1 4 128 0,-1-3-128 0,1 1 0 15,1 0 0-15,2-1 0 0,1-1 0 0,1 0 0 16,2-1 0-16,0-2 0 0,2 0-320 0,1-2 16 16,2-1 0-16,2-3-10576 15,3-3-2128-15</inkml:trace>
  <inkml:trace contextRef="#ctx0" brushRef="#br0" timeOffset="1654.55">5101 7544 10127 0,'3'0'448'0,"-3"0"96"0,2 0-544 0,-1 0 0 0,-1 0 0 0,0 0 0 16,0-2 2448-16,-1 2 384 0,1-1 80 0,-2 1 16 15,0-2 768-15,-2 0 144 0,-1 1 48 0,0-2 0 16,-1 2-2928-16,-1 1-576 0,-2-2-112 0,1 4-16 16,0-2 64-16,-1 2 0 0,0 0 16 0,1 1 0 15,0 2-208-15,2-1-128 0,0 1 128 0,2 0-128 0,2-3 0 0,1 1 144 16,1 1-144-16,2-1 0 0,0-1 0 15,1 0 0-15,2-2 0 16,1 1 0-16,2 1 0 0,0 0 0 16,-8-2 0-16,0 0 0 0,0 0 0 0,45 7 0 0,-45-7 0 0,0 0 0 0,0 0 192 0,52 19-64 15,-52-19 0-15,0 0-128 0,0 0 192 0,41 29-64 16,-41-29 0-16,0 0-128 0,0 0 128 0,0 0-128 16,23 35 0-16,-24-30 0 15,-1 2 208-15,-2 0-64 0,0 0-16 0,-3-2 0 16,-1 3 112-16,-3 0 16 0,-1 0 0 0,-2 1 0 0,-4 0-128 0,-1 1-128 15,2 0 176-15,2-3-176 0,2-2-144 0,3-3-144 16,1-2-32-16,4-4-11264 0,1-2-2272 0</inkml:trace>
  <inkml:trace contextRef="#ctx0" brushRef="#br0" timeOffset="4177.34">5570 7311 911 0,'-3'-2'0'0,"1"2"0"0,2 0 0 0,0-2 0 0,1 2 2576 0,-1 0 432 16,1-1 96-16,1 1 16 0,2-2-1120 0,0 1-208 0,3-2-64 0,1 0 0 16,3-2 80-16,-1 1 16 0,1 1 0 0,1-2 0 15,0 3-480-15,-12 2-80 0,0 0-32 0,39-5 0 16,-39 5-416-16,0 0-96 0,0 0-16 0,43 10 0 15,-43-10-464-15,0 0-112 16,0 0 0-16,0 0-128 0,0 0 0 0,37 31-320 0,-35-29 32 0,1 0 16 31,0-1-928-31,-2 1-176 0,-1 1-32 0,0-1-7024 0,-1 0-1392 0</inkml:trace>
  <inkml:trace contextRef="#ctx0" brushRef="#br0" timeOffset="4336.2">5701 7337 3679 0,'-1'3'160'0,"0"-1"32"0,0 0-192 0,0 1 0 0,0-1 0 0,0 1 0 16,1-1 1472-16,-1 3 240 0,0 6 48 0,0 2 16 0,0 3-256 0,0 3-48 16,-1 0-16-16,1 0 0 15,1 2-832-15,-1-2-176 0,0 0-16 0,0-1-16 32,1-1-688-32,0 1-144 0,0 0-32 0,0-1-6576 0</inkml:trace>
  <inkml:trace contextRef="#ctx0" brushRef="#br0" timeOffset="4500.63">5615 7643 7359 0,'0'-4'320'0,"1"3"80"0,0-1-400 0,0 1 0 15,0 1 0-15,0 1 0 0,1-1 1856 0,1 2 304 0,2 1 48 0,-5-3 16 16,0 0 352-16,0 0 80 16,45 19 16-16,-45-19 0 0,0 0-1056 0,45 16-208 0,-45-16-32 15,0 0-16-15,47 14-848 0,-47-14-160 16,0 0-32-16,40 9-16 0,-40-9-496 0,0 0-80 15,0 0-32-15,44-1-8688 16,-34-4-1744-16</inkml:trace>
  <inkml:trace contextRef="#ctx0" brushRef="#br0" timeOffset="4874.59">5945 7480 13823 0,'-3'4'1216'0,"0"-1"-960"0,1 0-256 0,1-1 0 15,1 1 1360-15,-1 1 240 0,-2 5 32 0,-1 3 16 16,-2 2 144-16,1 6 16 0,-1 1 16 0,3 1 0 16,-1-2-816-16,1-1-176 0,2-2-16 0,0-1-16 15,2-1-608-15,0-4-192 0,1-1 0 0,0-3 0 16,0 0 0-16,0-5 0 0,0 1 0 0,0-3 0 16,0-2-816-16,1-1-112 15,-1-2-32-15,0-2 0 0,0-2-768 0,0-1-144 0,0-1-48 0,0-1 0 16,0 0 304-16,0 0 48 0,-1-2 16 0,0-1 0 0,0 1 1200 0,0 0 352 15,1 0-144-15,-1 2 144 16,0 0 912-16,0 2 256 0,1 1 48 0,1 0 16 16,-1 1 352-16,1 4 64 0,0-1 16 0,0 3 0 0,-2 2 16 0,2 2 16 15,0 0 0-15,-1 3 0 0,1 2-320 0,-1 2-64 16,1 1-16-16,-1 2 0 0,1 2-608 0,0 3-128 16,-1-1-32-16,0 2 0 0,0 0-400 0,1-1-128 15,0 1 0-15,-1-1 0 0,0-3 0 0,0-2 0 0,-2-12 0 16,0 0 0-1,0 0-800-15,0 0-64 0,0 0-16 0,0 0-9248 0,0 0-1856 0</inkml:trace>
  <inkml:trace contextRef="#ctx0" brushRef="#br0" timeOffset="5116.49">6188 7414 4607 0,'-4'4'400'0,"1"-2"-400"0,0 3 0 0,2-3 0 0,-1 2 2736 0,1-1 464 16,-1 2 80-16,-1 2 32 0,-1 5 80 0,-2 5 32 15,0 2 0-15,1 2 0 16,-1 0-1760-16,3 1-368 0,-1-1-64 0,2-2-16 0,1 0-848 0,1-1-176 16,1-1-48-16,1-4 0 0,1 3-144 0,-1-6 0 15,-2-10 144-15,0 0-144 0,0 0 0 0,0 0 0 16,0 0 0-16,0 0 0 0,45 21 0 0,-38-28 0 16,2 0 0-16,-2-1 128 0,-1 0-128 0,0 0-208 0,-1-2 48 0,0 1 16 31,-1 2-1008-31,0-3-208 0,-1 1-48 0,-3 2-12048 15</inkml:trace>
  <inkml:trace contextRef="#ctx0" brushRef="#br0" timeOffset="5324.24">6072 7584 11967 0,'-6'4'528'0,"3"-1"112"0,1-1-512 0,1-1-128 0,1 1 0 0,1-2 0 0,0 0 2192 0,0 0 416 0,0 1 80 0,3-1 0 16,2 0-128-16,0-1-16 0,2-2-16 0,1-2 0 15,0 1-1296-15,1-1-256 0,0-2-48 0,2 0-16 16,0 1-624-16,0 0-128 0,0-1-32 0,0 2 0 0,1-2-128 0,-2 2 0 16,0 0 0-16,-3 2-176 31,0 0-864-31,-1 0-176 0,-1 1-48 0,-1 0-12736 0</inkml:trace>
  <inkml:trace contextRef="#ctx0" brushRef="#br0" timeOffset="5625.6">6259 7575 9215 0,'3'2'400'0,"0"0"96"0,-1-1-496 0,1-1 0 0,-1 0 0 0,0 0 0 16,0 0 1744-16,2-1 256 0,4 1 48 0,-8 0 16 15,0 0-336-15,34-7-80 0,-21 3-16 0,0 1 0 16,1-2-688-16,-3-1-144 0,1 0-32 0,-2 2 0 16,-1-3-224-16,-2 2-48 0,1-2-16 0,-2 2 0 15,0 0-480-15,-3-2 128 0,-1 2-128 0,-1 0 0 16,-2 1 0-16,-2-3-128 0,0 3 128 0,-4 1-208 31,1-2-688-31,-4 3-128 0,1 1-16 0,-1 2-16 0,1 1-80 0,-2 3-16 0,-1 1 0 16,0 2 0-16,2 1 320 0,1 1 64 0,1 1 16 0,-1 1 0 0,2 3 1088 0,0 1 224 15,3-3 32-15,0 0 16 0,2-1 432 0,1 0 96 16,2-3 16-16,1-1 0 0,-2-8 176 0,0 0 32 16,0 0 16-16,0 0 0 0,0 0-464 0,45 15-80 15,-45-15-32-15,27-6 0 0,-12-1-544 0,-15 7-128 16,32-9 0-16,-17 4-128 15,3 0-1440-15,0-2-400 0</inkml:trace>
  <inkml:trace contextRef="#ctx0" brushRef="#br0" timeOffset="5956.4">6532 7546 5519 0,'-2'-2'496'0,"1"2"-496"0,1-2 0 0,-1 1 0 0,1-1 1728 0,1 2 256 0,0-2 64 0,0-1 0 0,1 1 224 15,1-3 48-15,2-1 16 0,1 0 0 16,1-1-1328-16,0 2-272 0,-1 0-48 0,1 1-16 16,0 2-64-16,-1 0-16 0,1 2 0 0,-1 2 0 0,-6-2 320 0,0 0 64 15,0 0 16-15,0 0 0 0,0 0-544 0,27 40-128 16,-25-26 0-16,-2-2-16 0,-1 2-304 0,-2 0 0 16,0 1 128-16,-2-1-128 0,0 0 0 0,-1-5-272 15,1 1 48-15,1-5 16 16,-1 2 208-16,1-3 0 0,1-1-160 0,0-3 160 0,1 0 0 0,0-3 160 15,3 0-16-15,0-3 0 0,1 0 816 0,2-4 176 16,0 0 16-16,1 1 16 16,-1-3-752-16,4 0-160 0,1-5-16 0,1 0-16 0,1-1-224 0,2-2 144 15,-1 4-144-15,-1 2 128 0,0 0-128 0,-1 3 0 16,-1 2 0-16,9-2-640 16,-11 6 0-16,1 3 0 0,-3 2-14400 0</inkml:trace>
  <inkml:trace contextRef="#ctx0" brushRef="#br0" timeOffset="6283.34">6829 7478 9215 0,'1'-1'816'16,"-1"1"-656"-16,0 0-160 0,-1 0 0 0,1 0 2480 0,0 0 464 16,-1-2 80-16,-1 2 32 0,-1 0-32 0,-1 2 0 15,0 1 0-15,-1 1 0 0,1 1-2032 0,0 2-416 16,0 0-64-16,1 3-32 15,-1 1-48-15,2 1-16 16,0 2 0-16,1 1 0 0,0 4 32 0,0-3 0 0,2 4 0 0,0-4 0 16,1 3-272-16,-2-19-48 0,7 31-128 0,-7-31 192 15,0 0-192-15,0 0 0 0,27 33 0 0,-27-33 0 16,0 0 0-16,26-7 0 0,-17-2 0 0,1-1 0 16,1-4 144-16,-1-1-16 0,1-1 0 0,-2 0 0 15,0 1 0-15,0-2-128 0,-1 1 192 0,1-1-64 16,-1 0-128-16,-1 1 0 0,0-2 0 0,-1 3 128 15,0 0-128-15,-2 4 0 0,-2 1 0 0,1 1 0 16,-2 4 0-16,0 3 0 0,0 2 0 0,-1 0 0 16,-1 5-816-16,1-1-32 0,-1 3-16 15,1-2-9632-15,-1 3-1920 0</inkml:trace>
  <inkml:trace contextRef="#ctx0" brushRef="#br0" timeOffset="6789.12">7110 7594 5519 0,'1'-1'496'0,"1"-1"-496"0,1 0 0 0,-1 1 0 16,0-1 3072-16,-1 2 512 0,0-2 96 0,1 0 32 15,3-3-528-15,2 0-112 16,0-2 0-16,0 0-16 0,1-1-2064 0,-2 0-416 0,1 0-64 0,-2-1-32 16,1 0 272-16,-1-1 48 15,-1-1 16-15,-1 0 0 0,0 0-176 0,-2 3-16 16,-1-1-16-16,-2-1 0 0,-1 4-432 0,-1 0-176 0,1 4 128 0,-3 0-128 15,1 3 0-15,-1 2 0 16,-2 2 0-16,1 0-176 0,0 5-80 0,-1-1 0 16,2 5-16-16,-1-1 0 0,3 1-32 0,-2 0 0 0,0 1 0 0,3 0 0 15,-2 2 112-15,2 0 32 0,1-1 0 0,1-1 0 0,1-1 160 16,1-3-160-16,-1-11 160 0,0 0-160 16,0 0 160-16,0 0 0 0,0 0 0 0,39 15 0 15,-29-18 0-15,0-1 0 0,1-3 0 0,1-1 0 0,-2 1-176 0,1-2 176 16,0 0-208-16,-1-1 80 0,0-1-112 0,-2 0-16 15,1 0 0-15,-4 1 0 0,1 1 0 0,-2 1-16 16,-1-1 0-16,-1 0 0 0,-1 1 272 0,-1 4-192 16,-1-1 192-16,0 2-160 0,-1 3 160 0,1 1-160 15,-2 3 160-15,0 1-160 0,1-2 160 0,0 6-160 16,-1 0 160-16,2 1-160 0,-1 4 288 0,1 0 64 0,0 1 16 0,2 0 0 16,0 0 112-16,-1-15 0 15,6 26 16-15,-6-26 0 0,0 0-32 0,0 0-16 0,0 0 0 0,35 32 0 16,-35-32-288-16,0 0 0 0,28-5 0 0,-17 1 0 15,1-4 0-15,0 1-176 16,-2-4 0-16,1 0 0 16,1-2-1312-16,-1-1-272 0,0 1-48 0,0-4-11008 0</inkml:trace>
  <inkml:trace contextRef="#ctx0" brushRef="#br0" timeOffset="7025.31">7587 7189 11055 0,'1'-1'480'0,"-1"-1"112"0,1 2-464 0,-1 0-128 0,-1 0 0 0,0 2 0 16,0 0 2336-16,-1 1 448 0,0 4 96 0,-3 2 0 0,-2 6 160 0,-2 0 32 16,0 2 0-16,-2 1 0 15,0 3-1344-15,0 2-272 0,1 0-48 0,0 0-16 0,1 1-640 0,0 1-128 16,2 1-32-16,0 0 0 0,0 3-192 0,2 1-32 16,2-1-16-16,0 2 0 15,1-3-176-15,3-1-48 0,2-2 0 0,-3-25 0 16,12 38-128-16,-12-38 0 0,0 0 0 0,30 32 0 0,-30-32 0 0,0 0 0 0,37 7 0 0,-37-7 0 15,27-8 0-15,-13-1 0 16,1-1-192-16,1-4-18144 16</inkml:trace>
  <inkml:trace contextRef="#ctx0" brushRef="#br0" timeOffset="8919.75">8096 7306 4607 0,'2'-2'400'0,"-1"1"-400"0,0 0 0 0,-1-2 0 0,1 2 1392 0,-1 0 192 15,3-2 32-15,-1-1 16 16,-1-1 608-16,1-2 128 0,0 3 32 0,-2-1 0 0,0 2-368 0,-1 2-80 16,-1 0-16-16,1 1 0 15,-1 1-544-15,-2 0-112 16,1 2-32-16,-1 1 0 0,-1 3-640 0,-1 1-128 0,0 2-32 0,-2 4 0 16,1 3-208-16,0 1-48 0,-2 3-16 0,1 1 0 15,0 1-176-15,1-1 192 0,1-1-192 0,1 0 192 16,0 3-192-16,1-1 0 0,1 1 0 0,2-2 128 15,1-1-128-15,3-4 0 0,-3-17 144 0,0 0-144 16,17 35 0-16,-17-35 0 0,0 0 0 0,0 0 0 16,41 12 0-16,-41-12-128 0,23-5 0 0,-11-1-9728 15,0-2-1920-15</inkml:trace>
  <inkml:trace contextRef="#ctx0" brushRef="#br0" timeOffset="9289.76">8299 7420 7359 0,'1'-2'656'0,"0"0"-528"15,-1 2-128-15,0 0 0 0,0 0 1488 0,0 0 272 0,0-3 48 0,0 1 16 16,-1-1 368-16,-1 1 80 15,0 0 16-15,-2-1 0 0,-1 3-752 0,0-2-160 0,-1 2-32 0,1 0 0 16,-2 0-208-16,1 2-48 0,-2-1-16 0,1 1 0 16,-1 0-256-16,0 1-48 15,0 2-16-15,-1 0 0 0,2-1-448 0,0 3-96 0,2-2-16 0,0 2 0 16,2 0-192-16,1 0 0 16,1 2 128-16,0-1-128 0,1 3 0 0,1 1 0 0,1 2 128 0,0-3-128 15,-2-11 0-15,0 0 128 0,0 0-128 16,23 38 0-16,-23-38 128 0,0 0-128 0,0 0 0 0,0 0 144 15,45 23-144-15,-45-23 0 0,0 0 0 16,32-3 0 0,-22-2-400-16,0 1-16 0,1-1 0 0,1-4 0 0,-1 1-1552 0,2-1-304 0,-1 2-64 0,0-4-10080 0</inkml:trace>
  <inkml:trace contextRef="#ctx0" brushRef="#br0" timeOffset="9890.54">8482 7387 14735 0,'0'-2'640'0,"-1"1"160"16,1 1-640-16,-1 0-160 0,1 0 0 0,0 0 0 0,-1 0 1968 0,0 1 352 0,0 1 80 0,0-1 16 16,-1 3-224-16,-1-2-32 15,0 3-16-15,0 1 0 0,1 2-1072 0,-1-1-224 16,-1 4-32-16,0 0-16 0,0 1-368 0,0 0-80 16,-1 2-16-16,2-2 0 0,-1 0-144 0,1-1-48 0,1 1 0 0,1-3 0 15,0 1-144-15,0-3 0 16,2 0 0-16,0-2 128 0,-1-2-128 0,2-1 0 0,0-2 0 0,0 0 0 15,0-3 0-15,0 1-144 16,1-3 144-16,-1 1-160 0,2-2-16 0,-1 0 0 0,1-2 0 0,-1 1 0 31,1-1-320-31,-1 0-64 0,1-2-16 0,0-1 0 0,1 1 112 0,-2-2 16 0,2 0 0 16,-1 0 0-16,0 1 304 0,1 1 144 16,0-1-128-16,-1 3 128 0,2 1 0 0,-1 0 0 0,-1 3 0 0,0 3 176 15,-1-1 432-15,-1 2 96 0,1 2 0 0,-1 1 16 0,1 1 208 0,-1 1 32 16,-1 1 16-16,0 2 0 0,-1-1-528 15,1 1-128-15,-1 3 0 0,-1-3-16 0,1 3-304 0,-1 1 160 0,0 1-160 0,-1-2 128 16,0-1-128-16,0 1 0 16,0-1 0-16,1 1 0 0,1-1 0 0,0-5 0 15,1 2 128-15,0-5-128 16,1 0 0-16,0-2 0 0,1-2 0 0,0-2 0 16,1-2 0-16,0 0 0 0,1-5-128 0,1 0 128 0,0-1-320 0,1-2 16 15,-1 0 0-15,1 0 0 16,0 0-48-16,1-1-16 0,0-1 0 0,0 1 0 0,0 1 16 0,-1 2 0 15,2 0 0-15,-3 3 0 16,2 2 208-16,-3 2 144 0,0 1-192 0,-2 3 192 0,1 1 0 16,-2 3 0-16,0 0 0 0,-1 3 0 0,-1 0 384 0,0 2 48 15,0 2 0-15,-1-2 0 0,1 3-48 0,-1 1-16 16,1 2 0-16,-1 0 0 0,0-2-144 0,1 2-32 16,-1 1 0-16,0 0 0 0,1 0-48 0,0-1-16 15,0 1 0-15,0-4 0 0,1-1-128 0,0 2 0 16,0-5 144-16,1 0-144 0,-1-2 0 0,1-3 0 15,0 1 0-15,0-3 0 0,2-3 0 0,0 1 0 16,1-3 0-16,0-1-11552 0,1 0-2256 0</inkml:trace>
  <inkml:trace contextRef="#ctx0" brushRef="#br0" timeOffset="10258.48">8853 7265 7359 0,'0'-6'320'0,"0"1"80"15,1 1-400-15,-1 1 0 0,1 3 0 0,-1 0 0 0,0 0 2496 0,1-2 432 16,1 2 80-16,1-2 0 16,1 4-64-16,1-2-32 0,-5 0 0 0,0 0 0 0,0 0-1312 0,0 0-272 15,42 26-48-15,-42-26-16 0,0 0-432 0,32 33-96 16,-32-33-16-16,0 0 0 0,32 45-80 0,-32-45-32 16,16 33 0-16,-16-33 0 0,11 36-352 0,-11-36-64 15,6 36 0-15,-7-18-16 0,-3 0-176 0,-2 0 0 16,-4 1 0-16,-2 0 0 0,-3 2 0 0,-4 0 0 15,-1 2 0-15,-3 1 0 16,-3 1-1088-16,-3 1-128 0</inkml:trace>
  <inkml:trace contextRef="#ctx0" brushRef="#br0" timeOffset="13627.72">10299 7150 5519 0,'-5'2'496'0,"2"-2"-496"0,0 1 0 0,1 1 0 0,1-2 1024 0,0 0 128 15,0 2 0-15,-1-2 16 16,0 3 576-16,-1-1 112 0,0 0 32 0,0 0 0 16,2-1-224-16,1 1-32 0,1-2-16 0,2 0 0 0,1 0-256 15,1-2-48-15,2 1-16 0,0 1 0 16,1-2-528-16,3 0-96 0,0 0-32 0,1-1 0 0,-1 1-272 16,1-1-64-16,-12 3-16 0,27-2 0 0,-27 2-288 0,0 0 0 15,38-2 0-15,-38 2 0 0,0 0-192 0,32-2-32 16,-23 1-16-16,-2 1 0 15,1-4-1616-15,-2 3-336 0,0-2-64 0,-1-1-8560 0</inkml:trace>
  <inkml:trace contextRef="#ctx0" brushRef="#br0" timeOffset="13858.71">10397 7162 8287 0,'-3'2'368'0,"1"0"80"0,0-1-448 0,0 1 0 15,1 0 0-15,0 1 0 0,0 1 864 0,0 2 96 16,-2 5 0-16,0 6 16 0,-1 2 0 0,-1 7 0 16,1 3 0-16,0 1 0 0,0-2-192 0,1-1-32 15,-1 1-16-15,1-2 0 0,0 0-240 0,1-4-48 16,-1-1-16-16,1 0 0 16,1-3-432-16,0-3 0 0,2 0 0 0,-1-4 0 15,1 1-1568-15,0-5-288 0</inkml:trace>
  <inkml:trace contextRef="#ctx0" brushRef="#br0" timeOffset="14056.93">10343 7444 6447 0,'-2'0'272'0,"1"0"80"16,1 0-352-16,0 0 0 0,0 0 0 0,1 0 0 0,0 0 1968 0,0 0 320 0,0 2 64 0,2-2 16 15,1 1 272-15,1 1 64 0,1-2 16 0,0-2 0 31,1 1 112-31,1-1 32 0,2 0 0 0,0-1 0 0,0-2-2336 0,1-1-528 0,0 1 0 0,-1 0 0 32,2 0 128-32,-2 0 16 0,0 1 16 0,-1-1 0 15,1 2-752-15,-2 1-160 0,1 0-16 0,-1-3-9280 16,0 3-1840-16</inkml:trace>
  <inkml:trace contextRef="#ctx0" brushRef="#br0" timeOffset="14424.48">10578 7373 13823 0,'-2'2'608'0,"1"-2"128"0,0 1-592 0,0-1-144 16,1 0 0-16,0 0 0 0,0 0 1792 0,1 0 336 0,0 0 64 0,1 0 16 15,1 0-688-15,0-1-144 16,2-1-32-16,1 0 0 0,0-1-880 0,2-1-176 0,0 1-32 0,1-3-16 16,2 1-80-16,-2 2-16 0,0-2 0 0,0 3 0 15,-9 2 48-15,0 0 16 0,0 0 0 0,0 0 0 16,0 0-208-16,0 0 0 0,41 23 0 0,-41-23 0 15,0 0 0-15,7 27 0 0,-6-16 0 0,-1 2 0 16,-2 0 128-16,0 2-128 0,0-1 0 0,-1-2 0 16,1 2 0-16,1-4 0 0,-1-1 0 0,1-2 0 15,0-2-128-15,1 0 128 0,0-2-192 0,0-2 192 16,-1-1 0-16,1 0 0 0,1-1 0 0,-1-2 0 16,0-2 432-16,1 0 32 0,0 0 16 0,1-4 0 0,0 1 208 15,2-3 32-15,1-1 16 0,1 0 0 0,1-2-144 0,0-1-16 16,1-1-16-16,1 2 0 0,1-2-272 0,0 1-48 15,1-2-16-15,1 2 0 0,-1 2-224 0,-2-1 0 16,1 2 0-16,-2 0 0 0,2 5-208 0,-3 1-48 16,0 1 0-16,-1 2 0 15,0 2-1728-15,-2 1-336 0,0 0-80 0,0 3-10656 0</inkml:trace>
  <inkml:trace contextRef="#ctx0" brushRef="#br0" timeOffset="14756.94">10867 7373 4607 0,'-1'5'400'0,"-1"-3"-400"16,1 0 0-16,0 0 0 0,1-1 2304 0,1 1 368 16,-1-2 80-16,1 3 0 0,1-1-128 0,0 2-48 0,-2-4 0 0,0 0 0 15,0 0-1552-15,0 0-304 0,38 3-64 0,-38-3-16 16,22-7-448-16,-12 2-192 0,-10 5 176 16,24-9-176-16,-12 4 0 0,-1-2 128 0,0-1-128 0,-1 2 0 15,-1-2 0-15,-2-1 0 0,0 2 0 0,-1-2 0 16,-1 2 0-16,-1-1 0 0,-3-1-192 0,-1 2 192 15,0-1-464-15,-1 1 16 0,-2 0 0 0,-3 3 0 16,2-1 80-16,-4 4 32 0,0-1 0 0,-1 4 0 0,-3 2 192 0,0 2 144 16,-2 6-192-16,0 0 192 0,0 2-336 0,1 2 32 15,2 1 16-15,2 0 0 0,1-3 912 0,1 1 176 16,2 1 32-16,-1-1 16 0,4-2 304 0,0 0 64 16,1 1 16-16,2-3 0 0,1-1-304 15,-2-10-64-15,0 0-16 0,0 0 0 16,0 0-432-16,0 0-96 0,37 31 0 0,-37-31-16 15,0 0-736-15,0 0-144 0,40-5-16 0,-27 2-13728 16</inkml:trace>
  <inkml:trace contextRef="#ctx0" brushRef="#br0" timeOffset="15326.65">11145 7362 16575 0,'0'0'736'0,"-1"0"160"0,0 1-720 0,0 0-176 16,1 1 0-16,0-2 0 0,0 0 2576 0,0 1 496 0,1 0 80 0,0 2 32 15,0 1-1072-15,2-1-192 0,-1-1-64 0,2-2 0 16,0 0-1344-16,0-2-256 16,2-3-64-16,-1 2-16 0,2-3 32 0,-1 0 16 0,2-2 0 0,-2 0 0 15,1-1-32-15,-2 2 0 0,0-2 0 0,-1 1 0 16,-1-1-192-16,-2 1 0 0,0 2 0 0,0 0 0 0,-1 2 0 0,-2 1 0 15,1-1 0-15,-2 3 0 16,-1-1 0-16,-1 4 0 0,0 1-128 0,-3 2 128 16,1 0-208-16,-2 4 16 0,-1 0 0 0,1 3 0 15,0 0-288-15,0 0-48 0,2 0-16 0,1-3 0 16,1 1 336-16,1-1 64 0,1-2 16 0,0 1 0 16,1-2 128-16,1 2 0 0,1-4 0 0,0 1 0 15,2-2 0-15,0-1 0 0,1 0 0 0,1-2 0 16,2-1 0-16,-1-2-128 0,4 0 128 0,-1-2 0 0,0 1-256 0,2-1 16 15,-1-2 16-15,0 2 0 0,0-2 736 0,-1 2 160 16,1-2 32-16,-1 2 0 16,-2 0-1888-16,1 1-368 0,-3-1-80 0,0 1-16 15,-1 3 848-15,-1-1 160 0,-2 2 48 0,0 0 0 0,-1 0 304 0,-1 2 64 16,0-2 16-16,-1 3 0 0,-1 2 208 0,0-1 0 16,-2 1 0-16,2 2 0 0,-1 0 192 0,-1 0 64 15,2 3 32-15,-2 0 0 0,2 1 240 0,-2 1 48 16,0 2 16-16,0 1 0 0,-2 3 544 0,2-1 96 0,-1 2 32 0,0 2 0 31,0 1-1728-31,0 4-352 0,0 0-64 0,0 0-16 0,2 0 896 0,-2-2 0 16,3 0 256-16,0-2-64 0,1-2-192 0,2-6 0 15,1-14 0-15,0 0 0 16,0 0-640-16,0 0-48 0,0 0-16 0,0 0 0 0,0 0-368 0,43-5-80 0,-32-11 0 0,1-3-6656 31,-1-1-1344-31</inkml:trace>
  <inkml:trace contextRef="#ctx0" brushRef="#br0" timeOffset="16077.74">11205 7427 13823 0,'-7'8'608'0,"1"-1"128"0,1-3-592 0,3-1-144 0,0-1 0 0,2-2 0 16,0 1 2048-16,0 1 384 0,0 1 80 0,1 0 16 0,1 0-928 0,2-3-176 15,2 0-32-15,0-3-16 0,4-1-480 0,-1-3-112 16,1 0-16-16,2-1 0 15,1-1-128-15,1-2-48 0,0 2 0 0,0 0 0 0,0 0-416 16,-1 2-176-16,0-2 128 0,0 1-128 16,-1 0 0-16,-1 0 0 0,-1 1 0 0,-2-3 0 0,0 6-144 0,-3-4 144 15,-1 4-192-15,-1 1 192 0,-2-1-192 0,-1 1 192 0,0 2-192 0,-1 0 192 16,-1-1 0-16,0 0 0 0,1 1 0 0,-1-1 0 16,0 1 0-16,1 1 144 0,-1-2-144 0,1 1 192 15,-1 0 0-15,1 1 16 0,1 0 0 0,0 0 0 16,0 0-208-16,1-2 0 0,0 2 0 0,0 0 0 15,1 0 0-15,0 0 0 0,-1-2 0 0,0 2 0 16,1 0 0-16,-1 2 0 16,0-2 0-16,-1 0 0 0,1 0 0 0,-1 0 0 0,0 0 0 0,-1 2 0 15,0-2 0-15,0 0 224 0,0 0-64 0,0 0-16 16,0 1 288-16,1-1 48 0,-1 0 16 0,1 0 0 16,0 0-128-16,0 0-32 15,0-1 0-15,0 1 0 0,0 0-16 0,0 0-16 0,-1 0 0 0,1 0 0 0,0 0-112 0,0 0-32 16,-1 0 0-16,1 0 0 15,-1 1 16-15,0 2 0 0,0 0 0 0,0 0 0 0,-1 1 0 0,0 3 0 16,-1 0 0-16,2 4 0 0,-2 0-32 0,0 1 0 16,1 0 0-16,-1 0 0 15,2 0-144-15,0-1 0 0,0 1 0 0,1-1 128 16,1-2-128-16,-1-9 0 0,0 0 0 0,0 0 0 0,0 0 0 0,0 0 0 16,0 0 0-16,0 0 0 15,40 25 0-15,-31-29 0 0,1-2 0 0,1-1 0 0,1-2 0 0,0-1 0 16,0 1 0-16,-1-1 0 15,1-1 0-15,0 1 0 0,-1-2-128 0,0 2 128 0,-1-1-320 16,-2-1 16-16,2 1 0 0,-3 1 0 0,0-1-16 0,-1 0-16 16,-1 2 0-16,-1 0 0 15,0 1-80-15,-2-1-16 0,0 2 0 0,-1-1 0 0,0 4 112 0,-1-1 32 16,-1 0 0-16,0 4 0 0,-1 1 288 0,0 1 0 16,-1 1 0-16,1 1 0 0,-1 2 288 0,-1 0 64 15,0 2 16-15,1-1 0 0,0 3-32 0,0-1 0 16,0 0 0-16,0 2 0 0,2-1-144 0,-2 0-48 15,2 0 0-15,0 1 0 0,0-1-144 0,0-1 160 16,1-8-160-16,1 21 160 0,-1-12-32 0,0-9 0 16,0 0 0-16,6 29 0 0,-6-29-128 0,0 0 0 15,0 0 144-15,0 0-144 0,25 35 0 0,-25-35 0 0,0 0 0 0,0 0 0 32,0 0-480-32,45 0-112 0,-33-5-32 0,1-3-10624 0,0 0-2128 0</inkml:trace>
  <inkml:trace contextRef="#ctx0" brushRef="#br0" timeOffset="16520.53">11744 7304 13823 0,'-4'2'608'0,"1"-1"128"0,1 1-592 0,2 0-144 0,0-2 0 0,-1 1 0 0,1 1 2736 0,0 0 512 15,-1 2 96-15,2 2 32 0,-1-6-880 0,0 0-192 16,0 0-16-16,0 0-16 0,0 0-1392 0,37 23-288 16,-37-23-48-16,0 0-16 0,32-2-192 0,-32 2-32 15,22-9-16-15,-10 3 0 0,-1-3-288 0,-1 0 160 16,0-1-160-16,-1 1 128 0,0 0-128 0,-2 1 0 15,0-2-160-15,-2 1 160 16,0 0-448-16,-2-1 16 0,-2 3 0 0,-1 0 0 16,0 0-240-16,-2 2-48 0,-2 0-16 0,-2 1 0 15,-1 3-32-15,-1 1 0 0,-2 0 0 0,0 5 0 0,-1 0 384 0,-1 3 64 0,1 3 0 0,-1-2 16 16,2 5 304-16,-1-2 0 0,1 3 0 16,2 1 0-16,0 2 720 0,3 0 48 0,1-1 16 15,2-3 0-15,2-2 224 0,0-12 32 0,0 0 16 0,0 0 0 0,16 33-448 0,-16-33-96 16,0 0 0-16,0 0-16 15,38 11-496-15,-38-11 0 0,0 0 0 16,35-6 0 0,-35 6-1312-16,26-11-304 0</inkml:trace>
  <inkml:trace contextRef="#ctx0" brushRef="#br0" timeOffset="16890.86">12028 7248 11967 0,'-2'4'1072'0,"0"-2"-864"15,1 0-208-15,0 1 0 16,0-2 2352-16,-1 3 416 0,-1 3 96 0,-2 3 16 0,-2 6-576 0,0 3-96 0,-1-2-32 0,0 2 0 16,2-4-1536-16,0 0-320 0,2-3-64 15,-1 0-16-15,1-2-240 0,1-1 0 16,0-2 128-16,1-2-128 0,0 0 144 0,0-3-16 16,2 0 0-16,0-2 0 0,1-2 64 0,1 0 0 15,1-5 0-15,0-2 0 0,3-1-192 0,0-2-176 16,3-4 48-16,-2 1 0 15,3 0-336-15,-1-2-64 0,0 2-16 0,-1-2 0 0,1 3 368 0,-2 2 176 16,1 2-160-16,-2 3 160 0,1 1 0 0,-1 2 288 16,0 2-32-16,-2 2-16 0,-4 0 528 0,0 0 96 15,0 0 32-15,0 0 0 0,0 0-208 0,0 0-48 0,31 27 0 16,-31-27 0-16,0 0-320 0,0 0-80 16,12 40-16-16,-12-40 0 0,3 26-80 0,-3-26-16 15,0 23 0-15,0-23 0 0,0 22-128 0,0-22 160 16,0 0-160-16,0 0 160 0,5 30-160 0,-5-30 0 0,0 0 0 0,0 0 0 15,0 0-176-15,0 0 48 0,0 0 0 0,0 0-10896 16,0 0-2176-16</inkml:trace>
  <inkml:trace contextRef="#ctx0" brushRef="#br0" timeOffset="17356.54">12349 7319 10127 0,'0'-1'896'0,"0"1"-704"0,0 0-192 15,0-1 0-15,0 1 2304 0,0-1 416 16,0-1 96-16,0 0 0 0,0-1 432 0,0 0 80 16,-1-1 0-16,-1 0 16 0,0 1-1808 0,0 2-384 15,-1-1-64-15,0 2 0 0,1 0-608 0,-3 2-112 16,0 1-32-16,0 0 0 0,-2 3-16 0,1 2 0 15,-2 1 0-15,0 0 0 0,1 3-96 0,0-1-32 16,1 0 0-16,0 1 0 0,1 0 16 0,-1 0 0 16,3-1 0-16,0-1 0 0,2-1-208 0,1-2 128 15,0 0-128-15,1-1 0 0,-1-6 0 0,0 0 0 0,0 0 0 0,0 0 0 16,0 0 0-16,41 4 0 0,-30-9 0 0,2-2 0 16,0 0-336-16,1 0-112 15,0-3-32-15,0-1 0 16,0 1-1376-16,1 1-256 0,-1-1-64 0,1-2-7888 0,-2 3-1584 0</inkml:trace>
  <inkml:trace contextRef="#ctx0" brushRef="#br0" timeOffset="17560.66">12506 7248 10127 0,'-1'-1'448'0,"1"1"96"0,0 0-544 0,-1-2 0 16,1 2 0-16,0 2 0 0,-1-2 2320 0,1 3 368 16,0-1 64-16,0 2 0 0,-1 2 224 0,1 1 32 15,0 2 16-15,0 1 0 0,0-10-1312 0,0 0-272 16,2 32-48-16,-2-32-16 0,0 0-672 0,7 34-128 15,-7-34-16-15,0 0-16 0,0 0-288 0,16 33-64 16,-16-33-16-16,0 0 0 0,0 0-176 0,0 0 0 16,37 14 0-16,-37-14 0 15,0 0-976-15,27-9-176 0,-15 4-48 0,-2-4-9488 16,0 1-1888-16</inkml:trace>
  <inkml:trace contextRef="#ctx0" brushRef="#br0" timeOffset="17856">12698 7219 10127 0,'3'-5'448'0,"-2"3"96"0,0 0-544 0,0 1 0 0,-1 1 0 0,0 1 0 15,0 1 2336-15,0 0 352 0,0 0 80 0,-1 1 16 16,1 4 1056-16,-1-3 224 0,0 4 32 0,0-1 16 16,1 2-3008-16,-2-1-592 0,2 1-128 0,0 0-32 15,0 2 96-15,0-11 32 0,3 23 0 0,-3-23 0 0,3 26-224 0,-3-26-64 16,0 0 0-16,5 38 0 16,-5-38-64-16,4 27 0 0,-4-27-128 0,4 27 192 15,-4-27-192-15,0 0 0 0,8 36 0 0,-8-36 0 16,0 0 0-16,10 31 0 0,-10-31 0 0,0 0 0 15,0 0 0-15,17 38-128 0,-17-38 128 0,0 0 0 16,9 37 0-16,-9-37 0 0,2 39 0 0,-4-14 0 16,-1 1 0-16,-1 0-128 0,-1 3 128 0,-1 0 0 0,-1 1-256 0,-1-1 64 15,0 2 16-15,-1-3 0 16,1 0 0-16,-1-6 0 0,1-5 0 0,2-3 0 16,0-3 176-16,0-5 0 0,2-2 0 0,0-4 0 0,1-4 0 0,0-2 0 15,0-3 0-15,0-2-16640 16</inkml:trace>
  <inkml:trace contextRef="#ctx0" brushRef="#br0" timeOffset="18520.59">12591 7406 10127 0,'-2'0'896'0,"0"0"-704"0,1 0-192 0,1-1 0 16,-1 1 1536-16,0 0 256 0,0 0 64 0,-2-1 16 16,1 1 464-16,1-2 96 0,-1 2 0 0,1-1 16 15,0 1-272-15,1 0-48 0,2 0-16 0,0 0 0 16,1 1-592-16,-3-1-128 0,0 0-32 0,0 0 0 15,0 0-720-15,42-1-128 0,-42 1-48 0,0 0 0 16,36-9-320-16,-36 9-144 0,26-10 128 0,-26 10-17888 16</inkml:trace>
  <inkml:trace contextRef="#ctx0" brushRef="#br0" timeOffset="19090.59">11138 7748 11055 0,'-1'0'976'0,"0"0"-784"16,1 0-192-16,0 0 0 0,-1 0 1744 0,1 2 304 15,0-2 64-15,0 0 16 0,0 0 688 0,2 0 128 0,2 0 16 0,2-2 16 16,2-3-1520-16,1 0-304 0,2 0-64 0,3-2-15248 16</inkml:trace>
  <inkml:trace contextRef="#ctx0" brushRef="#br0" timeOffset="25061.26">13830 7214 3679 0,'1'0'320'0,"-1"0"-320"15,0 0 0-15,0 0 0 0,0 0 688 0,1 0 64 16,0 0 16-16,0-2 0 0,2 0 752 0,0-1 144 16,0 1 48-16,-1-1 0 0,1 1 384 0,0 0 80 15,0-1 0-15,-1 0 16 0,0 1-144 0,-1 0-48 16,1 0 0-16,0 0 0 0,0 1-528 0,-1-1-128 16,0 2 0-16,-1-2-16 0,1 1-736 0,-1-1-144 15,-1 2-16-15,1-2-16 0,-2 2-240 0,0-2-48 16,0 2-128-16,-2-1 192 0,1 1-192 0,-3 0 0 15,1 0 0-15,-3 0 0 0,2 0 0 0,-3 1 0 16,-1 1 0-16,-1-2 0 0,0 2 0 0,-1 0 0 16,0 1 0-16,-1 2 0 0,2 1 0 0,-1 0 0 15,0 1 0-15,0 2 0 0,1 3 0 0,2-2 128 0,0 4-128 16,1-2 0-16,2 2 0 0,1 2 0 0,2 1 0 0,2 0 0 16,1 1 144-16,0-18-144 0,3 31 128 0,-3-31-128 15,0 0 272-15,14 38-16 0,-14-38-16 0,0 0 0 16,0 0 336-16,36 36 80 0,-36-36 16 0,0 0 0 15,40 11-208-15,-40-11-32 0,34-2-16 0,-15-2 0 16,1-1-112-16,-1 0-32 0,1-2 0 0,1-3 0 0,-2 1-144 0,1-1-128 16,-3 1 144-16,1 0-144 15,-1 1 0-15,-2-1 0 0,-1 2 0 0,-1 0 0 16,-1 2-896-16,-1 1-208 0</inkml:trace>
  <inkml:trace contextRef="#ctx0" brushRef="#br0" timeOffset="25441.22">14226 7103 911 0,'-4'-1'0'0,"1"1"0"0,1 0 0 0,1 0 0 0,1 0 1536 0,-1 0 240 31,0 0 32-31,-3 0 16 0,-1 0 672 0,1 0 128 0,1-2 16 0,0 2 16 16,2 0-256-16,0 0-48 0,2 0-16 0,1 0 0 15,0 0-688-15,1 2-144 0,1-2-32 0,1 0 0 16,0 1-448-16,2 1-80 0,-7-2-32 0,0 0 0 15,0 0-512-15,35 3-96 0,-35-3-32 0,0 0 0 16,40 2-48-16,-40-2-16 0,32-3 0 0,-32 3 0 16,30-2-208-16,-30 2 0 0,28-5 0 0,-16 3 0 15,-1-2 0-15,-1 1-128 0,0 0 128 0,-3-1-208 16,0 1-1264-16,-1 1-240 0,-2-1-48 0,-1 1-12192 16</inkml:trace>
  <inkml:trace contextRef="#ctx0" brushRef="#br0" timeOffset="25784.95">14290 7112 3679 0,'-1'0'320'0,"1"-1"-320"0,0 0 0 0,0 1 0 16,0 0 1776-16,0-2 272 0,0 1 64 0,-1 1 16 16,0-2-128-16,-1-1-16 15,1 1-16-15,-1 2 0 0,1 0-848 0,-1 0-160 0,0 0-48 0,0 2 0 16,-1 1-96-16,0-1-32 0,-1 1 0 0,2 1 0 15,-1 1-208-15,-1-2-32 0,2 1-16 0,0-1 0 16,1 1-192-16,-1 0-32 0,0-1-16 0,1 2 0 16,0-2-80-16,0-1-16 15,0 1 0-15,1 1 0 0,-1-1 16 0,1 1 0 0,-1-1 0 0,1 4 0 0,-1 0 1200 0,1 1 256 16,0 3 32-16,0-11 16 16,2 28-1712-1,-2-28-352-15,3 38-64 0,-2-14-16 0,0 0 560 0,0 2 96 0,-1 0 32 0,0 0 0 16,0-2-256-16,-1-1 176 0,2-1-176 0,-1 1 160 15,0-23-160-15,1 38 0 0,-1-38 0 0,2 36 0 16,-2-36-384 0,1 26-144-16,-1-26-48 0,0 0 0 0,0 0-1728 0,0 0-336 0</inkml:trace>
  <inkml:trace contextRef="#ctx0" brushRef="#br0" timeOffset="26057.37">14246 7366 6447 0,'1'-4'576'0,"-1"1"-576"0,1 0 0 0,-1 2 0 0,1 0 1392 0,-1 1 160 0,1-2 48 0,0 0 0 16,0 1-192-16,0-3-16 0,1 3-16 0,-1-2 0 16,0 2-640-16,0 1-128 15,0 0-32-15,0 0 0 0,0 1 144 0,1-1 32 16,0 0 0-16,2-1 0 0,2 1 656 0,0-3 144 15,4 1 32-15,1-4 0 0,3 0-256 0,1-1-48 16,5-5-16-16,0 2 0 0,2-1-384 0,0 1-80 0,-2 1-16 0,2-1 0 0,1 1-576 0,-2 2-208 31,-1-1 144-31,-1 2-15760 0</inkml:trace>
  <inkml:trace contextRef="#ctx0" brushRef="#br0" timeOffset="32770.71">15949 7164 2751 0,'0'-2'256'0,"0"0"-256"16,1 2 0-16,-1-2 0 0,0 1 1744 0,0 1 304 0,-1 0 64 0,1-2 16 15,0 2-464-15,-1-3-112 16,-1 3-16-16,0-2 0 0,-1 0-368 0,1 2-80 0,0-3 0 0,-2 1-16 16,0 0-160-16,0 1-16 15,-2-1-16-15,0 2 0 0,1-1 208 0,-2 0 32 0,0 1 16 0,-1 0 0 16,-2 1-32-16,0 0 0 0,-1 1 0 0,-2-1 0 15,1 4-416-15,-1-1-96 0,0 1-16 0,-1 2 0 0,0 2-304 16,-1 1-64-16,1 1-16 0,1 2 0 16,-1 3-192-16,0 2 0 0,2 2 0 0,0 1 0 0,2 3 0 0,2 0 0 15,1 0 0-15,1 0 0 0,1-1 224 0,4-4-48 16,-1 0-16-16,3-4 0 0,-1-15 64 16,0 0 16-16,20 40 0 0,-20-40 0 0,0 0 80 0,0 0 0 15,49 18 16-15,-49-18 0 16,37 0 32-16,-16-4 0 0,-1-3 0 0,0 2 0 0,0-5-224 0,-2 3-144 15,1-2 192-15,0-2-192 16,-1 0-448-16,0 0-208 0,0-1-48 0,0 0-15552 16</inkml:trace>
  <inkml:trace contextRef="#ctx0" brushRef="#br0" timeOffset="33057.37">16158 7160 19343 0,'0'-5'848'0,"0"3"192"0,0 1-832 0,0-1-208 16,0 2 0-16,0 0 0 0,0 2 1616 0,-1-2 288 0,1 3 48 0,-1 0 16 0,0 3-320 16,-1 2-64-16,-1 3-16 15,0 1 0-15,0 2-720 0,0 3-144 16,0 0-16-16,0 2-16 0,0-1-160 0,1 2-48 0,-1-2 0 0,1 2 0 15,0-2-192-15,1-1-32 16,0-3-16-16,1-14 0 0,2 24-224 0,-2-24 0 0,0 0 0 0,5 29 0 31,-5-29-848-31,0 0-64 0,0 0-16 0,0 0-14496 0</inkml:trace>
  <inkml:trace contextRef="#ctx0" brushRef="#br0" timeOffset="33505.58">16183 7119 17503 0,'-2'5'768'0,"0"-3"176"15,1 0-752-15,0-1-192 0,1 1 0 0,0-2 0 16,1 0 1024-16,-1 2 192 0,2 1 16 0,0-3 16 0,-2 0-272 0,0 0-48 16,0 0-16-16,28-4 0 0,-18 0-112 0,3 0-32 15,0-3 0-15,1 0 0 0,2 0-80 0,-1 0-32 16,0 1 0-16,-2 2 0 0,0 2-80 0,-13 2 0 15,0 0-16-15,0 0 0 0,0 0-336 0,40 19-64 16,-40-19-16-16,0 0 0 0,0 0-144 0,6 37 128 16,-9-25-128-16,-1 2 128 0,-2-1-128 0,-2 3 0 15,-2-4 0-15,-2 2 128 16,0-4-448-16,-1-1-112 0,-1 3-16 0,-2-5 0 16,0-1-320-16,-2 0-80 0,0-1-16 0,1-3 0 15,2 0 320-15,1-2 64 0,1 0 16 0,1-2 0 0,3 0 464 0,0 0 256 0,1-1-16 0,2 0-16 16,1 1 288-16,2 0 48 0,0 0 16 0,1 0 0 15,1 1 112-15,0 1 16 0,2 0 16 0,1 1 0 0,1 1 240 0,-3-2 64 16,0 0 0-16,0 0 0 16,0 0-128-16,0 0 0 0,39 21-16 0,-39-21 0 0,0 0-416 0,0 0-80 15,43 23 0-15,-43-23-16 0,0 0-144 0,39 22-32 16,-39-22 0-16,0 0 0 0,40 27-192 0,-40-27 128 16,0 0-128-16,37 25 0 0,-37-25 0 0,0 0 0 15,0 0 0-15,43 22 0 16,-43-22 0-16,0 0 0 0,0 0 0 0,0 0 0 0,38 11-224 0,-33-11-96 15,0-2 0-15,0 0-17728 0</inkml:trace>
  <inkml:trace contextRef="#ctx0" brushRef="#br0" timeOffset="33823.36">16519 7086 6447 0,'-3'0'272'0,"1"0"80"0,2 0-352 0,-1 0 0 16,1 0 0-16,0 0 0 0,0 0 1520 0,0 0 224 0,1 0 48 0,-1 0 16 0,2 0 272 0,2 0 48 16,1-2 16-16,0 2 0 0,2-2-160 0,1 1-48 31,-8 1 0-31,0 0 0 0,31-4-464 0,-31 4-112 15,0 0-16-15,37-1 0 0,-37 1-624 0,29-2-128 16,-29 2-16-16,31 0-16 0,-31 0-560 0,28-2 0 16,-28 2 0-16,28-5 0 0,-28 5 0 0,25-6-352 0,-14 3 48 15,0-2 16 1,-2 2-432-16,1-1-96 0,-2 1-16 0,-2-1 0 0,0 1-96 16,-2 2-32-16,-3 0 0 0,-1 1-7488 0,0 0-1488 0</inkml:trace>
  <inkml:trace contextRef="#ctx0" brushRef="#br0" timeOffset="34172.87">16646 7103 2175 0,'-3'4'0'0,"1"-4"0"0,0 3 144 0,1-3-144 0,0 1 0 0,1 0 0 16,-1-1 0-16,1 0 0 0,-1 2 1584 0,-1-1 224 16,2 1 48-16,-1 0 16 0,2-2 224 0,-1 0 32 0,1 0 16 0,1 0 0 15,-1 0 304-15,1 0 64 16,-1 1 16-16,1 3 0 0,-1-2-496 0,-1-2-112 0,0 0 0 0,0 0-16 16,0 0-768-16,6 40-160 15,-6-40-16-15,0 26-16 0,0-26-304 0,-1 34-64 0,1-34-16 0,-2 39 0 16,2-39-304-16,-3 39-48 0,1-17-16 0,2-22 0 15,-5 37-192-15,5-37 0 0,-3 31 0 0,3-31 0 16,-1 28 0-16,1-28-336 0,0 24 48 0,0-24 16 31,0 0-1584-31,0 0-320 0,1 26-64 0,0-23-12304 0</inkml:trace>
  <inkml:trace contextRef="#ctx0" brushRef="#br0" timeOffset="34341.23">16624 7316 14735 0,'0'0'640'0,"1"1"160"0,0 0-640 0,1-1-160 0,-1 0 0 0,2-1 0 15,-3 1 2000-15,0 0 368 0,0 0 80 0,39-8 16 0,-19 2-512 16,2 0-96-16,1-1-32 0,0-3 0 0,1 3-1248 0,1-2-240 0,-1 1-48 16,-1 2-13984-16</inkml:trace>
  <inkml:trace contextRef="#ctx0" brushRef="#br0" timeOffset="38449.85">4768 7987 3679 0,'3'-5'320'0,"-2"3"-320"0,0-2 0 0,0 1 0 16,-1 2 496-16,0 1 16 0,0 0 16 0,0-1 0 0,0 0 576 0,0-1 112 15,-1 2 32-15,0-2 0 16,0 2 32-16,-1 0 0 0,-1 0 0 0,0 2 0 0,0 0-80 0,0 0-16 16,-1 2 0-16,0 0 0 0,2-2-256 0,-1 1-48 15,-2 1-16-15,0-1 0 16,1-1-272-16,-2 0-48 0,1 1-16 0,-2-3 0 16,2 0-144-16,-3 0-16 0,1 0-16 0,-1-3 0 15,0 3-16-15,0-3 0 0,-2 0 0 0,0 0 0 0,0 1 48 0,0 1 16 16,-1-2 0-16,0 2 0 0,1-1-32 0,0 0-16 15,2 1 0-15,-1-2 0 0,2 1-144 0,0 2-16 0,1-2-16 0,0 2 0 16,2 0 16-16,-1 0 0 0,2 0 0 0,1 0 0 16,1 0-32-16,0 0 0 15,1 0 0-15,1 0 0 0,0 0-160 0,0 0 160 0,2 0-160 0,0 0 160 16,0 0-160-16,0 2 0 0,0-1 0 0,0 0 0 16,0 0 0-16,0 1 0 0,-2 1 0 0,1 0 0 0,0 1 0 15,-1 1 0-15,0 1 0 0,-1 2 0 0,0-2 0 16,-1 4 0-16,1 0 0 0,-1 0 0 0,0 3 0 0,-1 2 0 15,1-1 0-15,-1 0 0 16,-1 0 0-16,0 1 0 0,0 1 0 0,1 1 0 16,-1-1 0-16,0 1 0 0,1 0 0 0,0-3 0 0,0 1-128 0,1 0 128 15,-1-2-160-15,0 1 160 0,1-2-256 0,1 1 32 16,-1-3 16-16,1 0 0 0,1-4 64 0,1 2 16 16,0-4 0-16,-1-1 0 0,3 0 128 0,-1-1 0 15,1 0 0-15,-1-2 0 0,1 0 0 0,1 0 0 16,-1-1 0-16,2 1 128 0,0 0-128 0,1 1 128 15,1-1-128-15,1 3 128 16,-9-3-128-16,0 0 0 0,0 0 0 0,46 22 128 16,-46-22-128-16,0 0 0 0,0 0 128 0,54 25-128 15,-54-25 0-15,0 0 0 0,41 14 0 0,-41-14 128 16,0 0 1104-16,0 0 240 0,44 10 32 0,-33-12-16576 16</inkml:trace>
  <inkml:trace contextRef="#ctx0" brushRef="#br0" timeOffset="38824.51">5066 7966 5519 0,'0'-5'496'0,"-1"2"-496"15,1 1 0-15,0 2 0 0,0 0 1248 0,-1 0 160 16,0-1 16-16,-1 0 16 0,0 1 480 0,-2 2 112 0,1 5 16 15,-2 2 0-15,-1 6-656 0,1 6-128 0,-2 3-32 16,0 5 0-16,0 4-480 0,1-5-112 0,-1 3 0 0,3-5-16 16,0-2-320-16,1-3-64 0,1-1-16 0,2-4 0 15,1-2-224-15,1-2 0 0,1-3-192 0,1-2 192 16,1-1-1536-16,0-2-192 0</inkml:trace>
  <inkml:trace contextRef="#ctx0" brushRef="#br0" timeOffset="39119.55">5196 8039 11967 0,'-1'0'528'16,"0"0"112"-16,1 0-512 0,-1 1-128 0,0 1 0 0,0-2 0 0,0 2 992 0,-1 0 160 0,-1 3 48 0,-1 0 0 16,0 4 448-16,0-2 80 15,-1 1 32-15,2-2 0 16,-1 4-2080-16,0-3-432 0,2 2-80 0,-1 1 0 0,1 0 832 0,0-1 320 0,0 3-16 0,1-3 0 15,1 2 128-15,-1-2 16 16,2 0 16-16,0 0 0 0,1 1-80 0,2-3-32 16,-1-2 0-16,1-1 0 0,3 1 176 0,0-4 48 15,2-1 0-15,1-1 0 0,1-1 16 0,1-3 16 0,0 1 0 0,1-1 0 16,0 0-144-16,0 0-16 16,2-2-16-16,-2 0 0 0,1 2-192 0,-1 0-48 0,-1 0 0 0,-2 1 0 15,0-1-192-15,-2 1 0 0,-1 1 0 0,-2 1 0 16,0 2-672-16,-1-3-32 0,-1 3 0 0,-1 0-11904 15</inkml:trace>
  <inkml:trace contextRef="#ctx0" brushRef="#br0" timeOffset="39305.94">5345 7989 3679 0,'-4'3'320'0,"1"-1"-320"0,1 0 0 0,0 1 0 15,2 0 1904-15,-1 1 304 16,0 0 64-16,-2 4 16 0,-2 6 16 0,0 7 0 15,-3 1 0-15,0 2 0 16,1-1-1312-16,0 1-256 0,1-2-48 0,0-1-16 16,1 0-416-16,2-2-64 0,2-5-32 0,0 0 0 0,3-4-160 0,1 1 0 15,2-3 0-15,1-4-10240 16</inkml:trace>
  <inkml:trace contextRef="#ctx0" brushRef="#br0" timeOffset="39622.49">5556 7997 7359 0,'-1'2'656'0,"-1"0"-528"15,1 1-128-15,0-3 0 0,1 2 1152 0,-2 0 208 16,-1 3 48-16,-2 2 0 0,-2 3 352 0,-1 2 80 16,-1 2 16-16,2-2 0 0,2-2-720 0,0-1-144 15,3 0-32-15,0-1 0 0,1-2-608 0,2 1-128 0,0-2-32 0,2 0 0 16,-1 0 96-16,3-1 16 0,0 2 0 0,-5-6 0 15,0 0-128-15,0 0-32 16,0 0 0-16,39 30 0 0,-39-30-144 0,0 0 160 16,0 0-160-16,37 38 160 0,-37-38-160 0,0 0 192 15,0 0-192-15,30 39 192 0,-30-39-192 0,0 0 160 0,0 0-160 0,0 0 160 16,0 0 176-16,26 34 48 0,-25-31 0 0,-2-2 0 16,-2 0-32-16,0 1 0 0,-2-2 0 0,-1 0 0 15,-3 0-80-15,0 0-16 0,-1 0 0 0,0-2 0 16,-2 2-256-16,2-2-144 0,-1-1 16 0,1 1-8512 15,1-1-1680-15</inkml:trace>
  <inkml:trace contextRef="#ctx0" brushRef="#br0" timeOffset="39786.54">5497 8006 10127 0,'1'-7'448'0,"0"2"96"0,0 3-544 0,-1-1 0 15,1 3 0-15,0 0 0 0,1 0 1744 0,0 0 240 16,2 0 64-16,2-2 0 0,2 2 320 0,-8 0 80 0,0 0 16 0,36 0 0 15,-36 0-1376-15,0 0-256 0,50-3-64 0,-50 3-16 16,41-2-544-16,-41 2-208 0,41-1 176 16,-41 1-176-1,0 0-480-15,54 8-192 0</inkml:trace>
  <inkml:trace contextRef="#ctx0" brushRef="#br0" timeOffset="40004.01">5961 8219 22111 0,'1'3'976'0,"0"-1"208"0,1 1-944 0,-2-1-240 16,0 1 0-16,0 1 0 0,0-2 1440 0,-1 5 240 15,1 3 48-15,-2 4 16 0,0 3-736 0,-1 2-160 16,-2 2-16-16,1-2-16 15,0 0-1056-15,-2-3-208 0,2 4-32 0,-2-5-12960 0</inkml:trace>
  <inkml:trace contextRef="#ctx0" brushRef="#br0" timeOffset="40463.16">6496 8019 7359 0,'0'-6'656'0,"0"3"-528"0,0 1-128 0,0 1 0 16,0 0 1664-16,0 2 320 0,0 0 48 0,0 1 16 0,0 2 240 0,-1 4 48 16,-1 4 16-16,0 5 0 0,0 2-1040 0,-1 2-208 15,1 1-32-15,-1 1-16 16,1 1-608-16,-1 0-128 0,0 0-32 0,2-3 0 16,1-1-288-16,1-3 128 0,1 0-128 0,1-5-8272 15,1 0-1728-15</inkml:trace>
  <inkml:trace contextRef="#ctx0" brushRef="#br0" timeOffset="40809.04">6671 8072 17503 0,'-2'2'768'0,"0"-2"176"0,0 0-752 0,1 1-192 15,0 1 0-15,0-1 0 0,-1 1 1232 0,-1 2 224 16,-1 1 32-16,-1 4 16 0,-2 1-656 0,2-1-128 15,-1 1-16-15,1-1-16 0,3-1-384 0,0-2-80 16,2 2-16-16,1-4 0 0,2 1-16 0,-1-2 0 0,2-1 0 16,1-1 0-16,1-1-32 0,1 1-16 15,0-2 0-15,-7 1 0 0,0 0 48 0,0 0 0 0,0 0 0 0,42 6 0 16,-42-6 16-16,0 0 16 0,0 0 0 0,0 0 0 16,39 29-64-16,-39-29-16 0,0 0 0 0,0 0 0 15,16 36-144-15,-14-28 0 0,-1 2 144 0,-1-2-144 16,0 0 208-16,-2-2-16 0,0 0-16 0,0 0 0 15,-1-1 272-15,-2-2 64 0,1 0 16 0,-3 0 0 16,2-1-80-16,-3-1-32 0,0 0 0 0,-2 1 0 0,-1-2-272 0,-2 1-144 16,0 1 160-16,0-2-160 15,3-2-320-15,1-1-144 0,1-1-48 0,1-2 0 16,3-2-1536-16,1-2-304 0</inkml:trace>
  <inkml:trace contextRef="#ctx0" brushRef="#br0" timeOffset="40968.49">6662 7978 6447 0,'0'3'576'0,"1"0"-576"16,-1 2 0-16,0-4 0 0,1 2 2400 0,0 0 368 16,1 3 80-16,-2-6 16 0,0 0 416 0,18 34 96 15,-18-34 16-15,0 0 0 0,0 0-1616 0,45 34-320 16,-45-34-64-16,0 0-16 0,46 2-1008 0,-46-2-208 16,33-2-32-16,-33 2-128 15,34-7-240-15,-17 2-144 0,0 0-48 0,-1 0-14400 0</inkml:trace>
  <inkml:trace contextRef="#ctx0" brushRef="#br0" timeOffset="41372.53">7119 8008 5631 0,'-6'2'128'15,"3"-1"16"-15,0 1 16 0,1-2 0 0,0 1-160 0,1 0 0 0,0 2 0 0,-2-1 0 0,0 3 1824 0,-2 2 336 16,0 1 64-16,-2 3 16 0,2-1-192 0,1 3-48 16,-1-1 0-16,1 3 0 0,2 1-544 0,-1 1-112 0,0 0-32 0,1 2 0 15,1-1-384-15,1-1-80 0,1 1-16 0,1-3 0 16,1-1-352-16,-3-14-80 0,0 0-16 0,0 0 0 15,0 0-224-15,30 34-160 0,-20-36 192 0,0-1-192 16,1-2 400-16,1-4-16 0,3-3-16 0,1-3 0 16,-1-1-16-16,0 0 0 0,-1-3 0 0,-2 3 0 15,-2-2-160-15,-3 1-48 0,-3 1 0 16,-2 0 0-16,-3 1-144 0,-3-1 128 16,-3 1-128-16,-2 3 128 0,-2 0-128 0,-3 4 0 0,-1 2 0 15,-1 4 128-15,0 4-128 0,0 3 0 0,0 3-160 0,1 3 160 31,2 0-640-31,0 0-48 0,4-1 0 0,2 1-8832 0,0-2-1760 0</inkml:trace>
  <inkml:trace contextRef="#ctx0" brushRef="#br0" timeOffset="41939.98">7440 7966 7359 0,'-2'-3'656'0,"1"1"-528"16,1-1-128-16,0 1 0 0,0 2 1088 0,0 0 176 0,0 0 32 0,0-1 16 16,1 0 912-16,0 1 176 0,1 0 32 0,-1 0 16 0,2 2-352 0,1 1-80 15,1 4-16-15,-5-7 0 0,0 0-672 0,0 0-144 16,26 41-32-16,-26-41 0 15,0 0-304-15,24 49-64 0,-24-49-16 0,16 40 0 16,-16-40-384-16,13 40-64 0,-13-40-32 0,10 41 0 0,-8-20-288 0,-2-5 0 16,0 4 0-16,-3-5 0 0,-2 0 0 0,-2 0 0 15,-3 2 0-15,-1-1-144 16,1-2-864 0,-4 2-160-16</inkml:trace>
  <inkml:trace contextRef="#ctx0" brushRef="#br0" timeOffset="48121.87">4706 8618 4607 0,'1'-3'400'0,"0"1"-400"0,-1-1 0 0,0 1 0 0,0 2 880 0,0 0 80 16,0-1 32-16,0 0 0 0,0 1 528 0,0-2 96 16,-1 1 32-16,0 0 0 0,1 1-512 0,-1 0-112 0,0 1 0 0,0-1-16 31,-1 1-352-31,1-1-64 0,-1 2-16 0,0-2 0 0,1 0-16 0,0 1-16 16,-1-1 0-16,0 0 0 15,0-1-176-15,-1 1-48 0,1 0 0 0,0-2 0 16,-2 1 160-16,1 0 32 0,0 0 0 0,0-1 0 0,-1 1-128 0,-1-1-32 15,1 2 0-15,-2-2 0 0,1 2 32 0,-1-2 0 0,0 0 0 0,0 1 0 16,-1-1 0-16,-1 2 16 16,2 0 0-16,-1-2 0 0,1 1-160 15,-1 1-48-15,2-2 0 0,1 2 0 0,0-1-192 0,1 0 144 16,1 1-144-16,-1-2 128 0,1 1 0 0,1 1-128 0,-1-2 192 0,1 2-64 0,0 0 16 0,0 0 0 31,1 0 0-31,0 0 0 0,0 0-144 0,-1 0 192 16,1 0-192-16,0 0 192 0,0 0-192 0,0 2 128 15,0-1-128-15,0 1 128 0,-1 0-128 0,1 1 0 16,-1 1 0-16,0 1 0 0,0-1 0 0,-1 2 0 16,1 0 0-16,-1 2 0 0,0-1 0 0,0 2 0 15,2-1 0-15,-2 1 0 0,0 3 0 0,0 2 0 0,-1 0 0 16,1 3 0-16,0 1 0 0,1 2 0 0,0 1 0 0,-2 2 0 16,2-1-144-16,0-1 144 0,0-2 0 15,0-2 0-15,0-2-192 0,-1-2 64 0,2 0 128 0,0-1-208 16,0-3 208-16,0 0 0 0,0-2 0 0,0-1-144 15,0-2 144-15,0 1 0 0,1-2 0 16,0-2 0-16,0 2 0 0,0-1 0 0,1 0 0 0,1-1 128 16,0 1-128-16,-1-2 0 0,3 0 0 0,0 0 0 15,0 0 160-15,2-2-32 0,-1 2-128 0,2-1 192 16,0 1 128-16,0 1 32 0,1 1 0 0,-1-2 0 16,-8 0-160-16,0 0-48 0,0 0 0 0,0 0 0 0,46 10-144 15,-46-10 0-15,0 0 0 0,0 0 0 16,0 0-800-16,46 4-96 0,-37-4 0 0,0 0-16 15,1-2-1056-15,-1-1-208 0</inkml:trace>
  <inkml:trace contextRef="#ctx0" brushRef="#br0" timeOffset="48388.76">4975 8666 10127 0,'-3'-4'448'0,"1"0"96"0,0 2-544 0,1-1 0 15,1 1 0-15,0 2 0 0,-1 0 1024 0,0 0 80 0,0 0 32 0,0 0 0 16,0 0-240-16,-1 3-32 16,-1 3-16-16,1 0 0 0,-1 5-96 0,1 1-32 0,-1 4 0 15,0 3 0-15,0 3 288 0,0 2 48 16,0 4 16-16,1-2 0 0,1 0-432 0,0-5-96 0,1-2-16 0,1-2 0 15,2-3-528-15,-3-14 0 0,0 0-240 0,0 0-11024 16</inkml:trace>
  <inkml:trace contextRef="#ctx0" brushRef="#br0" timeOffset="48742.16">5130 8646 9215 0,'-3'5'816'0,"0"0"-656"16,3-3-160-16,-1 0 0 16,0 0 1456-16,-1 2 256 0,-1 2 48 0,-1 6 16 15,-3 1-336-15,1 2-64 0,-1 0-16 0,3-1 0 0,0-2-848 0,2-3-192 16,1-1-16-16,0-2-16 0,2 2-112 0,1-4-32 0,1 1 0 0,0-2 0 16,1 0 448-16,1 0 96 0,1-2 16 0,1 1 0 15,-1 0 32-15,2 1 16 16,-8-3 0-16,0 0 0 0,0 0-352 0,0 0-64 15,44 14-16-15,-44-14 0 0,0 0-176 0,0 0-144 16,0 0 192-16,38 24-192 0,-33-20 128 0,-1 2-128 0,-2-1 0 0,0 1 0 16,-1-1 128-16,-2-1-128 0,-1 1 0 0,-1 1 0 15,-1-2 176-15,-2 1-176 16,-1 1 160-16,-1-1-160 0,-1-2 144 0,0-1-144 0,-1 1 128 0,-1-2-128 16,0 0 1728-16,-2-1 256 0,2-1 48 15,-1-1 16-15,2-2-1648 0,1-3-400 0,2 0 0 0,-1-2 0 16,2-2-2176-16,1-1-512 0,0-2-96 0,3-1-10800 0</inkml:trace>
  <inkml:trace contextRef="#ctx0" brushRef="#br0" timeOffset="48892.75">5092 8653 8287 0,'1'0'368'0,"0"0"80"0,0 0-448 0,0 0 0 0,0 1 0 0,1 1 0 15,0 0 1536-15,1-1 240 0,2 2 32 0,-5-3 16 16,0 0-816-16,0 0-176 0,0 0-16 0,53 17-16 15,-53-17-800-15,0 0 0 0,42 0-144 0,-42 0-5040 16,0 0-1024-16</inkml:trace>
  <inkml:trace contextRef="#ctx0" brushRef="#br0" timeOffset="49289.15">5366 8658 1839 0,'1'0'160'0,"-1"-2"-160"15,1 2 0-15,0 0 0 0,-1 0 480 0,1-2 64 16,0 1 16-16,1-1 0 0,1-1-48 0,0 1-16 16,0 0 0-16,0-1 0 0,-2 1 624 0,1 2 128 15,0-2 32-15,-1 1 0 0,0 2-112 0,-1 1-16 0,0 0 0 0,-1 1 0 16,0 1-128-16,0 1-48 16,-1 2 0-16,0 1 0 0,1-1-272 0,0 2-64 0,-1 3-16 0,0-2 0 15,1 2 64-15,1-1 16 0,1 1 0 16,1-2 0-16,0 1-64 0,0-1-16 0,2-1 0 0,-4-9 0 15,0 0-400-15,0 0-80 0,0 0-16 0,27 31 0 16,-20-29-128-16,-2-2 0 0,1 0 0 0,-1-2 0 16,1 0 0-16,-2-1 0 0,2-1 0 0,-1 0 0 15,-1-1 240-15,2 1-48 0,-1-2 0 0,-1-2 0 16,1 1 96-16,-1 0 16 0,1-2 0 0,-1 0 0 0,-1-1 112 16,0-1 32-16,-1 0 0 0,0 0 0 15,-1 1 880-15,-1-2 176 0,0 1 32 0,-1-1 16 0,-1 1-1072 0,-2 0-224 16,1-1-32-16,-2 5-16 15,-1 0-976 1,-2 5-192-16,0 3-32 0,-3 3-16 0,0 3 768 0,0 2 240 0,-3 3 0 0,1 0-160 16,0 2-480-16,2 0-112 0,2 1-16 0,2-1-12416 0</inkml:trace>
  <inkml:trace contextRef="#ctx0" brushRef="#br0" timeOffset="50030.43">5837 8741 8287 0,'-1'-3'736'0,"0"1"-592"0,1 0-144 0,0 2 0 16,0-2 1184-16,0 2 208 0,0 0 32 0,1-2 16 16,0 1 400-16,0 1 80 0,1 0 0 0,0 0 16 15,1 1-768-15,-1 3-144 0,1 0-48 0,0 2 0 0,0 3-288 0,-1 0-64 16,-1 1-16-16,1 2 0 15,-1 2-352-15,-2-2-80 0,0 0-16 0,-1 2 0 0,0-2-160 0,-2-2 0 16,0 1 0-16,1-1 0 16,-1 1-576-16,-1-3-128 0,1 1-48 0,-1-2-10384 15</inkml:trace>
  <inkml:trace contextRef="#ctx0" brushRef="#br0" timeOffset="50385.19">6285 8540 8287 0,'-2'-6'736'0,"1"3"-592"16,0 0-144-16,0 1 0 15,1 2 1520-15,-1 2 272 0,0-2 48 0,-1 2 16 0,-1 0 256 0,-1 4 48 16,1 2 16-16,-2 2 0 0,-1 3-912 0,2 2-176 16,-1 2-48-16,1 2 0 0,1 2-496 0,0-2-96 15,1 3-32-15,1-4 0 0,1 2-192 0,0-2-32 0,2-3-16 16,0-1 0-16,1 0-336 0,-3-14-64 15,0 0-16-15,0 0-12272 16</inkml:trace>
  <inkml:trace contextRef="#ctx0" brushRef="#br0" timeOffset="50720.52">6420 8566 14735 0,'-3'4'640'0,"-1"-2"160"15,1 1-640-15,1 0-160 16,1-1 0-16,-1 0 0 0,0 0 1408 0,-2 3 240 16,0 2 48-16,-3 3 16 0,0-1-144 0,-2 3-32 0,2-2 0 0,0 1 0 15,3 0-752-15,-2-2-144 0,4 0-48 0,1 0 0 16,1-1-240-16,3-2-48 16,3 2-16-16,-2-6 0 0,-4-2-144 0,0 0-16 15,0 0-128-15,0 0 192 0,45 5-192 0,-45-5 0 0,0 0 0 0,38-3 0 16,-38 3-176-16,0 0 32 15,0 0 0-15,46 5 0 0,-46-5 144 0,0 0 0 16,0 0-144-16,0 0 144 0,0 0 0 0,37 34 0 0,-34-25 0 0,-3-2 0 16,0 2 0-16,-2-1 0 0,0 1 0 0,-2-2 0 15,-1 1 0-15,0-1 0 0,-2 2 128 0,-1-2-128 16,0-1 0-16,-2-2 0 0,1 0 144 0,-3-1-144 16,0-3 0-16,-1 2 0 0,1-2 0 0,0-2 128 15,0-1-128-15,1-2-128 0,3 1 128 0,2-6-13184 16</inkml:trace>
  <inkml:trace contextRef="#ctx0" brushRef="#br0" timeOffset="50904.08">6411 8575 11055 0,'0'0'976'0,"0"2"-784"16,1-2-192-16,0 1 0 0,0-1 2240 0,1 0 416 15,2 2 80-15,1-2 16 0,-5 0-640 0,0 0-128 16,33-3-32-16,-33 3 0 0,28-7-1104 0,-28 7-208 15,32-10-64-15,-17 6 0 0,0-1-720 0,-2 0-160 16,-13 5-16-16,28-6-12720 0</inkml:trace>
  <inkml:trace contextRef="#ctx0" brushRef="#br0" timeOffset="51287.85">6749 8523 11967 0,'2'-2'528'0,"-1"1"112"16,-1 1-512-16,0-2-128 0,0 2 0 0,0 0 0 0,0 0 2240 0,-1 2 432 16,0-1 80-1,-1 1 0-15,-1 3-384 0,0 1-96 0,0 2-16 0,-1-1 0 0,0 2-1168 0,0 1-224 16,0 0-48-16,0 1-16 16,2 1-336-16,-1-3-64 0,3 3-16 0,-1-2 0 0,2-3-192 0,-1 0-64 15,2 0 0-15,0 0 0 0,2 1-128 0,0-4 0 16,1 1 0-16,0-2 128 0,1 1-128 0,1-2 0 15,-1 1 0-15,-6-3 0 16,0 0 0-16,0 0 0 0,0 0 0 0,0 0 0 0,48 9 0 16,-48-9 0-16,0 0 0 0,0 0 0 15,0 0 0-15,0 0 0 0,41 12 0 0,-35-10 0 0,-1 1 0 16,-2-1 0-16,1 1 0 0,-1 1 0 16,-1 1 0-16,0 0 0 0,-1-1 128 0,-1 1-128 0,-2 2 0 15,0 1 0-15,-2-1 0 0,-2 2 128 0,1-1-128 16,-2 1 0-16,-1 2 0 0,-2-1 0 0,0 0 0 15,-2-3 0-15,0 2 0 0,0-2 0 0,-1-1 0 0,1-4 0 16,0 2 0-16,0-3 0 0,2 1 0 0,1-4 0 16,-1-1 0-16,2-2 0 15,2-2-944-15,1-3-208 0</inkml:trace>
  <inkml:trace contextRef="#ctx0" brushRef="#br0" timeOffset="51489.07">6733 8538 14735 0,'-2'2'640'0,"0"0"160"0,2-2-640 0,0 0-160 16,1 0 0-16,0 0 0 0,1 1 1520 0,1-1 272 15,1 0 48-15,4 0 16 0,2-1-256 0,-10 1-32 0,0 0-16 0,42-10 0 16,-42 10-864-16,29-4-176 0,-29 4-48 0,0 0 0 16,42-5-320-16,-42 5-144 0,0 0 128 0,0 0-128 31,44 2-416-31,-44-2-160 0,0 0-48 0,0 0-11600 0</inkml:trace>
  <inkml:trace contextRef="#ctx0" brushRef="#br0" timeOffset="51751.44">7111 8534 19343 0,'2'-2'848'0,"0"0"192"0,1 0-832 0,-1 0-208 16,-1 1 0-16,0 1 0 0,0 0 1440 0,2-2 240 16,2 2 48-16,1-2 16 0,-6 2-304 0,0 0-64 15,0 0-16-15,0 0 0 0,39 22-416 0,-39-22-96 16,0 0-16-16,21 37 0 0,-21-37-224 0,10 35-48 0,-6-16-16 0,-1 3 0 16,-1-1-208-16,-1 2-32 0,-2 0-16 0,-2 2 0 15,-1 0-288-15,-3-2 0 0,-1-2 128 0,-2-5-128 16,0 1 0-16,-2-5 0 0,-1 0 0 0,-1-3-16256 15</inkml:trace>
  <inkml:trace contextRef="#ctx0" brushRef="#br0" timeOffset="60844.66">11446 7925 11967 0,'0'-2'1072'0,"0"2"-864"16,0-2-208-16,0 2 0 0,-1 0 1504 0,1 0 256 15,-1-1 48-15,1 1 16 0,-1-2 96 0,0 0 0 0,1 0 16 0,0 2 0 16,-1-3-672-16,1 3-144 0,0-3-32 0,0 2 0 15,0 0-320-15,0 1-64 16,-1 0 0-16,1-1-16 0,-1 2-144 0,0-1-32 0,0 1 0 0,-1 1 0 16,0 3-128-16,-2-2-48 0,1 1 0 0,-2 3 0 15,0 0-144-15,-3 4-16 0,0-1-16 0,-2 4 0 16,-1 3-32-16,0 0 0 0,0 1 0 0,0-1 0 16,1 2-128-16,1-3 0 0,2-1 0 0,1-1 128 15,1-2-128-15,1-3 0 0,2-1 0 0,2-2 0 16,2-2 0-16,2 0 0 0,1-2 0 0,1 0 0 15,1-2 0-15,2 0 0 0,3-3 0 0,1 0 0 0,1 0 368 0,0-2 32 16,0 3 16-16,-1-3 0 0,1 1-96 0,0 0-32 16,0 1 0-16,0 0 0 15,0 1-288-15,-1 1 128 0,-1-1-128 0,1 1 0 16,-2 0 0-16,0 1 0 0,0-2 0 0,0 0 0 0,-2-1 0 0,-1 0 0 16,0 1 0-16,-2-3 0 15,0 1-656-15,-2 0-144 0,0 1-32 0,-1-2-15536 0</inkml:trace>
  <inkml:trace contextRef="#ctx0" brushRef="#br0" timeOffset="61067.33">11575 7937 7359 0,'-6'0'656'0,"1"0"-528"16,1 0-128-16,2 0 0 0,0 0 1632 0,2 0 288 0,-1 0 64 0,-2 1 16 15,-1 1 272-15,0 0 48 0,-1 0 16 0,0 1 0 0,2 2-624 0,0 1-128 16,0 4-32-16,1 2 0 0,0 2-432 0,-1 5-96 16,0 4 0-16,-1 2-16 15,-1 3-416-15,1 1-80 0,-3 0 0 0,0 0-16 0,-1-2-496 0,1 1-208 16</inkml:trace>
  <inkml:trace contextRef="#ctx0" brushRef="#br0" timeOffset="64189.42">11405 8516 3679 0,'0'0'320'0,"-1"0"-320"0,1 0 0 0,0-2 0 16,0 1 960-16,0 1 128 0,0-2 32 0,0 0 0 15,0-1 352-15,-1 1 64 0,1 0 0 0,0-1 16 16,0 0-224-16,0 1-48 0,-1 2-16 0,0 0 0 16,1 0-192-16,-1 0-48 0,0 2 0 0,0-1 0 15,0 2-448-15,1-1-112 0,0 0-16 0,0 0 0 0,1 0-112 0,0-2-16 16,2 1-16-16,0 1 0 0,1-4 48 0,2 1 16 15,-1 1 0-15,3-3 0 16,-2 2 16-16,2-4 16 0,0 2 0 0,1-1 0 0,-1 0-160 0,1 1-48 16,-1 0 0-16,0 0 0 15,-1 2 112-15,-1-1 16 0,-1 1 0 0,-1 1 0 16,0 3-176-16,-2-1-16 0,0 1-128 0,-1 1 192 0,-1 2-192 16,0 0 0-16,-2 1 0 0,-1 1 0 0,1 1 0 0,-2 0-160 15,-1-2 160-15,1 3-192 16,-3-1-304-16,-1 1-64 0,0-1-16 0,0-1 0 15,0 1 16-15,-2-1 0 0,1 0 0 0,0 0 0 16,2-3-144-16,-3 2-16 0,0-3-16 0,-1 1 0 16,1 0-160-16,0-1-16 0,1-1-16 0,2 0 0 0,-1-1 704 0,3 0 224 0,0-1 0 0,0 0-160 15,3-1 352-15,-1 0 64 0,2 2 0 0,0-2 16 16,1 0 432-16,0-2 96 0,1 2 16 0,1-1 0 16,0 0 320-16,0 1 64 0,0-2 16 0,2 0 0 15,0 1-272-15,1 1-48 0,0-2-16 0,1 2 0 16,0 0-320-16,1 0-64 15,1-2-16-15,0 1 0 0,-8 1-160 0,0 0-48 0,31-2 0 0,-31 2 0 0,0 0-64 0,34 2-16 32,-34-2 0-32,0 0 0 0,33 5-192 0,-33-5 144 0,0 0-144 0,0 0 128 15,38 10-128-15,-38-10 0 0,0 0 0 16,0 0 128-16,0 0-128 0,0 0 0 0,0 0 0 0,29 37 0 0,-29-32 0 0,-1 0 0 16,-1 2 0-16,-1 0 0 0,-3 1 128 0,-2-2 0 15,-2 4 0-15,-3 0 0 16,-1-1 112-16,-3 0 16 0,-1 2 0 0,-1 0 0 0,-1-1 128 15,-3 1 48-15,3-2 0 0,-1 0 0 0,0-3-192 0,3-1-48 0,0-1 0 0,3-4 0 16,2 0-192-16,3-2 0 0,1-3 0 0,1-2-16640 31</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8:19:05.63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4706 9158 9215 0,'0'0'816'0,"0"0"-656"0,1 0-160 0,-1 0 0 0,0 0 688 0,0 0 96 15,1 0 32-15,-1 0 0 0,1 0 1040 0,1 0 192 16,0 0 64-16,-1 0 0 0,1 0-160 0,-1 0-32 16,0 2 0-16,0-2 0 0,0 0-464 0,0 0-112 15,-1 0 0-15,1 0-16 0,-1 0-464 0,0 0-96 16,-1 0 0-16,1-2-16 0,-2 2-416 0,-1-2-80 15,0 0 0-15,-1-1-16 0,1 3-80 0,-3-3-16 16,1 2 0-16,-1 0 0 0,-1 1-144 0,-1 0 160 16,1 0-160-16,-1-1 160 0,1 0-160 0,-1 1 192 15,1 0-192-15,1-2 192 0,-2 2-192 0,1 0 0 16,0 0 0-16,1 0 128 0,1 0-128 0,0 0 0 0,0 0 0 16,0 0 0-16,2 0 0 0,-1 0 0 0,1 2 0 0,0-1 128 15,1 0 0-15,-1 2 0 0,0 2 0 0,1-3 0 16,-1 2 16-16,1-1 0 0,2 2 0 15,-1-3 0-15,0 1-16 0,0 1 0 0,1-1 0 0,0-1 0 16,1 2-128-16,-1-3 128 0,1 2-128 0,-1-1 128 16,1 1-128-16,-1 0 128 0,0 0-128 0,1-1 128 15,-1 1-128-15,1 1 128 0,-1-1-128 0,0 2 128 16,1-2-128-16,-1 0 0 0,0 2 0 0,0-2 0 16,0-1 0-16,0 1 0 0,0 1 0 0,0 1 0 15,0-3 0-15,1 3 0 0,-1 1 0 0,0 0 0 16,1 1 0-16,-1-2 0 0,1 3 0 0,0 0 0 0,-1-8 0 15,0 0 0-15,3 24 0 0,-2-17 0 0,-1 1 0 0,1-1 0 16,-1 2 0-16,0-2 0 0,1-2 0 0,-1-1 0 16,0 2 0-16,0-1 0 0,-1-1-128 0,0 1 128 15,1-1 0-15,-1-1 0 0,0 2 0 0,0-1 0 16,0 1 0-16,-1 0 0 0,2-2 0 0,-1 0 0 16,0 0 0-16,1-1 0 0,1 1 0 0,0-3 0 15,1 2 0-15,0-2 0 0,2 2 0 0,-1-2 0 16,1 1 0-16,0-1 0 0,0 2 0 0,1-2 0 15,0 0 0-15,0 0 0 0,1 0 0 0,-1 0 0 0,1-2 0 16,-1 1 0-16,2 1 0 0,-2-2 0 0,1 2 0 0,0 0 0 16,0-1 0-16,1 1 0 0,-2 0 0 0,1 0 0 15,-2 1 0-15,0-1 0 0,0 0 0 16,-2 0 0-16,-1 0 0 0,0 0 0 0,0 0 0 0,0 0 0 31,1-1-720-31,-1 0-32 0,-1-1 0 0,2 0-15504 0</inkml:trace>
  <inkml:trace contextRef="#ctx0" brushRef="#br0" timeOffset="410.84">4913 9160 9215 0,'0'0'816'0,"-1"0"-656"0,1 0-160 16,0 1 0-16,0-1 1056 0,-1 2 176 0,-1-2 48 0,-1 2 0 16,0 1 560-16,0 1 112 0,0 1 32 0,0 1 0 15,1 2-976-15,0 2-192 0,0 1-48 0,1 2 0 16,1 3-192-16,-1 1-32 0,1 0-16 0,-1 2 0 0,1-1 48 0,-1 1 16 16,1-2 0-16,0-1 0 0,0-1-432 0,0-3-160 15,0-12 0-15,0 0 144 16,3 26-976-16,0-22-192 0</inkml:trace>
  <inkml:trace contextRef="#ctx0" brushRef="#br0" timeOffset="804.96">5069 9192 8287 0,'-1'-2'736'0,"0"1"-592"16,0 1-144-16,1-2 0 0,0 2 1632 0,0 0 288 0,0 0 64 15,-1 0 16-15,0-1-144 0,0 1-48 0,0-2 0 0,1 2 0 16,0-1-1248-16,0 1-256 0,0-1-48 0,0 1-16 16,0 1-240-16,0 0 0 0,0 1 128 0,0 1-128 15,-1-1 608-15,0 3 80 16,-1 0 16-16,0 0 0 0,0 1-192 0,1 2-48 0,-2-1 0 0,0 0 0 16,1 0-96-16,0 0-32 0,1 1 0 0,0-2 0 15,1-1 160-15,0 0 16 0,1-2 16 0,2 1 0 16,1-4-16-16,-4 0-16 0,0 0 0 0,0 0 0 15,0 0-160-15,0 0-16 0,38 6-16 0,-38-6 0 16,0 0-160-16,0 0-16 0,0 0-128 0,43 13 192 16,-43-13-192-16,0 0 176 0,0 0-176 0,0 0 160 0,38 25-160 15,-38-25 160-15,0 0-160 16,0 0 160-16,0 0-160 0,0 0 0 0,0 0 144 0,19 32-144 0,-22-27 0 0,0-1 0 16,-2-1 0-16,-1-1 128 0,0 1-128 0,-3 0 0 15,0 0 0-15,-2 0 0 0,-1 2 0 16,0-3 0-16,0 0 0 0,1 1 0 0,1-1 0 0,1-1-208 15,1-1 48-15,0 0-9952 16,3-3-1984-16</inkml:trace>
  <inkml:trace contextRef="#ctx0" brushRef="#br0" timeOffset="1010.37">5076 9169 6447 0,'-3'-1'576'0,"1"1"-576"0,0 1 0 0,1-1 0 15,1 1 1376-15,-1-1 160 0,-1 2 48 0,-3 1 0 16,1 0 16-16,1 1 16 0,3-2 0 0,3-2 0 16,2 0-656-16,-5 0-144 0,0 0-32 0,29-7 0 15,-29 7-16-15,26-7 0 0,-12 2 0 0,-14 5 0 16,28-8-496-16,-28 8-96 0,25-6-32 0,-25 6 0 16,0 0-144-16,35-5 0 0,-35 5 144 0,0 0-7280 15,0 0-1456-15</inkml:trace>
  <inkml:trace contextRef="#ctx0" brushRef="#br0" timeOffset="1419.32">5386 9099 16575 0,'-4'0'736'0,"1"0"160"0,0 0-720 0,1 0-176 16,1 0 0-16,1 2 0 0,-1-1 832 0,-2 1 144 15,-1 2 32-15,-1 4 0 0,1-1-224 0,-3 4-32 0,1 1-16 0,-1 0 0 16,2 3 112-16,-2 1 32 0,2 1 0 0,0-3 0 16,0 0 64-16,1 0 16 0,1 0 0 0,0-2 0 15,0-2-400-15,3-10-80 0,-1 17-16 0,1-8 0 16,0-9-192-16,0 0-32 0,0 0-16 0,0 0 0 16,0 0 128-16,0 0 32 0,0 0 0 0,36 16 0 15,-36-16-64-15,0 0-16 0,0 0 0 0,33-2 0 16,-33 2-176-16,0 0-128 0,0 0 144 0,0 0-144 15,39 5 0-15,-39-5 0 0,0 0 0 0,0 0 0 16,0 0 0-16,0 0 0 0,0 0 0 0,24 38 0 16,-24-30 0-16,-2 1 0 0,1-2 0 0,0 2 0 0,-2-1 0 15,0 0 0-15,0-2 0 0,0 0 0 0,0-1 0 0,-1 1 128 16,-1-2-128-16,1 1 0 0,-2-3 0 0,0 0 128 16,-1 1-128-16,0 1 0 0,-1-1 0 0,0-2 128 15,-1 0-128-15,-1 2 0 0,-1 1 0 0,0-3 0 16,-1 1 0-16,-1 0 0 15,2-1-1120-15,1-2-224 0,2-4-32 0,0 0-12768 0</inkml:trace>
  <inkml:trace contextRef="#ctx0" brushRef="#br0" timeOffset="1609.53">5306 9146 8287 0,'1'1'736'0,"0"0"-592"0,0 2-144 0,2-3 0 16,-1 1 1984-16,0 1 384 0,-2-2 64 0,0 0 0 15,0 0 128-15,0 0 32 0,49 14 0 0,-49-14 0 16,33 0-1568-16,-33 0-304 0,31-8-64 0,-15 4-16 16,0-3-640-16,-2 3 0 0,-14 4-176 0,28-8 48 31,-28 8-320-31,24-5-48 0,-24 5-16 0,0 0-11536 0</inkml:trace>
  <inkml:trace contextRef="#ctx0" brushRef="#br0" timeOffset="1927.89">5823 9329 24879 0,'1'-3'1088'0,"0"3"256"0,0 0-1088 0,0 0-256 0,1 3 0 0,-2-1 0 16,1 1 1232-16,-1 1 192 0,0-4 48 15,0 0 0-15,3 31-576 0,-3-16-96 0,-1-1-32 0,-1 0 0 16,-1 0-768-16,-1 0-352 0,1-3 32 0,-2-2-14016 15</inkml:trace>
  <inkml:trace contextRef="#ctx0" brushRef="#br0" timeOffset="4181.97">6409 9023 12895 0,'0'-3'1152'0,"0"1"-928"16,1 2-224-16,-1 0 0 0,0 0 960 0,1 0 160 0,-1-1 32 0,1 0 0 0,-1 1 560 16,0 0 112-1,-1 2 32-15,0 3 0 0,-1 1-608 0,0 3-112 16,0 3-32-16,-1 4 0 0,1 2-480 0,-2 2-112 16,1 2 0-16,-2 3-16 0,0 1-128 0,1 0-32 15,-2-2 0-15,2-1 0 0,-2-1 48 0,2-1 0 16,2-6 0-16,0-1 0 0,0-2-384 0,2-12 0 15,0 0 0-15,0 0-14208 0</inkml:trace>
  <inkml:trace contextRef="#ctx0" brushRef="#br0" timeOffset="4593.93">6616 9049 5519 0,'1'-5'240'0,"-1"3"64"0,0 0-304 0,0-1 0 0,0 3 0 0,0-2 0 15,0 2 480-15,0 0 32 0,-1-2 16 0,1 2 0 16,-1-1 624-16,0 1 112 0,0 1 16 0,0 1 16 16,0 1 384-16,-1 1 80 0,0 1 16 0,-1 0 0 0,0 2 16 0,0 2 0 15,-1 3 0-15,-1 0 0 0,0 4-736 0,-2 1-144 16,1 2-16-16,-1 0-16 0,1 2-640 0,-2 1-240 15,2-1 176-15,-1 0-176 16,1 3 128-16,0-7-128 0,3-1 0 0,-2-1 0 0,2-1 0 0,1-2 0 16,2-12 0-16,0 0 0 0,0 0 0 0,0 0 0 15,0 0 0-15,0 0 0 0,0 0-192 0,0 0-16 16,0 0-16-16,45 2 0 0,-34-12 224 16,1-4 0-16,0 1-160 0,1-2 160 0,1-1-320 0,-1 1 16 15,-1-2 0-15,-2 3 0 0,-1 4 32 0,-2-2 0 0,-2 3 0 16,-3 1 0-16,0 2 272 0,-3 1 0 0,-1 1 0 15,-4 1 0-15,-1 1 0 0,-2 2 0 0,-4 5 0 0,-2-1 0 16,-2 2 192-16,-3 2 0 0,2 0 0 0,-1-2 0 16,2 4 96-16,4-3 16 0,0-3 0 0,2 0-8240 15,4 0-1632-15</inkml:trace>
  <inkml:trace contextRef="#ctx0" brushRef="#br0" timeOffset="4994.57">6885 9070 6447 0,'-5'3'272'0,"2"-1"80"0,0 1-352 0,1-1 0 15,0 0 0-15,0 0 0 0,1 1 1344 0,-3 2 192 16,-3 2 32-16,-1 2 16 0,-2 3 576 0,0 2 112 0,0 0 32 0,2 1 0 16,2-1-928-16,0-1-176 0,1 1-48 0,2 0 0 15,3-14-704-15,-2 23-160 0,2-23-32 0,0 0 0 16,0 0 192-16,0 0 48 0,0 0 0 0,26 34 0 16,-26-34 16-16,0 0 16 0,31-1 0 0,-31 1 0 15,24-12-288-15,-13 6-64 0,2-4-16 0,-2 1 0 16,0 1-160-16,-2-3 0 0,-1 1 0 0,0 0 128 15,-3-1-128-15,-1 1 160 0,-1 2-160 0,-3-1 160 16,-2 1-32-16,-3 1 0 0,-1-1 0 0,-2 2 0 16,-1 0 112-16,-2 1 16 0,0 3 0 0,-2 0 0 15,1 0-256-15,-1 4 0 0,1 0 0 0,0 0 0 16,3 3-1040-16,0-2-208 0</inkml:trace>
  <inkml:trace contextRef="#ctx0" brushRef="#br0" timeOffset="5396.66">7155 9047 7359 0,'-2'-3'656'0,"0"1"-528"0,1 2-128 0,1 0 0 16,-1 0 1168-16,1 0 208 0,-1-2 32 0,-1 0 16 15,-1 1 464-15,0-1 96 0,1-1 0 0,1 3 16 16,1-2-208-16,1 2-64 0,1 0 0 0,1 2 0 15,-3-2-16-15,0 0-16 16,0 0 0-16,0 0 0 0,0 0-464 0,34 24-80 0,-34-24-32 0,0 0 0 0,25 36-448 0,-25-36-96 16,14 33 0-16,-14-33-16 0,9 40-256 0,-9-40-48 15,3 43-16-15,-3-43 0 0,-6 38-112 16,-1-19 0-16,0-4-128 0,-2 1 192 0,-3-2-192 16,0-2 128-16,-2 0-128 0,0 0 0 0,-2-1-176 0,1-1-128 15,0-1-16-15,-1 1-16912 16</inkml:trace>
  <inkml:trace contextRef="#ctx0" brushRef="#br0" timeOffset="7834.72">4840 9630 5519 0,'-1'0'496'0,"0"0"-496"0,1 0 0 0,-1 0 0 0,1 0 672 0,-1 0 32 16,0 0 16-16,-1 0 0 15,-1 0 624-15,-1 0 128 0,1 0 32 0,1 0 0 0,-2 0 160 0,1 0 48 16,-1 0 0-16,0 0 0 0,0 0-560 0,-1 0-128 16,0 0 0-16,-2 0-16 0,1 0-112 0,-2 0-32 15,-1 0 0-15,0 0 0 0,-1 0 1424 0,0 0 272 0,-1 0 64 0,0 0 16 32,-1 0-3360-32,1 2-688 0,-1-1-128 0,1 3-16 0,1-1 1552 0,0-1 304 15,2 0 64-15,1 0 16 0,0-2-16 0,3 1 0 0,-1 1 0 0,1-2 0 16,2 0-160-16,0-2-16 0,1 1-16 0,0-1 0 15,1 2 16-15,0-2 16 0,1 2 0 0,-1-2 0 16,1-1 0-16,-1 3 0 0,2 1 0 0,-2 3 0 16,1-2-208-16,0 3 0 0,1-3 128 0,-1 2-128 15,0-1 0-15,1 3 0 0,-1 0 0 0,0 2 0 16,0-2 0-16,-1 0 0 0,0 1 0 0,1 2 0 16,-1-2 0-16,1 0 0 0,-1 0 0 0,1 0 0 0,-1 1 0 15,0 1 0-15,1 1 0 0,-1 1 0 0,1 1 0 0,-1 0 0 16,0 2 0-16,0-2 0 0,0 2 0 0,0 0 0 15,0-2 0-15,0 0 0 0,0 2-192 0,0-2 64 16,-1 0 128-16,0 0-208 0,0 0 208 0,0 0-176 16,0-3 176-16,1-2-160 15,0 3 160-15,0-6 0 0,0 1 0 0,0 0 0 0,0-2 0 0,1 1 0 16,0-1 0-16,1-1 0 0,0-1 0 0,0 0 0 16,1-1 0-16,-1 0 0 0,2 0 0 0,0-1 0 15,0 0 0-15,1-1 0 0,1 0 0 0,0-1 0 16,3 0 0-16,0 1 0 0,0-2-128 0,-9 4 128 15,0 0-128-15,28-6 128 0,-28 6-208 0,0 0 32 16,0 0 16-16,34 0 0 16,-34 0-816-16,0 0-176 0,0 0-16 0,0 0-12544 0</inkml:trace>
  <inkml:trace contextRef="#ctx0" brushRef="#br0" timeOffset="9478.54">4997 9630 6447 0,'0'0'576'0,"0"0"-576"0,1 0 0 0,-1 0 0 16,-1 0 720-16,1 2 48 0,-1-1 0 0,0 3 0 15,-1 1 128-15,0 0 48 16,0 4 0-16,0 1 0 0,0 2-48 0,0-1-16 15,-1 2 0-15,1 0 0 0,1-1-240 0,-1 3-32 16,-1-1-16-16,1-2 0 0,0 2-272 0,0 0-48 0,1-4-16 0,0-1 0 16,1 0-576-16,0-1-112 0,0-1-16 0,0 0-7472 31</inkml:trace>
  <inkml:trace contextRef="#ctx0" brushRef="#br0" timeOffset="9953.33">5168 9605 3679 0,'0'-1'320'0,"-1"-1"-320"0,0 0 0 0,0 1 0 15,1 2 1216-15,-1-1 192 0,1 0 16 0,-2 0 16 16,1 2-160-16,-2 1-16 0,0 0-16 0,1 3 0 16,-1 1-736-16,0 2-128 0,0 1-48 0,1 1 0 15,-1 4 80-15,0-1 16 0,0 2 0 0,0 1 0 16,0 0-64-16,0 1-16 0,0 2 0 0,0-2 0 16,1 0 832-16,-1-1 160 0,0-2 48 0,0 0 0 15,1 1-1776-15,1-4-368 0,1-2-64 0,-1-1-16 0,1-1 832 16,1-2 0-16,-1 1 0 0,1-2 144 0,-1-5-144 0,0 0 160 15,0 0-160-15,0 0 160 0,0 0-160 0,0 0 0 16,0 0 0-16,30-7 0 16,-24 2 0-16,0-2 240 0,0-2-16 0,-1 1 0 0,1 1-224 0,-2-2 144 15,1 2-144-15,-1 0 128 0,0-1-128 0,-2 1 128 16,1 2-128-16,-1-1 128 0,-1 1 0 0,1 0 0 16,-1 3 0-16,-1-1 0 0,1 1 80 0,-1-1 16 15,0 1 0-15,-1 0 0 0,0 0-224 0,-1-1 144 0,0 0-144 16,-1 1 128-16,0 0 32 0,1-2 0 15,-1 1 0-15,-1 0 0 0,1-1-32 0,0 1-128 0,-1 1 192 0,0-1-64 16,1 1-128-16,0 1 0 0,-1 1-192 0,1-1 192 31,1 2-1120-31,0 0-96 0</inkml:trace>
  <inkml:trace contextRef="#ctx0" brushRef="#br0" timeOffset="10712.1">4990 9670 6447 0,'1'-2'576'0,"0"0"-576"16,0-1 0-16,0 1 0 0,0 0 704 0,0 1 48 15,0-1 0-15,1 0 0 16,1-1 464-16,1-2 112 0,0 1 16 0,-1 2 0 0,0-1 832 15,-2 3 192-15,1 0 16 0,-2 1 16 0,0 3-1888 0,-2-2-384 16,1 3-128-16,0 1 0 0,-1 0 752 0,-1-1 80 0,0 2 0 0,-1 0 16 16,3 0-208-16,-2 0-64 0,0 0 0 0,0 0 0 15,1 3-96-15,0-1-32 16,2-1 0-16,-2 1 0 0,1 0-128 0,0 1-48 16,1 1 0-16,-1 1 0 0,0 0 688 0,-1 2 128 0,0 1 16 0,0-1 16 15,1 0-912-15,-2-1-208 0,0 0 0 0,1-1 0 0,0-2 0 16,0 1 0-16,1-1 0 0,-1-3 0 15,1 0 0-15,0 0 0 0,0-3 0 0,1-1 0 0,0 0 0 0,0-3 0 16,1 0 0 0,0-3 0-1,0 0-1488-15,1-1-304 0,0-3-64 0,3-2-11584 0</inkml:trace>
  <inkml:trace contextRef="#ctx0" brushRef="#br0" timeOffset="11315.43">5383 9702 5519 0,'-1'-1'496'0,"0"-1"-496"0,1 2 0 0,-1 0 0 15,1-2 1376-15,-1 1 176 16,0 1 48-16,0-2 0 0,-1-2 608 0,0 1 128 16,0 3 32-16,0 0 0 0,1 0-592 0,-1 2-112 0,-1 3-32 15,1 0 0-15,0 3-608 0,-1 1-112 0,-1 2-16 0,0 4-16 16,2 0-240-16,-2 2-64 0,2 3 0 0,-1-2 0 15,2-1-400-15,0 0-176 0,1-1 128 0,0-16-128 16,4 24 0-16,-4-24 0 0,0 0 0 0,0 0 0 0,0 0 0 0,0 0 0 16,39 16-144-16,-29-22 144 0,1-2-224 0,1-3 64 15,0-1 16-15,1 0 0 0,0-3 1040 0,-1-2 192 16,0 0 64-16,-2 0 0 0,-1 4-896 16,-1-3-256-16,-1 0 0 0,-1-3 128 0,-3 2-128 15,-2 3 0-15,-2 2 0 0,-2 2 128 0,-4 6-128 0,-2 1 0 16,-3 6 128-16,-4 1-128 15,-3 6-416-15,0 0-160 0,-1 1-16 0,3-2-16 16,0 1-240-16,2 0-48 0</inkml:trace>
  <inkml:trace contextRef="#ctx0" brushRef="#br0" timeOffset="11756.32">5891 9848 12895 0,'0'0'1152'0,"0"0"-928"15,0 0-224-15,0 0 0 16,1 0 1344-16,-1 2 208 0,1-2 48 0,0 3 16 0,0-1 784 0,0 3 160 0,1-2 16 0,-2-3 16 16,0 0-848-16,0 0-160 15,6 30-48-15,-6-21 0 0,0-9-1024 0,-1 20-224 0,-2-10-32 0,0-1-16 32,-1-1-560-32,0 0-128 0</inkml:trace>
  <inkml:trace contextRef="#ctx0" brushRef="#br0" timeOffset="105462.45">6420 9568 8287 0,'0'-2'736'0,"0"2"-592"0,0 0-144 0,0 0 0 15,0 2 1264-15,0-2 208 0,0 0 64 0,0 0 0 16,0-2 352-16,0 2 80 0,0-2 16 0,0 2 0 16,0 0-656-16,1-2-128 0,-1 1-32 0,0 2 0 15,-1 3-416-15,1-4-96 0,0 2-16 0,0 1 0 0,-1 2-224 0,0 1-48 16,0 2-16-16,0-1 0 16,0 4 0-16,-1 4 0 0,0 2 0 0,-1 1 0 0,2 2 32 0,-2-1 0 15,0 2 0-15,0-3 0 16,0 3-160-16,1-1-32 0,-1-3 0 0,0-1 0 15,0 1 160-15,1-3 32 0,2-2 0 0,-1-3 0 0,1 1-128 0,0-3-32 16,1-2 0-16,-1-1 0 0,1-1-224 0,1-1 0 16,1-4 0-16,0-1 0 15,0-1-1216-15,0-4-256 0</inkml:trace>
  <inkml:trace contextRef="#ctx0" brushRef="#br0" timeOffset="105863.25">6612 9605 8287 0,'0'-1'736'0,"2"-1"-592"0,0 0-144 0,-1 1 0 16,0 1 1280-16,0-2 240 15,2-1 32-15,0-1 16 0,2-1 560 0,0 0 112 0,-1 1 32 0,-1 1 0 16,0 3-752-16,-2 0-160 0,-1 3-16 0,-1 1-16 0,0 4 576 0,-2 1 112 16,-1 2 32-16,1 2 0 0,-2 3-1824 0,0 3-352 15,-2 1-80-15,1 3-16 0,-1-2 352 0,1 3 64 16,1-3 0-16,0-2 16 0,2 3-16 0,1-4 0 15,0-1 0-15,1 0 0 16,1-5 32-16,0-1 0 0,0-1 0 0,1-1 0 0,1-3-64 0,0-1-16 16,-1-2 0-16,2-3 0 0,0 0-144 15,1-2 0-15,0-2 0 0,2-2 0 0,0-2 0 0,1 0 0 16,0-2 0-16,0-1 0 0,0 1 0 0,0-2 0 16,-2 3 0-16,1-1 0 0,-1 1 0 15,0 0 0-15,0 1 0 0,-2 1 0 0,1 0 0 16,-2 0 0-16,0 2-128 0,-1-1 128 0,0 3 0 0,-2-2 0 0,0 3 0 15,-3 0 0-15,1 1 0 0,-1 1 0 0,-2 0 0 0,0 0 0 16,-2 1 0-16,1 1 0 0,-1 0 0 0,1 1 0 16,-1-1 0-16,1 0 0 0,1 1 0 0,2-3 0 15,1 2 0-15,1-2 0 0,2 0 0 0,1-2 0 32,1 2-1200-32,3-5-112 0</inkml:trace>
  <inkml:trace contextRef="#ctx0" brushRef="#br0" timeOffset="106292.28">6936 9637 9215 0,'-1'-2'400'0,"1"0"96"16,0 1-496-16,0-1 0 0,-1 2 0 0,1-2 0 0,0 2 768 0,-1-3 48 15,0-1 16-15,1 1 0 0,-1-1 432 0,0 2 80 16,-2 2 32-16,1 2 0 0,0 1-256 0,-1 0-48 15,1 2-16-15,-2 2 0 16,0 1-80-16,0 1-16 0,1 0 0 0,-1 1 0 0,0 0 96 0,1 1 16 0,-1-1 0 0,0-1 0 16,1 1-80-16,1-3-16 15,1 1 0-15,0-2 0 0,1 0-336 16,1-2-80-16,1 0-16 0,0 0 0 16,2-3-224-16,2 1-64 0,-1-1 0 0,2 1 0 0,0-2-128 0,1 2-128 15,-8-2 144-15,0 0-144 0,0 0 128 0,0 0-128 16,0 0 0-16,43 15 0 0,-43-15 0 15,0 0 0-15,0 0 0 0,0 0 0 0,20 32 0 0,-18-26 128 0,0 1-128 0,-1 0 0 16,-1-1 0-16,0 0 128 16,-1 0-128-16,-1-1 0 0,0 0 128 0,0 0-128 15,0 0 0-15,-1-2 144 0,0 0 32 0,1 0 0 16,-2-1 0-16,-1 1 0 0,1-3-48 0,-3 0 0 16,1 1 0-16,-3-1 0 0,1 0-128 0,-1-1 0 15,-1 1 0-15,0-3 128 0,0 3-128 0,0-2-224 16,1-3 48-16,2 1-10592 15,0-4-2128-15</inkml:trace>
  <inkml:trace contextRef="#ctx0" brushRef="#br0" timeOffset="106482.78">6908 9632 21183 0,'0'5'944'0,"1"-4"192"0,0 1-912 0,1 0-224 0,-1-2 0 0,1 0 0 15,0 0 1728-15,2 0 288 0,-4 0 64 0,0 0 16 16,0 0-608-16,40-7-112 0,-29 4-32 0,0-1 0 16,1-1-496-16,0 0-96 0,-2 1-32 0,-1 1 0 0,-1 0-448 0,0-1-80 15,-1 2-32-15,-1-1 0 16,-1 3-464-16,0-2-80 0,0 0-32 0,-1 1-15504 16</inkml:trace>
  <inkml:trace contextRef="#ctx0" brushRef="#br0" timeOffset="106719.75">7166 9521 11055 0,'1'2'976'0,"-1"-1"-784"0,1 1-192 16,0-2 0-16,0 0 2192 0,0 1 400 0,1 2 80 0,1 0 16 16,-3-3 272-16,0 0 64 0,0 0 16 0,0 0 0 15,41 28-1440-15,-41-28-272 16,0 0-64-16,0 0-16 0,40 36-480 0,-40-36-112 0,0 0-16 0,21 45 0 15,-21-45-208-15,5 36-48 0,-5-17-16 0,-3 3 0 16,-1 1-224-16,-4 0-144 0,0-2 192 0,-3 1-192 16,-1-1 0-16,-3 0 0 0,-1-1 0 15,-3-2-11776-15,-2 0-2480 0</inkml:trace>
  <inkml:trace contextRef="#ctx0" brushRef="#br0" timeOffset="107797.21">4776 10232 10127 0,'-1'-1'896'15,"0"0"-704"1,1 1-192-16,0 0 0 0,-1-2 1216 0,1 2 224 0,-1-3 32 0,0-1 16 16,-1-1 192-16,0 0 48 15,0 0 0-15,0-1 0 0,0 2-528 0,1 0-112 0,0-1 0 0,-1 3-16 16,0-1 1488-16,0 1 288 0,-1 2 64 0,0 0 16 0,1 0-2576 0,-2 2-512 31,-1 1-96-31,-1-1-32 0,0 3-240 0,0-1-48 0,-1-1-16 0,1 2 0 16,-2-3 592-16,2 1 240 0,0 1-16 15,1-1 0-15,0-1-96 0,0-2 0 16,1 2-128-16,-2-1 192 0,3 1-192 0,-1-2 0 16,0 0 0-16,0 2 0 0,2-2 0 0,-1 0 0 15,0 0 0-15,-1 1 0 0,2 1 224 0,-1-2-48 0,0 0-16 0,1 2 0 16,0 0 208-16,0-2 32 16,2 2 16-16,-2-2 0 0,2 0-80 0,0 1-16 0,-1 1 0 0,1 0 0 15,1-1-80-15,-1 1-32 0,1-1 0 0,0 0 0 16,-1 1-208-16,0 1 0 0,1-1 128 0,-1-1-128 15,0 3 0-15,0-2 0 0,-1 1 0 0,1 2 0 16,-1-1 0-16,0 3 0 0,-1 0 0 0,1 1 0 16,-1 1 0-16,0 0 0 0,-1 2 0 0,2 0 0 15,0 1 0-15,-1 0 0 0,1 2 0 0,-1-2 0 16,2 2 0-16,-1-5 0 0,1 1 0 0,0-1 0 0,0 3 0 16,0-2 0-16,1 0 0 0,-1-1 0 0,1 0-160 0,-1-2 160 15,0-2-128-15,0-1 128 0,0-1-144 16,0 0 144-16,0 0-160 0,0 0 160 0,1-2 0 0,1 3 0 15,-1-1 0-15,0-1 0 0,2 0 0 0,0 1 0 16,1-1 0-16,-1 1 0 0,2 0 0 0,0 0 0 16,-1 0 0-16,2-1 0 0,0 1 0 0,1-1 0 15,-7-2 0-15,0 0 0 0,0 0 128 0,0 0-128 16,42 14 0-16,-42-14 0 0,0 0 0 0,0 0 128 16,40 2-128-16,-40-2 0 0,0 0 1072 0,0 0 96 15,34-6 32-15,-27 3 0 16,0-1-1728-16,-1 1-352 0,1 2-64 0,-2-2-16 0,0 2 576 0,0-1 128 0,-1-1 0 0,1 1-16816 31</inkml:trace>
  <inkml:trace contextRef="#ctx0" brushRef="#br0" timeOffset="108179.01">4930 10211 10127 0,'-3'0'896'0,"2"0"-704"0,0 0-192 0,1 0 0 15,-1 0 1088-15,1 0 192 16,0 2 48-16,-1-1 0 0,0 3 432 0,0 3 96 16,0 0 0-16,-1 5 16 0,1 1-976 0,-2 3-192 0,2 3-32 0,-2 2-16 15,0 2-400-15,-1 0-64 16,1 0-32-16,-3 0 0 0,1-1-160 0,1-1 192 16,-1 0-192-16,1-6 192 0,2-3-192 0,1-1 0 0,1-4 144 0,0-2-144 15,1-2 0-15,2-3-192 16,1-2 32-16,1-1-10848 0</inkml:trace>
  <inkml:trace contextRef="#ctx0" brushRef="#br0" timeOffset="108547.43">5121 10170 13823 0,'0'0'1216'0,"0"-2"-960"31,0 2-256-31,0 0 0 0,0 2 1696 0,0-2 288 0,-1 1 64 0,0 3 16 16,-1 0 32-16,0 2 0 0,-1 3 0 0,0 1 0 16,-1-1-1184-16,1 1-224 0,-1 1-48 0,-1 4-16 0,2-1-224 0,-3 3-32 15,1-1-16-15,-1 3 0 0,1 0-144 0,1 0-16 16,-1 0-16-16,0 0 0 16,2-2-176-16,-1-1 0 0,1 3 144 0,0-1-144 0,2-2 0 0,1-2 144 15,1 0-144-15,0-5 0 16,1 2 0-16,2-5 0 0,0 1 0 0,-1-5 0 15,2-1 0-15,0-2 0 0,-2-3-176 0,3-3 176 16,0-2-320-16,1-1 32 0,-1-1 16 0,1-2 0 16,1-4 1040-16,1 0 224 0,-3 3 32 0,1 0 16 15,-2 2-1680-15,-1 0-352 0,0 3-64 0,-2 2-16 0,0 0 880 0,-2 4 192 16,0 0 0-16,-1 2 0 0,-1 1 128 0,-1 1-128 16,-1 0 176-16,-1 2-176 0,1 1 448 0,-3 1-32 15,-1 0 0-15,-1 2 0 0,0-2-128 0,1 2-32 16,0-3 0-16,2-1 0 0,0 2-256 0,2-3 0 15,2-1 0-15,1-2-15344 16</inkml:trace>
  <inkml:trace contextRef="#ctx0" brushRef="#br0" timeOffset="108922.72">5275 10290 9215 0,'-4'0'816'0,"3"-1"-656"0,0 1-160 0,0 0 0 16,0-2 1088-16,0 2 192 0,1-2 48 0,0-1 0 16,0 1-496-16,0-1-80 0,1 1-32 0,-1 0 0 15,1 2-368-15,-1 2-80 0,1 0-16 0,-2 3 0 16,1 0-48-16,-1 3-16 0,0 0 0 0,0-1 0 16,0 3 128-16,0 0 32 0,0-1 0 0,-1 0 0 0,1 1 288 0,0-3 64 15,1 2 16-15,0-1 0 0,0-3 496 0,2 2 80 16,1-3 32-16,2 1 0 0,0-3-496 0,-5-2-112 15,0 0-16-15,0 0 0 0,0 0-704 0,43 10 0 16,-43-10 0-16,0 0-160 16,0 0-160-16,0 0-16 0,44 20-16 0,-44-20 0 0,0 0 112 0,0 0 32 15,0 0 0-15,19 30 0 0,-20-22 208 0,-2 0 0 16,1-1-160-16,-3-1 160 0,-1 2 192 0,1 0 96 16,-3-3 32-16,1 2 0 0,-1-3 512 0,-1 1 128 15,-1-3 0-15,-1-1 16 0,1-1-240 0,-1-1-48 0,1-4-16 16,0 1 0-16,3-6-672 0,-1 1 0 0,2-3 0 0,0 0-15040 31</inkml:trace>
  <inkml:trace contextRef="#ctx0" brushRef="#br0" timeOffset="109112.47">5260 10228 15663 0,'0'3'688'0,"1"-3"144"15,1 1-656-15,-1-1-176 0,1 0 0 0,0 0 0 16,0-1 1856-16,4 0 320 0,3-3 80 0,-9 4 16 15,29-8-704-15,-13 1-144 0,1 0-16 0,-3 0-16 0,-1 2-688 0,1 0-128 16,-14 5-16-16,34-9-16 0,-34 9 432 0,0 0 96 16,42-3 16-16,-42 3-15872 15</inkml:trace>
  <inkml:trace contextRef="#ctx0" brushRef="#br0" timeOffset="109397.26">5837 10434 16575 0,'0'2'1472'0,"0"0"-1168"0,1 1-304 0,-1-1 0 0,0-1 1216 15,0 1 176-15,0 0 32 0,1 5 16 0,0 0 576 0,-1 4 112 16,0 2 32-16,-1 1 0 0,-2-2-1168 0,-1 1-224 16,-2-1-64-16,0-1 0 31,0-2-1120-31,-1-2-224 0</inkml:trace>
  <inkml:trace contextRef="#ctx0" brushRef="#br0" timeOffset="111850.3">6408 10164 6447 0,'0'0'576'0,"0"0"-576"0,0 0 0 0,0 0 0 0,0 0 1216 0,-1 0 128 15,1 2 16-15,0-1 16 16,0 2 288-16,-1 2 64 0,0 0 16 0,0 2 0 16,0-1-240-16,-1 3-48 0,1 0-16 0,-1 3 0 0,0 2 64 0,1 0 16 15,-2 1 0-15,0 1 0 16,-1 0-384-16,0 1-80 0,-1-2-16 0,1 0 0 15,0-2-80-15,-1-1-32 0,1 0 0 0,0 0 0 16,0-1-448-16,-2-1-96 0,4 1 0 0,0-1-16 0,0 0-240 0,1-4-128 16,0 2 128-16,1-4-128 0,1 1-176 0,0-2-96 15,2-2-32-15,0-4-15824 16</inkml:trace>
  <inkml:trace contextRef="#ctx0" brushRef="#br0" timeOffset="112227.87">6532 10196 12895 0,'0'0'1152'0,"0"0"-928"16,1-2-224-16,-1 2 0 0,1 0 1664 0,-1-1 304 16,1 0 48-16,1 1 16 0,2-4-16 0,1 1 0 15,0 0 0-15,2 0 0 0,0 0-656 0,0 0-128 16,0 0-16-16,0 1-16 0,1 1-480 0,-2-2-80 15,3 3-32-15,-3-3 0 0,1 3 16 0,-1-3 0 0,1 2 0 0,0 0 0 16,0 1-272-16,-1-2-48 0,0 2-16 0,-1 0 0 0,1 0-32 0,-2 0 0 16,-1 0 0-16,1 0 0 15,-1 0-64-15,-1 0 0 0,-1 2-16 0,1-2 0 0,-1 1-16 0,-1 1 0 32,0 0 0-32,-1 1 0 0,0 0-16 0,0 1 0 0,-1 3 0 0,-1-3 0 0,0 4-144 0,-1 1 160 15,1 0-160-15,-1 1 160 0,0 4-160 0,1-2 128 16,-1 4-128-16,0-1 128 15,0-1-128-15,1 3 0 0,-2 1 144 0,0-1-144 0,2 0 0 0,-2-1 0 16,0 1 0-16,1 0 0 0,0-1 0 0,0-2 0 16,2-1 0-16,0-3 0 0,0-2-192 0,1-3-128 15,1 0 0-15,0-2-11520 0,0-1-2288 16</inkml:trace>
  <inkml:trace contextRef="#ctx0" brushRef="#br0" timeOffset="112467.58">6530 10339 9215 0,'-4'0'400'0,"2"0"96"0,1 0-496 0,0 2 0 15,1-2 0-15,-1 0 0 0,0 0 1776 0,1 1 256 16,-1 1 48-16,0 0 16 0,1 1 336 0,2 1 80 16,0-1 16-16,3-1 0 0,1 0-368 0,-6-2-80 15,0 0-16-15,0 0 0 0,0 0-800 0,41-1-176 16,-41 1-16-16,0 0-16 0,44-13-480 0,-44 13-112 15,29-12-16-15,-15 5 0 0,-1 1-256 0,-1-2-64 0,0 2-128 16,-1 0 192-16,0 1-192 0,0-1 0 0,-2 1 0 0,0 2 0 16,-2 1 0-16,0-1-160 0,-2 3 0 15,1-2-17088-15</inkml:trace>
  <inkml:trace contextRef="#ctx0" brushRef="#br0" timeOffset="112874.88">6885 10263 9503 0,'-3'-3'192'0,"2"1"64"0,0 1 0 0,1 0 16 0,0 1-272 0,-1-2 0 0,1 2 0 0,-1 0 0 0,0-3 1904 16,0 3 320-16,0-2 64 0,-1 2 16 15,1 2-128-15,-1-2-32 0,1 3 0 0,-1 0 0 0,1 0-672 0,-1 3-128 16,-1 0-16-16,0-1-16 0,0 2-336 0,1 1-64 15,-2 1-16-15,1 0 0 0,1 2-192 0,0 0-64 16,-1-1 0-16,1-1 0 0,0 0-256 0,1 2-48 16,1-2-16-16,1-1 0 0,2 0-192 0,1-4-128 15,-4-4 128-15,0 0-128 0,0 0 0 0,0 0 0 16,0 0 0-16,0 0 0 0,0 0 0 0,43 0 0 16,-36-6 0-16,-2-1-128 0,2-1 128 0,-1 1-128 15,0-2 128-15,0 0-128 0,1 0 128 0,-2-2 0 0,2 1 0 16,-1-3-128-16,1 1 128 0,-2 0 0 0,0 2 0 15,0-1 0-15,-1 2 0 0,-1-1 0 0,0 2 0 0,-1 0-128 16,-1 0 128-16,-1 3 0 0,-2-2 0 0,-1 4 0 16,-3 0 0-16,0 2 0 0,-3 2 0 0,-3 0 0 15,-1 2 0-15,0 2 0 0,-2-1 0 0,1 3-128 16,0-2-128-16,1-3-32 0,1 1 0 16,2 1-10304-16,0-4-2064 0</inkml:trace>
  <inkml:trace contextRef="#ctx0" brushRef="#br0" timeOffset="113238.53">7112 10116 2751 0,'-1'0'256'0,"1"0"-256"0,0 0 0 16,0 0 0-16,1 0 2688 0,-1 0 480 0,1 0 96 0,1 0 32 16,2 2-512-16,0-2-96 0,-4 0-32 0,0 0 0 15,0 0-704-15,0 0-144 0,42 24-16 0,-42-24-16 16,0 0-352-16,0 0-64 15,38 33-16-15,-38-33 0 0,0 0-256 0,25 38-64 0,-25-38-16 0,0 0 0 16,20 44-432-16,-20-44-64 0,7 35-32 0,-6-19 0 16,-3 3-272-16,-1-2-48 0,-3-1-16 0,-2 1 0 15,-3-2-16-15,-3 2-128 0,-3 1 192 0,-3 1-64 16,2-3-128-16,-4 3 0 0</inkml:trace>
  <inkml:trace contextRef="#ctx0" brushRef="#br0" timeOffset="115263.47">4798 10806 11055 0,'0'0'976'16,"0"-2"-784"-16,0 2-192 0,0 0 0 15,0 0 1552-15,1-2 272 0,-1 1 48 0,1-1 16 0,0-3 672 0,0 3 144 16,0-2 32-16,-1 1 0 16,0 2-864-16,-1-1-160 0,1 2-48 0,-2 0 0 0,0 0-800 0,-2 0-160 15,0 2-48-15,0-1 0 0,-1 1-352 0,-1 1-80 16,0-1-16-16,-3-1 0 15,2 0-208-15,0-1 0 0,-1 2 128 0,0-2-128 16,1 0 0-16,0 0 0 0,1 0 0 0,1 0 0 16,0-2 0-16,1 1 0 0,1 0 0 0,0 1 0 15,1-2 0-15,1-1 0 0,0 3 0 0,0-2 0 16,1 2 0-16,0 0 0 0,0 0 0 0,0 0 0 16,1 2 0-16,0-2 0 0,0 3 0 0,-1-1 0 0,0-1 0 0,0 2 0 15,0-2 0-15,1 3 0 0,-1-1 0 0,0-1 0 16,0 1 0-16,0 1 0 0,0-1 0 0,0 1 0 15,0 1 0-15,0 0 0 0,0-1 0 0,0 2 0 16,-1 2 0-16,1-2 0 0,-1 1 0 0,1 2 0 16,-1-1 0-16,1 3 0 0,-1 1 0 0,1 0 0 15,-1 2 0-15,1 1 0 0,-1 1 0 0,0-1 0 16,0 0 0-16,-2-2 0 0,1 0-176 0,-1-3 32 16,1 2 0-16,0 0 0 15,0-2-368-15,0-1-64 0,1-1 0 0,0-2-16 0,1-1 304 0,-1-1 64 0,1 1 16 0,1-2 0 16,0-1 208-16,0-2 0 0,2 0 0 0,-1 0 0 15,2 2 0-15,1-4 128 0,0 2-128 0,2-2 0 16,-1 2 224-16,1-3-64 0,-7 3-16 0,0 0 0 16,0 0-16-16,0 0-128 0,39-4 192 0,-39 4-64 15,0 0-128-15,0 0 0 0,0 0 0 0,39-4 128 16,-39 4-128-16,0 0 0 0,0 0 0 0,0 0 0 16,39-9 0-16,-31 7 0 0,0-2 0 0,1 1 0 15,-1-2-240-15,0 1 32 0</inkml:trace>
  <inkml:trace contextRef="#ctx0" brushRef="#br0" timeOffset="115595.31">5039 10801 7359 0,'-3'-2'656'0,"2"2"-528"0,0-2-128 0,-1 2 0 16,1 0 1792-16,0 0 320 0,0 0 64 0,0 0 0 15,0 2 128-15,-2 0 32 0,1 3 0 0,-1-2 0 16,2 2-1328-16,-1 3-272 0,1 1-48 0,1 2-16 16,-1 1 32-16,0 2 16 0,-1 1 0 0,0 3 0 15,0 3-368-15,-2-1-80 0,1 3-16 0,-2-2 0 16,1 1-256-16,1-1 128 0,-1-1-128 0,-1-2 0 15,3-1 0-15,-1-3 0 0,1-2 0 0,1-3 0 16,0-2 0-16,1-2 0 0,1-2 0 0,1-1 0 16,-1-2-832-16,2-3-256 0</inkml:trace>
  <inkml:trace contextRef="#ctx0" brushRef="#br0" timeOffset="115960.95">5095 10818 14735 0,'-1'1'640'0,"0"-1"160"0,1 0-640 0,0 0-160 16,0 0 0-16,0 0 0 0,0 1 1936 0,1-1 368 15,1 0 64-15,1 2 0 0,1-2 704 0,1 0 144 0,1-2 32 0,-1 2 0 16,3-2-2832-16,-1 0-560 0,-7 2-112 0,0 0-32 16,26-10 560-1,-18 6 112-15,0-1 32 0,0 2 0 0,0-1-208 0,-1 1-32 16,0 0-16-16,1 0 0 0,-8 3-160 0,0 0 0 0,0 0 0 0,0 0 0 15,0 0 0-15,0 0 0 0,0 0 0 0,0 0 0 16,42 16 0-16,-40-12 0 0,-2 1 0 0,1 0 128 16,-1 0 64-16,-1-1 0 0,1 1 0 0,-2 2 0 15,-1 0 32-15,0 0 16 0,0 1 0 0,0-2 0 16,0 2-112-16,-1 1 0 16,0 0-128-16,1 1 192 0,0 0-64 0,-1 2 0 0,0 2-128 0,-1 0 192 15,1 0-192-15,0 0 144 0,-1 3-144 0,1-2 128 0,0 1 0 16,-1-2-128-16,-1 3 192 15,1 0-64-15,-1 0-128 0,1-2 0 0,0 0 0 0,0-1 0 0,2-2 0 0,-1-3-272 16,3-2 64-16,0-2-11296 16,1-2-2256-16</inkml:trace>
  <inkml:trace contextRef="#ctx0" brushRef="#br0" timeOffset="116180.22">5121 10979 10127 0,'-2'-2'448'0,"1"1"96"0,0 1-544 0,1 0 0 0,0 0 0 0,0 0 0 0,0 1 2208 0,1 1 336 15,1-1 64-15,1 1 16 16,2 1-240-16,0-2-32 0,-5-1-16 0,0 0 0 0,0 0-688 0,0 0-144 0,43 5-32 0,-43-5 0 16,0 0-624-16,34-6-128 0,-34 6-16 0,26-9-16 15,-26 9-432-15,26-9-64 0,-26 9-32 0,25-11 0 16,-25 11-160-16,0 0-144 0,32-10 144 0,-23 5-10800 31,-1 3-2032-31</inkml:trace>
  <inkml:trace contextRef="#ctx0" brushRef="#br0" timeOffset="116529.18">5424 10872 6447 0,'0'0'576'0,"0"0"-576"15,0 0 0-15,0 0 0 0,0 0 2256 0,0 0 352 16,0 0 64-16,0 1 16 0,0 1-240 0,0 0-32 16,0 3-16-16,0-3 0 0,-1 3-1040 0,-2 0-208 0,1 0-32 0,-1 2-16 15,0-1-144-15,1 2-16 0,-2-1-16 0,1 3 0 16,-1 3-192-16,2-1-32 0,-1 0-16 0,1 0 0 16,0 0-304-16,0 0-64 0,1 0-16 0,1 0 0 15,1-2-96-15,1-2-16 0,1 0 0 0,1-4 0 16,-1-1-192-16,2-1 0 0,1-4 128 0,2 0-128 15,-3 1 0-15,2-3 0 0,1-4 0 0,2-3 0 16,-2 1-144-16,0-2 144 0,1 1 0 0,-1 0-144 0,-1 0 0 16,-1 1 0-16,-1 1 0 0,0-2 0 15,0 1 144-15,-2-3 0 0,1 1 0 0,-1-1-128 0,-1 1 128 0,-1 0 0 16,-2 0 0-16,-1 0 0 0,-1 3 0 0,-1 0 144 16,-2 1-144-16,-1 4 0 0,2-1 208 0,-2 3-64 15,-1 2-16-15,2 2 0 0,-1 3-128 0,2-3 160 16,0 5-160-16,0 0-10704 15,2 1-2240-15</inkml:trace>
  <inkml:trace contextRef="#ctx0" brushRef="#br0" timeOffset="116878.06">5962 10924 16239 0,'-1'0'352'0,"1"-2"80"0,0 2 16 0,1 0 0 0,-1 0-448 0,0 0 0 0,1 0 0 0,0 0 0 0,1 2 2128 16,0-1 336-16,1 3 64 0,-2 1 16 0,0 3-1232 0,-1 1-240 16,0 2-48-16,-1 0-16 0,0 1-432 0,-2 1-96 15,0 1-16-15,-1 0 0 0,0 0-464 0,-1-2 128 16,1 0-128-16,-2-2-13632 0</inkml:trace>
  <inkml:trace contextRef="#ctx0" brushRef="#br0" timeOffset="118394.69">6388 10756 12895 0,'0'-1'1152'0,"0"0"-928"0,0 1-224 0,0 0 0 0,0 1 1472 0,0-1 256 15,0 1 64-15,-1 1 0 0,1 1 448 16,-1 2 112-16,0 0 16 0,0 4 0 16,-1-1-1072-16,1 3-208 0,0 1-32 0,-1 2-16 0,1 0-400 0,-1 1-96 15,0-1-16-15,-1 0 0 0,2 0-176 0,-2 0-32 16,0 0-16-16,0-4 0 0,1 2-48 0,0-3-16 16,-1 1 0-16,1-2 0 0,1-2-240 0,-1 0-192 15,2-3 48-15,0 0-15488 0</inkml:trace>
  <inkml:trace contextRef="#ctx0" brushRef="#br0" timeOffset="118771.79">6539 10720 9215 0,'2'-2'400'0,"-1"1"96"0,1 0-496 0,-1 1 0 15,0-2 0-15,1 2 0 0,-1 0 2112 0,2-2 336 0,2 1 64 0,2-1 16 0,-7 2 96 0,0 0 0 16,0 0 16-16,0 0 0 16,41-2-1424-16,-41 2-272 0,0 0-64 0,0 0-16 0,0 0-160 0,37 0-48 15,-30-1 0-15,-7 1 0 0,0 0-112 0,0 0-32 16,0 0 0-16,0 0 0 0,0 0-48 0,0 0-16 16,0 0 0-16,40 5 0 0,-39-5-144 0,1 3-48 15,-1-1 0-15,-1-1 0 0,0 2-256 0,-2 0 128 16,1-1-128-16,0 3 0 15,-1 0 176-15,-1 0-176 0,1 0 160 0,0 2-160 0,0 2 0 0,0 1 128 16,0 1-128-16,-2-1 0 0,1 2 0 0,0 0 0 16,1 0 0-16,-2 2 0 15,0 1 0-15,0 0 0 0,1 4 0 0,-2 0 0 0,1 0 0 0,1 0-160 16,-1 1 160-16,1-2-192 16,0 1-192-16,1-4-64 0,1 1 0 0,-1-4 0 15,2 0-1392-15,-1-5-272 0,2 0-64 0,0-7-11712 16</inkml:trace>
  <inkml:trace contextRef="#ctx0" brushRef="#br0" timeOffset="118993.92">6578 10884 10127 0,'-3'2'448'0,"2"-1"96"0,0 1-544 0,0 0 0 15,0-2 0-15,1 1 0 0,-1 1 1744 0,1 0 240 0,-1 1 64 0,2 2 0 0,0 0 272 0,2-2 64 16,1 0 16-16,1-3 0 15,0 0-736-15,3-2-128 0,-8 2-48 0,0 0 0 16,29-14-560-16,-18 6-112 0,0 1-32 0,0-2 0 0,2 2-464 0,0-3-112 16,-1 1-16-16,0 2 0 0,-2 2-192 0,0-1 0 31,-10 6 0-31,0 0-10336 16,29-9-2112-16</inkml:trace>
  <inkml:trace contextRef="#ctx0" brushRef="#br0" timeOffset="119389.55">6897 10740 21183 0,'-1'0'944'0,"0"0"192"0,0 0-912 0,0 2-224 0,1-2 0 0,-1 0 0 16,0 0 1568-16,-1 2 272 0,-1 1 48 0,-2 2 16 15,1-1-640-15,-1 1-128 0,1 1-32 0,0 0 0 16,0-1-464-16,0 1-80 0,1 2-32 0,-1-1 0 15,1 0 192-15,0 0 48 0,0 2 0 0,0-1 0 0,1 1-256 0,-1-2-32 16,2 3-16-16,0-5 0 0,1 0-320 0,0-1-144 16,2 1 128-16,0 0-128 0,0-2 0 0,1-2 0 15,0 1 0-15,1 1 0 0,0-3 0 0,1 2 128 16,0-2-128-16,1 0 0 0,-2 0 0 0,3 0 0 16,-7 0 128-16,0 0-128 0,0 0 0 0,0 0 0 15,0 0 0-15,0 0 0 0,42 19 0 0,-39-13 0 16,-3-6 128-16,0 0-128 0,0 0 0 0,0 0 0 15,16 31 0-15,-14-25 0 0,0-1 0 0,-2-1 0 16,0 1 0-16,-1 0 0 0,0-3 0 0,-1 1 0 0,-1 0 0 16,-1-1 128-16,0 1-128 0,-2-2 128 0,0 1-128 0,-2-1 128 15,1 1-128-15,-2 0 0 0,-2-2 0 0,0 0 0 16,1 1 0-16,-1-2 0 0,1 1 0 0,0-4 0 31,1 1-896-31,1-3-96 0,1 0-32 0,3 0-15328 0</inkml:trace>
  <inkml:trace contextRef="#ctx0" brushRef="#br0" timeOffset="119594.83">6847 10742 13823 0,'0'0'608'0,"0"0"128"0,1 0-592 0,1 0-144 16,-1 0 0-16,1 0 0 0,0 0 1376 0,3-2 240 15,-5 2 48-15,0 0 16 16,37-12-608-16,-37 12-128 0,32-12-32 0,-32 12 0 0,30-13-176 0,-30 13-32 15,30-11-16-15,-30 11 0 0,0 0 224 0,37-6 48 16,-37 6 16-16,0 0 0 16,0 0-640-16,0 0-128 0,0 0-16 0,43 11-8944 15,-40-9-1776-15</inkml:trace>
  <inkml:trace contextRef="#ctx0" brushRef="#br0" timeOffset="119801.38">7158 10669 9215 0,'0'0'816'15,"1"-1"-656"-15,0 1-160 0,0 0 0 0,0 0 2944 0,0 0 576 0,1 0 96 0,-2 0 32 16,0 0-320-16,0 0-48 0,0 0-16 0,45 22 0 0,-45-22-1808 0,0 0-368 16,30 34-80-16,-30-34-16 0,15 30-416 0,-15-30-96 15,9 38-16-15,-7-17 0 16,-1 0-128-16,-2 2-16 0,-1 0-16 0,-1-2 0 0,-2 0-304 0,-1-1 160 15,-3-2-160-15,-6 2 128 0,-2-2-128 0</inkml:trace>
  <inkml:trace contextRef="#ctx0" brushRef="#br0" timeOffset="120896.02">4741 11332 16575 0,'0'0'1472'0,"0"0"-1168"16,1 0-304-16,-1 0 0 0,0 0 1440 0,1 0 224 16,0 0 64-16,-1-2 0 0,1 2-432 0,0-2-80 15,-1 2 0-15,0-3-16 0,-1 1 1232 0,0-1 240 16,0 1 48-16,-1 0 16 16,0 0-3280-16,-1 0-656 0,0 1-128 0,-1 1-16 0,-1-2 1344 0,0 2 288 15,-2 0 48-15,1-1 16 0,-1 1-224 0,1 0-128 0,-2 0 160 0,1 0-160 16,-1 0 224-16,1 0-48 0,1 0-16 0,1 0 0 15,0 0 288-15,1 0 64 0,0-2 16 0,1 2 0 16,0 0-48-16,1 2-16 0,0-2 0 0,0 0 0 16,0 0-160-16,1 1-48 0,0 1 0 0,0-2 0 15,1 2-96-15,-1 1-32 0,1-1 0 0,-1 0 0 16,0 1-128-16,1 2 192 0,0-3-192 0,0 3 192 16,-1 0-192-16,1 1 0 0,-1 0 144 0,1 1-144 15,-1 2 0-15,1-2 0 0,-1 2 0 0,1 1 128 0,-1-2-128 16,0 0 0-16,0 2 0 0,1-2 0 0,0 0 0 0,-1 1 0 15,1-1 0-15,-1 0 0 16,0 3 0-16,1-3 0 0,0 1 0 0,0-1 0 0,0 1 0 0,-1 0 0 16,0 0 0-16,0 1 0 15,1-1 0-15,0-2-128 0,-1 3 128 0,-1-5 0 0,1 2 0 0,0-3 0 16,-1 1 0-16,0 0-128 0,1-3 128 0,-1 1 0 16,1-1 0-16,1-1 0 0,0 1 0 0,-1-2 0 15,1 0 0-15,0 0 0 0,0 0 0 0,0 0 0 16,0 0 0-16,1 0 0 0,-1 0 0 0,1 0 0 0,0 0 0 15,0 2 128-15,0-1-128 0,1 0 0 0,2 2 0 16,-1 0 0-16,1 1 0 0,-4-4 0 0,0 0 0 0,0 0 128 16,0 0-128-16,0 0 144 0,41 14-144 0,-41-14 160 15,0 0-32-15,0 0-128 0,46 12 192 0,-46-12-64 16,0 0-128-16,0 0 0 0,51 5 0 0,-51-5 0 16,0 0 0-16,0 0 0 0,45-1 0 0,-45 1 0 15,0 0-304-15,32-8-144 16</inkml:trace>
  <inkml:trace contextRef="#ctx0" brushRef="#br0" timeOffset="123221.96">5053 11318 10127 0,'0'0'896'0,"0"0"-704"0,0 0-192 0,0 0 0 16,0 2 1056-16,0-2 176 0,-1 1 48 0,0 3 0 16,1-1 192-16,-2 1 32 0,1 1 16 0,-1 0 0 15,0 0-592-15,0 2-112 0,0 2-32 0,1-2 0 16,-1 3-96-16,-1 0-32 0,0 1 0 0,1 1 0 15,1 2-144-15,-2 3-16 0,0-1-16 0,0 3 0 16,1-2-32-16,0-1-16 0,-1-1 0 0,1 0 0 16,1-1-432-16,0-3 0 0,1-1 0 0,1-1-8448 15,0-4-1728-15</inkml:trace>
  <inkml:trace contextRef="#ctx0" brushRef="#br0" timeOffset="123592.16">5132 11338 8287 0,'1'-1'368'0,"-1"-1"80"0,1 1-448 0,0-1 0 0,0 2 0 0,1 0 0 31,0-2 1440-31,1 0 208 0,1-1 32 0,3-2 16 0,0 1-48 0,0-1-16 0,1 0 0 0,-1 1 0 31,0 1-224-31,-1 1-64 0,2-1 0 0,-2 0 0 0,1 2-320 0,-1-1-80 0,1 1-16 0,-2-1 0 16,2 0 704-16,-2 1 144 0,1 1 16 0,-1-2 16 16,0 2-2000-16,-1 2-384 0,0-2-96 0,-1 1-16 15,1 3 688-15,-1-1 0 0,-1-1 0 0,0 3 128 16,0 2-128-16,-2-2 0 0,0 4 0 0,-1-2 0 16,0 2 128-16,-1 1-128 0,1 1 160 0,-3 0-160 15,1 3 128-15,-1-2-128 16,1 3 0-16,-1 0 144 0,-1 0-144 0,1 1 0 15,-2 1 0-15,2-1 128 0,-1-2-128 0,-1 1 0 0,2-1 0 0,0-1 0 0,-1 1 0 0,1 0 0 16,-1 0-144-16,2-4 144 16,0 1-1088-16,0-4-96 0,1 1-32 0,1-2-7872 15,0-3-1568 1</inkml:trace>
  <inkml:trace contextRef="#ctx0" brushRef="#br0" timeOffset="123828.73">5165 11520 4607 0,'-3'0'400'0,"1"0"-400"0,1 0 0 0,0 0 0 16,0 0 1632-16,1 0 240 15,0 0 48-15,0 0 16 16,1 0 800-16,-1 0 144 0,2-3 48 0,0 1 0 0,1 0-816 0,0-1-144 16,2 1-48-16,0 0 0 15,0-1-496-15,1 0-96 0,-6 3-32 0,0 0 0 0,0 0-272 16,0 0-64-16,40-9-16 0,-40 9 0 15,0 0-608-15,0 0-112 0,39-2-32 0,-39 2 0 16,0 0-192-16,0 0-160 0,0 0 32 0,44-7 0 16,-44 7-1440-16,0 0-288 0</inkml:trace>
  <inkml:trace contextRef="#ctx0" brushRef="#br0" timeOffset="124219.89">5440 11346 17503 0,'1'0'768'0,"-1"0"176"0,0 0-752 0,0 0-192 0,0 0 0 0,0 0 0 16,0 1 1888-16,0 1 352 15,-1 1 64-15,0 1 0 0,0 3-576 0,-1-1-112 0,1 0-16 0,-1 3-16 16,-1-1-736-16,0-1-144 16,0 1-16-16,1 1-16 0,-2 0 32 0,1 0 16 0,-1 2 0 15,0-3 0-15,0 2-288 0,0-3-64 0,2 0-16 0,-1-1 0 16,1-2-80-16,0 1-16 0,0 0 0 0,2-2 0 15,1 0-96-15,-1 0-32 0,2-1 0 0,0-1 0 16,1 0-128-16,1-1 0 0,1 0 0 0,1 0 0 16,-6 0 0-16,0 0 0 0,0 0 0 0,0 0 0 15,38-2 0-15,-38 2 0 0,0 0 0 0,0 0 0 16,0 0 0-16,0 0 0 0,0 0 0 0,41 22 0 16,-41-22-128-16,0 0 128 0,0 0 0 0,0 0 0 0,12 25 0 0,-13-19 0 15,0-2 0-15,1 3 0 0,-1-3 0 0,-2 1 0 16,-1-1 0-16,0 0 0 0,-2 0 0 0,-1 1 0 15,0-1 0-15,-2-1 0 0,-1 0 0 0,0-1 0 16,0 0 0-16,0-2 0 0,1-1-160 16,0-2-64-16,2 0-16 0,-1-3 0 15,3 1-1520-15,0-1-304 0,2-1-64 0,3-4-12720 0</inkml:trace>
  <inkml:trace contextRef="#ctx0" brushRef="#br0" timeOffset="124396.6">5414 11390 11967 0,'-2'0'528'0,"1"-1"112"0,1 1-512 0,0 0-128 16,0 0 0-16,0 0 0 0,1 0 2224 0,1-2 400 0,1 2 96 0,2-2 16 16,2-1 64-16,-7 3 16 15,0 0 0-15,31-14 0 0,-31 14-1632 0,28-14-320 0,-13 4-64 0,2 1-16 16,-1 2-576-16,-16 7-208 0,33-17 144 0,-33 17-144 16,34-9 0-16,-34 9 0 0,0 0 0 0,41-5 0 15,-41 5-1104-15,0 0-208 0</inkml:trace>
  <inkml:trace contextRef="#ctx0" brushRef="#br0" timeOffset="124972.18">5960 11504 19343 0,'0'0'1728'0,"0"0"-1392"0,0 2-336 0,0-2 0 15,0 0 1712-15,0 2 272 0,1-1 48 0,0 2 16 16,1 0 368-16,0 2 80 0,1 0 0 0,-1 2 16 15,1-1-1296-15,0 0-272 0,-1 0-48 0,0 2-16 16,0 1-624-16,-2 0-112 0,-1 1-16 0,-1 0-128 0,-1-1 0 0,-1 1 0 16,-1 1 0-16,-1-1 0 15,1-1-608-15,-2-2-176 0</inkml:trace>
  <inkml:trace contextRef="#ctx0" brushRef="#br0" timeOffset="126496.23">6445 11235 6447 0,'1'0'576'0,"-1"-2"-576"0,0 2 0 0,0 0 0 16,1 0 960-16,-1 0 96 0,1 2 16 0,0-2 0 15,0 3 0-15,-1 0 0 0,1 3 0 0,-1 1 0 16,-1 5-272-16,0 0-48 0,0 2-16 0,0 0 0 15,0 1 0-15,0 2 0 0,0 1 0 0,-1 1 0 16,0 0-352-16,0-3-64 0,0 1 0 0,-1-4-16 16,2 0-128-16,-1-1-32 0,-1-2 0 0,1-1 0 15,0-1-576-15,0-2-112 0,1 2-32 0,0-2 0 16,0-3-768-16,1 2-176 0</inkml:trace>
  <inkml:trace contextRef="#ctx0" brushRef="#br0" timeOffset="127143.32">6621 11294 11967 0,'-1'-2'528'0,"0"2"112"0,0-2-512 0,1 2-128 0,0-2 0 16,0 1 0-16,0 1 1152 0,-1-2 208 0,1-1 48 0,0 1 0 15,0 0-192-15,0-2-16 0,0 3-16 0,1-1 0 16,0 1-592-16,0 1-112 0,0 3-32 0,-1 0 0 15,0-1 192-15,0 3 16 0,-1 2 16 0,0 0 0 16,0 2-96-16,-1-1-32 0,1 1 0 0,-2 0 0 16,2-1-400-16,-2 1-144 0,1-2 0 0,-1 0 144 15,1-2-144-15,0-1 128 0,2-3-128 0,0 1 128 16,-1 1 384-16,1-3 64 0,1 2 0 0,-1-2 16 16,2 0-80-16,1-2 0 0,0 0-16 0,1 1 0 0,-4 1-64 15,0 0-16-15,0 0 0 0,0 0 0 0,0 0-80 0,39 9-16 16,-39-9 0-16,0 0 0 15,0 0-320-15,0 0 0 0,39 24 0 0,-39-24 128 0,0 0-128 0,0 0 0 16,0 0 128-16,30 36-128 0,-30-36 0 0,0 0 144 16,0 0-144-16,9 28 0 0,-10-23 128 0,0 0-128 15,-1-1 0-15,-1 1 0 0,-1-2 0 0,1-1 0 16,-2 0 0-16,-1 0 0 0,0 1 0 0,-2 0 0 16,1-1 0-16,-2-2 0 0,0 2 0 15,0-2 0-15,-1 2 0 0,0-1 0 0,0 1 0 0,2-2 0 16,2 0 0-16,-1-2 0 0,2-1 0 0,0 1 0 0,1 0 0 15,0-3 0-15,4 2 0 0,-1-3 0 0,1 0-128 0,1-1 128 16,1-1 0-16,0-2 0 0,3 0 0 0,-1-1 0 16,1-1 0-16,1-1 0 0,-1 0 0 0,2 0 0 15,0 2 0-15,0-1 0 0,1 2 0 0,-1 0 0 16,2 1 0-16,-3 2 0 0,2 0 0 0,-2 0 0 16,2 2 0-16,-2-1 0 0,1 3 0 0,-1-2 0 15,1 0 224-15,-2 1-64 0,2-1-16 16,-2 1 0-16,0-1 240 0,0-1 64 0,0 2 0 0,0-3 0 15,-1 2-224-15,0-2-32 0,-1 3-16 0,-1-1 0 16,-1-1 16-16,-1 2 0 0,-1-3 0 0,-2 4 0 0,0-1-48 0,-2 1 0 16,-2 1 0-16,-2 2 0 15,0 2 80-15,-1-1 16 0,-3 4 0 0,0 1 0 0,0 1-112 0,1-2-128 16,1 0 176-16,1-1-176 0,2 1 0 0,2-2 0 16,0 0 0-16,2 0 0 15,0-2-576-15,2 1-160 0,1-2-32 0,3 0-16144 16</inkml:trace>
  <inkml:trace contextRef="#ctx0" brushRef="#br0" timeOffset="127726.83">6476 11282 9215 0,'0'0'816'0,"0"-2"-656"16,1 2-160-16,-1 0 0 0,0 0 1376 0,0-1 240 15,0 0 48-15,-1-1 16 0,1 0-112 0,0-1-32 16,-1 1 0-16,0 1 0 0,0-1-384 0,0 2-64 0,0-2-32 0,1 2 0 15,-2 2-32-15,1-1 0 0,1 1 0 0,-1 2 0 16,0 1-112-16,1-1-16 0,-1 1-16 0,1 0 0 16,-1 2 16-16,1 0 0 15,0 3 0-15,-1-1 0 0,0 3-272 0,0-2-48 0,-1 2-16 0,0-1 0 16,0 3-288-16,-1-2-48 0,0 0-16 0,0 0 0 16,0 1-32-16,0-2-16 0,1 1 0 0,-1-3 0 15,2 0 32-15,-1 0 16 0,1 0 0 0,-1-1 0 16,0 2-80-16,1-2-128 0,0 1 176 0,-1-1-176 15,1 1 128-15,-1-2-128 0,2 0 0 0,-2-1 0 16,1 0 0-16,1-4 0 0,0 0 0 0,0 0 0 0,0-2 0 0,0-2 0 16,1 2 0-16,1-2 0 0,-1-3-368 0,2 0-16 15</inkml:trace>
  <inkml:trace contextRef="#ctx0" brushRef="#br0" timeOffset="128281.23">6893 11325 10127 0,'0'-2'896'0,"0"2"-704"0,0-2-192 0,0 2 0 0,0 0 1280 0,-1 0 208 15,1 0 48-15,-1 0 16 0,0 2 848 0,-1 0 160 16,0 3 48-16,0-3 0 0,-1 4-1488 0,1 0-288 16,-1 2-64-16,0 1-16 0,0 0-112 0,0 3 0 15,1 2-16-15,-1-2 0 0,2 2-176 0,0-2-48 0,1 0 0 16,1 0 0-16,0-2-208 0,1-3-32 0,-2-7-16 0,0 0 0 16,0 0-16-16,0 0 0 0,0 0 0 0,0 0 0 15,42 9-128-15,-33-16 160 0,1 0-160 0,0-3 160 16,0-2-160-16,0 0 0 0,0 1 0 0,-2-3 0 15,0 2 0-15,-2 0 0 0,0 0 0 0,-3 1 0 16,-1 2 0-16,-1 0 0 0,-1 0 0 0,-3 0 0 16,0 1 0-16,-3 2 0 0,0 0 0 0,-3 2 0 15,0-1 320-15,-3 3 16 0,0 0 16 0,-1 4 0 16,1-2-32-16,1 3-16 0,-1 1 0 16,1-2 0-16,2 3-304 0,2 0 0 0,1-1 0 0,3 1 0 15,0 0-1328 1,3-1-208-16</inkml:trace>
  <inkml:trace contextRef="#ctx0" brushRef="#br0" timeOffset="128631.25">7149 11231 6447 0,'0'-1'576'0,"0"1"-576"0,0 0 0 0,0-2 0 16,0 2 2304-16,1 0 368 15,0 0 64-15,0 0 16 0,2-2 256 0,0 0 64 0,1 1 16 0,1-1 0 16,0 2-1376-16,-1-2-288 0,-4 2-48 0,0 0-16 15,0 0-112-15,0 0-32 0,0 0 0 0,39 29 0 0,-39-29-352 0,12 28-80 16,-12-28-16-16,9 37 0 0,-6-13-368 16,-1-2-80-16,-1 4 0 0,-1 0-16 15,-1 0-176-15,-2-3-128 0,-1-1 192 0,-2-4-192 0,-2 2 128 0,-1-6-128 16,-1-1 0-16,0-2-12096 16,0-4-2480-1</inkml:trace>
  <inkml:trace contextRef="#ctx0" brushRef="#br0" timeOffset="131392.97">4703 11795 1839 0,'0'-1'160'0,"1"1"-160"0,-1-2 0 16,1 2 0-16,0 0 944 0,0-1 144 0,0 0 48 0,0-4 0 15,2 3 576-15,-1-3 112 0,1 5 32 0,-1-1 0 0,0 1 0 0,0 1 0 32,-1-1 0-32,0 2 0 0,0 1-96 0,0-1-16 15,-1 1 0-15,-1-1 0 0,0-1-80 0,0 0-32 0,0 1 0 0,0-1 0 16,0 1-560-16,1-2-112 0,-1 1-32 0,0-1 0 15,0-1-560-15,0 1-112 0,1 0-32 0,-1-2 0 16,0 1-96-16,0-1-128 0,0 1 176 0,-1 0-176 16,0 1 0-16,-1 0 0 0,-2 0 0 0,-1 0 0 15,1 0 0-15,-2 0 0 0,0 1 0 0,0 0 0 16,0-1 0-16,0 2 0 0,0-2 0 0,1 0 0 16,0-2 0-16,1 2 0 0,0 0 0 0,0-1 0 15,1 0 0-15,0-1 0 0,0-1 0 0,1 1 0 16,2-1 0-16,-1-1 0 0,1 1 0 0,0-1 0 15,1 1 0-15,0-1 0 0,0 2 192 0,1-1-192 0,0 1 256 16,-1 1-48-16,1-1-16 0,-1 2 0 16,1 0 16-16,-2 0 0 0,1 2 0 0,0-2 0 15,-1 3-64-15,0-1-16 0,-1 1 0 0,1 0 0 0,0 0-128 0,1 0 128 16,-1 0-128-16,0 1 128 0,0-2-128 0,0 1 0 16,1 0 0-16,0 1 128 0,0-2-128 0,1 1 0 15,0 2 0-15,-1-2 0 0,1 1 0 0,0 3 0 16,0 0 0-16,-1 2 0 0,0 1 0 0,0-3 0 15,1 3 0-15,-1 1 0 0,0 0 0 0,0 2 0 16,-1-1 0-16,1 0 0 0,-1-2 0 0,1 1 0 0,0 1 0 0,0-3 0 16,0 3 0-16,0-2 0 0,0-3 0 0,0 0 0 15,0-3-192-15,0 1 192 0,0-1-192 16,0-1 192-16,0 0-192 0,0-3 192 16,0 0-192-16,1 0 192 0,0 0-128 0,-1 0 128 0,1-2 0 0,0 1 0 15,-1 1 0-15,1-2 0 0,0 1 0 0,1 0 0 16,-2-1 0-16,2 1 0 0,1 1 0 15,1 0 0-15,0 0 0 0,0 0 0 0,-4 0 0 16,0 0 0-16,0 0 0 0,0 0 0 0,0 0 0 0,52 12 0 16,-52-12 0-16,0 0 128 0,0 0-128 0,51 7 0 15,-51-7 0-15,0 0 128 0,43 5-128 0,-43-5 0 0,0 0 144 16,41 0-144-16,-41 0 160 0,0 0-160 0,0 0 0 16,42-2 0-16,-42 2 0 0,0 0 0 0,0 0 0 0,0 0-208 15,0 0 16-15,0 0-16576 16</inkml:trace>
  <inkml:trace contextRef="#ctx0" brushRef="#br0" timeOffset="131791.97">5048 11771 13823 0,'-3'2'608'0,"2"-1"128"0,0 1-592 0,0-2-144 31,0 0 0-31,0 1 0 0,1 0 1824 0,-1 1 336 0,-2 3 64 0,-1 1 16 0,1 3-384 0,0-2-80 16,0 2-16-16,0 3 0 15,0-3-624-15,1 3-128 0,2 0-32 0,-1 2 0 0,1-1-240 16,-1 1-48-16,1 2-16 0,0-4 0 16,0-2-432-16,0 1-96 0,0-2-16 0,0-1 0 15,1-1-128-15,0-2 0 0,0-3 0 0,0 0 0 16,2-2 128-16,-1-2 112 0,1 0 16 0,1-3-15856 15</inkml:trace>
  <inkml:trace contextRef="#ctx0" brushRef="#br0" timeOffset="132362.26">5187 11769 9215 0,'0'0'816'0,"0"-1"-656"15,0 1-160-15,0 0 0 0,0 0 2064 0,-1 1 384 16,0-1 80-16,0 2 16 0,-1 0 240 0,0 1 48 15,-1-1 16-15,0 1 0 0,1 2-1488 0,-1-1-288 16,1 0-64-16,-1 2-16 0,0-2-336 0,0 1-64 16,1 0-16-16,1-3 0 0,-1 3-256 0,0 0-48 15,1-1-16-15,1-2 0 0,-1 1-64 0,2 0 0 16,0-1-16-16,2 0 0 0,-1 0 160 0,2 1 48 16,0-1 0-16,-4-2 0 0,0 0 48 0,0 0 16 0,0 0 0 0,0 0 0 15,41 21-192-15,-41-21-48 0,0 0 0 16,0 0 0-16,0 0-208 0,39 20 0 15,-39-20 0-15,0 0 0 0,0 0 0 0,0 0 0 0,30 32 0 0,-30-32 0 16,0 0 0-16,9 25 0 0,-8-16 0 0,-1-2 0 16,0 2 0-16,-1-1 0 0,0-1 0 0,-2 0 0 15,0 0 0-15,-1-2 0 0,1 0 0 0,-2 0 0 16,0 0 0-16,0-2 0 0,-1-3 0 0,1 1 0 16,-2-1-144-16,1-1-32 0,-1-2 0 0,0-2 0 15,-1 2-240-15,1-3-48 0,0 0-16 0,0 0 0 0,2 1 288 16,0-1 192-16,-2-1-208 0,1-2 80 0,0-1 128 0,1 1 0 15,1 2 0-15,0-3 0 0,2 4 0 0,0 1 0 16,1 2-144-16,1 1 144 0,1 0 0 0,1 1-144 16,1 1 144-16,1 0 0 0,1-2 0 0,-5 2 0 15,0 0 0-15,0 0 0 0,0 0 0 0,39-11 0 16,-39 11 0-16,23-10 0 0,-23 10 0 0,24-15 0 16,-11 6 0-16,-1-1 0 0,-1 3 0 0,1-2 0 15,0-3 0-15,-1 2 0 0,-2-1 0 0,-1 2 0 16,-1 1 0-16,-1 1 0 0,-2 1 0 0,-3 0 0 15,0 1 0-15,-2 1 0 0,-1 1 0 0,-3 1 0 16,-1-1 0-16,-2 1 0 0,-2 0 0 0,-1 0 176 0,-1 1-176 0,-3 1 160 16,-1 1-160-16,-1 1 0 15,2 0 0-15,1-2 0 0,2 0-160 0,2 2-112 0,0-2-32 0,4 0-10448 16,1-2-2112-16</inkml:trace>
  <inkml:trace contextRef="#ctx0" brushRef="#br0" timeOffset="132787.45">5500 11760 2751 0,'0'0'128'0,"0"-1"16"16,0 1-144-16,-1 0 0 0,1 0 0 0,0 0 0 0,-1 0 1840 0,0 0 336 16,-1 1 64-16,0 1 0 0,-1 0 720 0,1 0 144 15,-1 0 32-15,0 3 0 0,1-1-2624 0,-1 2-512 0,1-1 0 0,-1 2-192 16,0 1 592-16,0 0 128 16,1 2 32-16,1-1 0 0,0 1-80 0,1-1-16 15,0 1 0-15,2-1 0 0,0 1 240 0,1-5 32 0,-3-5 16 0,0 0 0 16,0 0 608-16,0 0 128 15,0 0 32-15,0 0 0 0,44 9-1072 0,-37-14-192 0,0-2-64 0,0 0 0 32,-1 0-832-32,1-1-192 0,-2 2-16 0,1-2-16 0,0-1 864 0,-2 0 0 0,0 1 176 15,-1-1-32-15,-1 0-144 0,-1-1 0 0,-1 0 0 0,-1 1 0 16,1 0 0-16,-2 1 0 0,-2 1 0 0,0 0 128 16,0 3-128-16,-2-1 0 0,0 4 0 0,-1 1 128 0,-1 1-128 0,-2 2 0 15,1 2 0-15,0-1 0 0,2 3 384 0,1-2 64 16,0 4 0-16,3-2-15088 15</inkml:trace>
  <inkml:trace contextRef="#ctx0" brushRef="#br0" timeOffset="133104.38">5981 11854 17503 0,'0'0'1552'0,"0"1"-1232"31,1 0-320-31,-1-1 0 0,0 2 2304 0,0 1 384 16,1 2 96-16,-1 0 16 0,1 4-784 0,-1 3-160 16,0-3-16-16,-1 1-16 0,0-1-1376 0,-2 1-256 15,1-1-64-15,-1-2-128 0,0 3 0 0,-1-3 0 16,0-1 0-16,1 0-10208 16,-3-1-2032-16</inkml:trace>
  <inkml:trace contextRef="#ctx0" brushRef="#br0" timeOffset="133581.31">6507 11705 1839 0,'-2'-3'160'0,"1"2"-160"16,0 0 0-16,0 1 0 0,1-2 2384 0,-1 2 448 15,0-2 96-15,0 1 16 0,-1 1 400 0,1 0 96 0,-2 1 16 16,0 3 0-16,1 0-1280 0,-1 2-240 0,1 3-48 0,-1 0-16 16,0 3-816-16,0 2-160 0,0 3-48 0,1 3 0 15,0 1 0-15,-1-1 0 0,1 0 0 0,0-4 0 16,1 3-480-16,-1-2-112 0,1-3 0 0,1-4-16 15,2-1-240-15,-1-2 0 16,2-2 128-16,0-2-128 0,1-1-304 16,0-2-96-16,2-5-32 0,0-1-16336 0</inkml:trace>
  <inkml:trace contextRef="#ctx0" brushRef="#br0" timeOffset="134212.06">6637 11750 15663 0,'0'-3'688'0,"0"1"144"0,0-1-656 0,0 3-176 16,0-2 0-16,0 2 0 16,0 0 2048-16,1 0 368 0,0 0 80 0,-1 0 0 0,-1 2-1104 0,0-2-240 15,0 1-32-15,-1 1-16 0,0 1-672 16,-1 1-144-16,0-2-32 0,1 3 0 0,-2-2 592 0,1 1 112 16,0 1 32-16,1 0 0 0,0 0-336 15,-2 0-64-15,1 0-16 0,0-2 0 0,2 1-384 0,-2 0-192 0,1-2 160 0,0 0-160 16,3 1 224-16,-2-1-48 0,1-2-16 15,0 3 0-15,1-1 208 0,1-2 32 0,0 2 16 0,1-1 0 16,1 1-80-16,1 0-16 16,-5-2 0-16,0 0 0 0,0 0-32 0,0 0-16 0,0 0 0 0,44 17 0 15,-44-17-144-15,0 0-128 0,0 0 144 0,0 0-144 16,37 28 0-16,-37-28 0 0,0 0 0 0,0 0 0 16,25 31 0-16,-25-31 128 0,0 0-128 15,0 0 0-15,16 31 0 0,-14-27 0 16,-1 1 0-16,-2-2 0 0,0 1 0 0,0-1 0 0,-2-1 0 0,0 1 0 15,-2-1 0-15,0 0 0 0,-1-2 0 0,-2 2 0 16,3-1 0-16,-2-1 0 0,-3 2 0 0,2-4 0 0,0 1-224 0,-1-1 16 16,2 0 0-16,-2 0 0 0,4-1 208 0,-2-1 0 15,1 1 0-15,0 1-144 0,2-3 144 0,0 0 0 16,2 1 0-16,1-1 0 16,2 0 0-16,0 0-160 0,1 0 160 0,1 1-160 0,1-4-16 0,1 2 0 15,1-4 0-15,0 3 0 16,0-2 176-16,1 0-128 0,0-1 128 0,1 2-128 0,0-1 128 0,0-1-160 15,0-1 160-15,0 4-160 0,1-2 160 16,-2 1 0-16,1 1 0 0,1-1 0 0,-2 2 0 0,1-1 0 16,-2 2 128-16,1-2-128 0,0 3 192 0,-1-2-16 15,-1 0-16-15,0 0 0 0,-1 2 0 0,0 0 0 0,-2 0 0 16,0-3 0-16,-1 5 16 16,-1-3 0-16,-1 0 0 0,-1 3 0 0,-1-3 0 0,-1 3 0 15,-2-3 0-15,-1 3 0 0,-1-2-176 0,-1 3 160 0,-3 1-160 0,2 0 160 16,0 3-160-16,-1 0 0 0,-1 1 0 0,0 1 0 15,3-1 0 1,0 1 0-16,3-3 0 0,0 1 0 16,3-1-816-16,0 0-32 0,2 0-16 0,1-1-16240 0</inkml:trace>
  <inkml:trace contextRef="#ctx0" brushRef="#br0" timeOffset="134638.88">6892 11650 911 0,'1'-1'0'0,"-1"0"0"16,1 1 0-16,-1-2 0 0,0 1 2320 0,1 1 384 16,1-2 80-16,0 0 16 0,1 1-256 0,0-1-48 0,-2 2-16 0,1 0 0 15,-1 2-944-15,-1-1-192 0,0 3-48 0,0-1 0 16,-1 1 0-16,0 1 0 0,0 2 0 0,-1 1 0 15,0 1-80-15,-1 0 0 0,1 2-16 0,0 0 0 16,0-1-624-16,0 1-112 0,1-2-16 0,0 1-16 16,1-2-240-16,-1 0-32 0,2-2-16 0,-1 0 0 15,2-1-144-15,0-2 0 0,1-1 0 0,1-1 128 16,1 0-128-16,-1-1 0 0,2 0 0 0,-1 0 0 16,-5 0 0-16,0 0 0 0,0 0 0 0,0 0 128 15,0 0-128-15,40 6 0 0,-40-6 0 0,0 0 0 16,0 0 0-16,0 0 0 0,0 0 0 0,0 0 0 0,28 30 0 0,-28-26 0 15,0 4 0-15,-1-4 0 0,-1 1 0 0,-1 0 0 16,2-1 0-16,-3 2 0 0,0-2 0 16,0-2 0-16,-1 3 0 0,-2-4 0 0,2 1 0 0,-3-1 128 15,1 0-128-15,-1-1 0 0,-1 0 0 0,2-1 0 16,-2 0 0-16,0 1 0 0,1 0 0 0,-1-2-304 16,-2 4 48-16,3-2 16 15,2 1-1936-15,-1 0-400 0,2-1-80 0,0-1-10320 0</inkml:trace>
  <inkml:trace contextRef="#ctx0" brushRef="#br0" timeOffset="134844.67">6902 11670 3679 0,'0'0'320'0,"0"0"-320"0,0 0 0 0,0 0 0 16,0 0 2432-16,1 0 432 0,0 1 80 0,1 2 0 15,1-2 832-15,2 0 176 0,-5-1 16 0,0 0 16 16,0 0-1936-16,0 0-400 0,42 5-80 0,-42-5-16 0,0 0-352 15,33-6-80-15,-33 6-16 0,0 0 0 0,32-9-528 0,-32 9-128 16,0 0 0-16,0 0-16 0,32-4-304 0,-32 4-128 16,0 0 0-16,0 0-11728 15,0 0-2448-15</inkml:trace>
  <inkml:trace contextRef="#ctx0" brushRef="#br0" timeOffset="135145.38">7238 11653 6447 0,'2'0'576'0,"-1"0"-576"16,0 0 0-16,0 0 0 0,0 0 3104 0,0 2 512 0,1 0 96 0,2 1 32 15,-4-3 80-15,0 0 16 0,0 0 0 16,0 0 0-16,23 33-1712 0,-21-26-336 0,-2-7-64 0,0 0 0 0,0 0-1008 16,13 31-192-16,-13-31-32 0,0 0-16 0,10 28-192 0,-8-19-32 15,-1 3-16-15,0 2 0 0,-1 1-240 0,-1 2 176 16,-2-1-176-16,-1 3 160 0,-2-2-160 0,-1-1 0 16,0 1 0-16,-3-5 0 0,0 2-144 0</inkml:trace>
  <inkml:trace contextRef="#ctx0" brushRef="#br0" timeOffset="137795.4">4715 12105 10127 0,'1'0'896'16,"-1"0"-704"-16,1 0-192 15,-1-2 0-15,2 2 1344 0,-2 0 256 16,2-2 32-16,-1 1 16 0,1-1 288 0,2 0 64 0,-1 0 16 0,-1-1 0 16,-1 3-192-16,1 0-32 15,-1-2-16-15,0 2 0 0,-1 0-416 0,0-1-80 0,0 1 0 16,0 0-16-16,-1-2-432 0,0 2-96 0,0 0-16 0,0 0 0 0,0 0-336 0,-2 2-64 16,0-2 0-16,-1 3-16 15,0 0-304-15,-1-1 0 0,-1 0 0 0,0 1 0 16,-1-1 0-16,-1 0 0 0,0 1 0 0,-1-1 0 15,0 0 0-15,1-2 0 0,0 3 0 0,1-3 0 16,0 2 0-16,1-2 0 0,1 0 0 0,2 0 0 16,0 1 0-16,1-1 0 0,0 2 0 0,1-2 0 15,1 0 0-15,0 0 0 0,-1 0 0 0,2 0 0 16,-1 2 144-16,0-2-16 0,1 1-128 0,0 0 192 0,-1 2 112 16,1-1 16-16,-1 1 0 0,1 0 0 0,-1 0-128 0,0 0 0 0,0 2-16 0,0-3 0 15,-1 1-176-15,1 1 128 0,0-1-128 16,0-1 128-16,-1 0-128 15,1 0 0-15,0-1 0 0,0 3 0 0,0-1 0 0,1-1 0 0,-1 1 0 0,0 2 0 32,2 1 0-32,-1 0 0 0,0 3 0 0,0 0 0 15,0 3 0-15,-1-2 0 0,-1 1 0 0,1 1 0 16,-1 2 0-16,0-2 0 0,0 2 0 0,0-4 0 0,-1-1 0 0,0 1 0 16,1-1 0-16,-1-1 0 0,2 1 0 0,-2-5 0 15,1 1 0-15,0-2 0 0,1-1 0 0,-1 0 0 16,1-1 0-16,-1 1 0 0,2-2 0 15,0 0 0-15,0-2 0 0,0 1 0 0,1-1 0 0,-1 2 0 16,2-1 0-16,-1 0 0 0,1 1 0 0,0 0 0 16,0 0 0-16,1 0 0 0,0 1 0 0,-1 0 0 15,2 2 0-15,0-1 0 0,-1 1 0 0,1-1 0 16,-5-2 0-16,0 0 0 0,0 0 0 0,0 0 0 0,0 0 128 16,47 14-128-16,-47-14 0 0,0 0 0 0,0 0 0 15,43 2 0-15,-43-2 928 0,0 0 96 16,0 0 32-16,50 2 0 15,-50-2-1680-15,0 0-336 0,0 0-64 0,42-3-11488 0,-42 3-2304 0</inkml:trace>
  <inkml:trace contextRef="#ctx0" brushRef="#br0" timeOffset="138290.93">5005 12153 14735 0,'-1'-1'1312'0,"0"0"-1056"15,1 0-256-15,0 1 0 0,0 0 1648 0,-1 0 272 0,1-1 48 0,-2 0 16 0,-1 1 768 0,1 2 144 16,-1 1 48-16,1 4 0 16,0 2-1376-16,-1 1-272 0,1 4-48 0,-1 0-16 15,1 5-720-15,1 1-128 0,-1 3-48 0,1 0 0 16,-1 0-80-16,0 0-32 0,1-5 0 0,0 2 0 16,1-2-224-16,0-3 0 0,1-1 128 0,0-4-128 0,2-1 0 0,-1-4 0 15,1-2 0-15,1-3 0 31,0-1-1088-31,1-4-144 0</inkml:trace>
  <inkml:trace contextRef="#ctx0" brushRef="#br0" timeOffset="138907.14">5232 12187 15663 0,'0'-6'688'0,"0"4"144"0,0-1-656 0,0 1-176 16,0 0 0-16,0 0 0 0,0 1 2144 0,0-4 400 15,0 1 80-15,0-3 0 0,0 2-896 0,0 0-176 16,-1 1-32-16,0 3-16 0,1-1-1056 0,-1 2-192 0,0 2-64 0,-1 1 0 0,0 0 256 0,0 1 64 16,0 1 0-16,0 2 0 0,-1-3-192 0,0 4-16 15,1-1-16 1,-1 0 0-16,2-3-288 0,-2 2 160 16,0 0-160-16,1-1 128 0,0 0 192 0,1-2 16 15,0 2 16-15,2-1 0 0,0-2 160 0,1 1 16 0,0-1 16 0,1 0 0 0,0-1-144 0,0 1-16 31,-3-2-16-31,0 0 0 0,0 0-176 0,0 0-48 16,0 0 0-16,42 12 0 0,-42-12-144 0,0 0 192 16,0 0-192-16,38 18 192 0,-38-18-192 0,0 0 0 0,0 0 0 0,32 32 128 15,-32-32-128-15,0 0 0 0,18 30 0 0,-15-20 0 16,0-3 0-16,-2 2 0 0,0-1 0 0,-2-2 0 16,0 2 0-16,-1-4 0 0,-1 2 0 0,-2-1 0 15,1-1 0-15,-2 1 0 0,-1-1 0 0,-2 3 0 16,-3-2 0-16,-1-3 0 0,0 3 0 0,-1-2 0 15,0 0 0-15,0 0-256 0,2 0 64 0,0-1 16 16,1-2 32-16,0 0 0 0,1-2 0 0,1-1 0 16,1 0 144-16,2-1-192 0,0-1 192 0,3-1-192 15,0-2 48-15,2-1 0 0,2-2 0 0,2 1 0 16,0 0 16-16,2 0 0 0,1-1 0 0,2-1 0 0,1 0 128 16,1-2 0-16,2 2 0 0,0 0-128 15,1 0 128-15,0 0 0 0,0 1 0 0,0 0 0 0,0 0 144 0,0-1-144 16,1 3 192-16,-2-2-192 0,-1 3 176 0,0-2-176 15,-3 3 160-15,-1-2-160 0,1 1 176 0,-3 2-176 16,0-2 192-16,-1 1-192 0,-1 2 336 0,-2-1-32 16,-1 1-16-16,-1 0 0 0,0-2-96 0,-2 1-32 15,-1 0 0-15,-1 1 0 0,-3 1-160 0,-1 1 0 16,-2-1 0-16,-2 3 0 0,-2 1 0 0,-1 3 0 16,1 4 0-16,1-3 0 0,2 2-224 0,1 0-32 0,3 2 0 0,1-1 0 31,3 1-736-31,1 0-160 0,1-1-16 0,1 1-9696 15,2-1-1936-15</inkml:trace>
  <inkml:trace contextRef="#ctx0" brushRef="#br0" timeOffset="139331.01">5541 12117 1839 0,'0'-4'160'0,"-1"3"-160"0,1-1 0 0,0 0 0 0,0 0 2000 0,-1 1 368 15,1-1 80-15,0-3 16 0,-1 1 160 16,-1-4 16-16,1 4 16 0,-1-1 0 0,1 0-880 0,0 4-176 16,0 1-48-16,0 1 0 0,1 2 928 0,0 1 176 15,-1 2 32-15,0 1 16 0,0 1-2192 0,-1 2-512 16,0 0 0-16,-1-1 0 0,0 5 416 0,0-2 96 16,0 2 32-16,-2-1 0 0,2 0-96 0,0-1 0 15,0 0-16-15,1-2 0 0,1-1-144 0,1-1-32 16,1-2 0-16,0-1 0 15,0 0-128-15,2-1-128 0,-3-4 144 0,0 0-144 0,0 0 0 0,0 0 0 0,0 0 0 16,0 0 0-16,46 15 0 16,-46-15 0-16,0 0 0 0,0 0 0 0,0 0 0 0,42 14 0 15,-42-14 0-15,0 0 0 0,0 0 0 0,0 0 0 16,0 0 0-16,24 31 0 0,-22-27 0 0,-1 4 0 16,-1-4 0-16,-1 2 0 0,0-1 0 0,-1 1 0 15,0-1 0-15,-2-1 0 0,0 2 0 0,-2 0 0 16,0 2 0-16,-2-2 0 0,0 0 0 0,-2 0 128 0,0 2-128 0,0-4 0 15,-1 3 0-15,0-4 0 16,1-1 0-16,-1 0 0 0,0-2 0 0,1-2 0 0,1 0 0 0,0-3-11904 16,2-4-2368-16</inkml:trace>
  <inkml:trace contextRef="#ctx0" brushRef="#br0" timeOffset="139536.16">5523 12115 20159 0,'-1'2'448'0,"1"-1"80"0,0-1 32 0,0 0 0 0,0 2-560 0,1-2 0 16,0 0 0-16,1 0 0 16,1 0 2752-16,3 0 448 0,-6 0 96 0,0 0 16 0,0 0-2000 0,35-12-400 15,-35 12-80-15,23-10 0 0,-23 10-240 0,0 0-32 16,42-12-16-16,-42 12 0 0,0 0 64 0,43-2 16 16,-43 2 0-16,0 0 0 15,0 0-432-15,42 12-192 0,-42-12 160 0,0 0-160 0,0 0-224 16,0 0-144-16,0 0-16 0,0 0-16784 0</inkml:trace>
  <inkml:trace contextRef="#ctx0" brushRef="#br0" timeOffset="139851.95">5989 12271 24879 0,'-3'1'1088'0,"1"1"256"0,0-2-1088 0,1 2-256 16,0-2 0-16,1 0 0 15,0 2 1904-15,0 1 320 0,0 2 64 0,0 1 16 16,1 3-512-16,-1 0-112 0,2 2-16 0,-1 3 0 0,0-1-1088 16,-1 3-208-16,0-2-48 0,-3 2-16 0,-1-1-304 0,-1-1 0 0,0 0 0 0,-1-2-11872 15,0-5-2432-15</inkml:trace>
  <inkml:trace contextRef="#ctx0" brushRef="#br0" timeOffset="141274.51">6596 12074 11055 0,'1'0'976'0,"-1"0"-784"16,0 0-192-16,-1 0 0 0,1 0 880 0,-1 1 128 15,0 1 16-15,-1 0 16 0,0 1 432 0,-1 0 64 0,2 1 32 0,-1 3 0 16,1 0-224-16,0 0-64 0,0 3 0 0,1 1 0 15,-1 4-128-15,1 0-16 0,-1 3-16 0,-1 1 0 16,1-2-352-16,-1 2-80 0,0-1-16 16,-1 1 0-16,0-1-352 0,0-2-64 0,1 0 0 0,-1-2-16 0,2-4-32 15,0-1 0 1,0-1 0-16,1-2 0 0,0 0-432 0,0-2-96 0,1-2 0 0,0 0-9296 16,1-2-1856-1</inkml:trace>
  <inkml:trace contextRef="#ctx0" brushRef="#br0" timeOffset="141892.7">6835 12123 11055 0,'1'1'480'0,"0"-1"112"0,0 2-464 0,0-2-128 0,0 1 0 0,-1 1 0 15,1-2 1632-15,0 2 304 0,1 1 64 0,2-1 16 0,-1 0 368 16,1-2 80-16,0 0 16 0,0-2 0 0,0 0-832 0,-1-3-176 16,1 0-16-16,0 1-16 0,-2-3-688 0,1 2-144 15,0-2-32-15,-1 2 0 0,0 0-160 0,-1 0-32 16,0 1-16-16,-1-1 0 0,0 2-368 0,-1-1 128 15,0 1-128-15,-1-2 0 0,-1 1 0 0,0-1 0 16,1 0 0-16,-2 1 0 0,-1-1 0 0,1 0 0 16,-2 1-144-16,0-1 144 15,-1 2-512-15,1 1-48 0,-1 0 0 0,1 2 0 16,-1 0-32-16,1 2-16 0,0 2 0 0,0 0 0 0,2 4 464 0,-1 0 144 16,1 1 0-16,1 0 0 0,0 1 0 0,-1 3 128 0,1-1 0 0,1 1 16 15,-1 0 0-15,0-1 0 0,2 1 0 0,-1-3 0 16,0 1-144-16,1-1 128 0,1-1-128 0,0-3 128 15,0 0 16-15,1-1 0 0,0-3 0 16,1-2 0-16,2 0 48 0,0-2 0 16,0-1 0-16,3-1 0 0,-1-1 16 0,3-2 16 15,0-2 0-15,0 1 0 0,0 1-224 0,0 0 144 16,-1 0-144-16,1-2 128 0,0 4 64 0,-3 0 16 0,1 2 0 0,-2 1 0 16,0 2 176-16,-3-1 16 0,0 2 16 0,-1 1 0 15,-1 1-192-15,-2 2-32 0,-1-1-16 0,0 1 0 16,-1 2 112-16,1 3 32 0,-2-1 0 0,1-1 0 15,-1 3-64-15,0-1 0 0,0 2 0 0,-1 0 0 0,1 0-96 16,-2 2-32-16,1 1 0 0,1 0 0 0,-1 2-128 16,2-3 0-16,-1 1 144 0,0-3-144 0,2-1 0 0,-2 1 0 15,1 0 0-15,1-3 128 16,0 1-128-16,0-3 0 0,1-2 0 0,1-1 128 0,0-4-128 0,1 0 0 16,2-2 0-16,1-3 0 15,0 0-560-15,1-4-128 0,3-2-16 0,1-2-16640 16</inkml:trace>
  <inkml:trace contextRef="#ctx0" brushRef="#br0" timeOffset="142382.59">6991 12144 10783 0,'4'-3'960'0,"-3"1"-768"0,1 1-192 0,-1-1 0 0,0 1 0 0,0 0 0 16,0 1 0-16,1-3 0 0,1-2 1504 0,-1 2 288 16,2 0 64-16,-1 0 32 15,0 1 800-15,-1 2 176 0,-2 0 16 0,1 0 48 0,0 2-432 0,-1 1-64 16,-2-1-32-16,2 0 16 0,-2 1-848 0,0 1-160 16,0 0-48-16,0-1 32 15,1 2-832-15,-2 0-176 0,1-2-16 0,-1 1 0 0,0 2-368 0,0-2 0 16,0 3 0-16,1 0 0 0,0 1 0 0,-1 1 0 0,0 0-128 0,1 1 128 15,1 1 0-15,-1 1 0 0,1 0-160 0,-1 1 160 32,1 0-160-32,0-1 32 0,1-3 0 0,0 1 128 0,1-1-272 0,1-1 48 0,0-4 16 0,0-1 16 15,2-1-32-15,0-2 0 0,1-3 0 0,2-1 32 16,-1-6-16-16,3 1 0 0,-1-3 0 0,1 0 16 16,0-2 192-16,-1 0 0 0,0 0-160 0,-1 1 160 15,0 0 0-15,-1 0 0 0,0 2 0 0,-2 1 0 16,0 1 0-16,-2-1 0 0,-1 3 0 0,-2 0 0 15,0 2-128-15,-2 0 128 16,-1 1 0-16,0 1 0 0,-2-1 0 0,0 3 0 0,-2-1 0 0,0 2 0 16,-1 0 0-16,-1 0 0 0,0-1 0 0,1 0 0 0,0-1 0 0,1-1 0 15,3-2 0-15,0 3 0 32,2 0-576-32,2 2-64 0,1 0 0 0,2 0-10656 0,1 2-2144 0</inkml:trace>
  <inkml:trace contextRef="#ctx0" brushRef="#br0" timeOffset="142746.74">7260 12067 4607 0,'-1'0'192'0,"1"-2"64"31,0 2-256-31,0 0 0 0,0 0 0 0,0 0 0 0,0 0 2304 16,0 0 400-16,0 0 96 0,0 0 16 0,1 0 624 0,-1 0 128 15,1 0 16-15,0 0 16 0,0 0-1312 0,0 0-272 16,1 0-48-16,1 2-16 0,0-2-736 0,0 3-160 15,-3-3-32-15,0 0 0 0,0 0-320 0,0 0-64 16,20 40 0-16,-20-40-16 0,9 31-352 0,-5-12-64 16,0 2-16-16,-2 0 0 0,-1 1-192 0,-2-1 128 15,-1 0-128-15,-1 1 0 0,-3-1 128 0,0 0-128 16,-2-1 0-16,-1-4 144 0,0-2-144 0,-2 0 0 16,-3-1 0-16,-2 0-18496 0</inkml:trace>
  <inkml:trace contextRef="#ctx0" brushRef="#br0" timeOffset="145894.48">11471 9024 6447 0,'0'-1'576'0,"0"-1"-576"0,0 1 0 0,0 1 0 16,0-2 1056-16,0 1 96 0,0-2 32 0,0-2 0 16,0 0 864-16,0-2 160 0,1 1 32 0,-1 1 16 15,1 2-400-15,-1 0-96 0,1 3-16 0,-1 0 0 16,0 0-352-16,0 3-80 0,1 0-16 0,-1 2 0 15,0-1-288-15,0 3-64 0,0 2-16 0,0 0 0 16,-1 1-176-16,1 2-48 0,0 2 0 0,-2 0 0 16,2 0-288-16,-2-1-64 0,0 3-16 0,0-4 0 0,-1 2 16 15,0-4 0-15,1 1 0 0,0-3 0 0,0-1-208 16,1-2-144-16,0-3 192 0,-1 0-192 16,1-2-336-16,0 2-176 0,0-2-48 0,1-2 0 15,0 2-2624-15,0-1-528 0</inkml:trace>
  <inkml:trace contextRef="#ctx0" brushRef="#br0" timeOffset="147066.46">11316 9502 2751 0,'-2'0'256'0,"1"2"-256"0,0-2 0 0,0 0 0 0,0 1 784 0,0 0 112 16,-2 2 32-16,-1-2 0 0,0 3 304 15,-1-2 64-15,1 0 16 0,3-1 0 16,0 1 16-16,0-2 0 0,1 0 0 0,1 0 0 0,0 0 240 15,2-2 48-15,0 1 16 0,1-1 0 0,-1 1-16 0,1 0 0 16,1-1 0-16,-1 0 0 0,2 1-160 0,0-2-48 16,-1 1 0-16,1 0 0 15,0 0-432-15,0 0-80 0,1 1-32 0,0-3 0 0,1 1-368 0,0 1-80 16,0-2-16-16,0 1 0 0,0 0-256 0,1 1-144 16,0-2 160-16,-1 1-160 0,1 0 128 0,-2 0-128 0,1 0 0 15,-1 2 144-15,0-1-144 0,0 2 0 0,-1-2 144 0,-2 2-144 16,0 2 0-16,0-2 144 15,-2 2-144-15,0 1 0 0,0-1 176 0,-1 1-176 0,-1 2 160 0,0 0-160 16,-1 1 160-16,-1 1-160 0,-1 0 160 16,2 0-160-16,-1 1 256 0,-1 3-64 0,0 1 0 0,1 0 0 15,0 0-32-15,0-2-16 0,-1 3 0 0,1-1 0 16,0 0-144-16,-1 0 0 0,1 0 0 0,-2 2 128 16,1 0-128-16,-1 0 0 15,0 1 0-15,-1 2 0 0,0 1 0 0,-2-1 0 0,2 1 0 0,-1 0 0 16,1 3 0-16,0-4 0 0,1 0 0 0,0-1 0 0,2-2 0 15,1-4 0-15,1-3 0 0,0 0 0 16,1-5-1216-16,2-4-160 0</inkml:trace>
  <inkml:trace contextRef="#ctx0" brushRef="#br0" timeOffset="147367.78">11346 9730 7711 0,'0'0'336'0,"-1"-2"80"0,1 1-416 0,0 1 0 0,0 0 0 0,0 0 0 0,0 0 1376 0,0-2 192 0,0 2 32 0,1 0 16 16,0-2 1280-16,1 1 256 0,1 1 48 0,-1 0 16 15,2 0-560-15,-4 0-112 0,0 0-32 0,0 0 0 16,0 0-912-16,37-6-192 0,-37 6-48 0,0 0 0 15,38-10-784-15,-24 3-144 0,2 0-48 0,-1-3 0 0,-1 3-256 0,-1-2-128 16,1 1 128-16,-1 1-128 0,-1 0 0 0,0 0 0 16,-2 2 0-16,-10 5 0 31,0 0-512-31,25-7-192 0,-25 7-48 0,0 0-16576 0</inkml:trace>
  <inkml:trace contextRef="#ctx0" brushRef="#br0" timeOffset="150339.09">11329 10118 4607 0,'-1'0'400'0,"1"0"-400"0,0 0 0 0,-1 0 0 0,1 0 976 0,0 0 112 16,0 0 32-16,-2 0 0 0,0 1 688 16,0-1 144-16,1 2 32 0,0-4 0 0,0 2-176 0,1 0-16 15,0-1-16-15,1 1 0 0,1 0-624 0,-1-2-128 16,1 1-32-16,-1 0 0 0,1 1-352 0,-2 0-64 15,2-2 0-15,0 2-16 16,0-1 0-16,0 1 0 0,2 0 0 0,-2-2 0 0,2 2 16 0,0 0 16 0,0-2 0 0,2 1 0 16,0 1-128-16,1 0-16 0,0 0-16 0,2 0 0 15,-9 0-32-15,0 0 0 0,0 0 0 0,0 0 0 16,40 6-112-16,-34-4-32 16,-6-2 0-16,0 0 0 0,0 0-48 0,0 0-16 0,0 0 0 0,40 19 0 15,-40-19-16-15,0 0-16 16,0 0 0-16,0 0 0 0,0 0 0 0,0 0 0 0,0 0 0 15,13 35 0-15,-15-30-16 0,-1 0 0 0,1 0 0 0,-3 2 0 16,0-1-144-16,1 2 0 0,-1-3 144 0,-1 4-144 16,1-2 0-16,-2 2 0 0,0 1 0 0,-1 2 0 0,0-2 0 0,1 1 0 15,-1-1-128-15,1-1 128 16,0 1-192-16,0-3 64 0,1 0 0 0,-1-2 0 0,1 0-96 16,-2-1-16-16,1-1 0 0,-2 1 0 0,1-1 96 0,0 1 16 15,0-1 0-15,1-1 0 0,1 1-48 0,0-1 0 16,0 0 0-16,2 0 0 0,0 1 176 15,1-1 0-15,0 1 0 0,1-2 0 0,2-1 0 0,-1 1 0 16,1-1 0-16,0 0 0 0,1 0 0 0,0 0 0 16,1 0 0-16,2-1 0 0,0 0 0 0,0-1 0 15,1-1 160-15,0 0-160 0,1 1 272 0,1 0-32 0,0-2-16 0,2 1 0 16,-9 3-32-16,20-7-16 16,-20 7 0-16,24-8 0 15,-24 8 112-15,29-9 32 0,-29 9 0 0,29-5 0 0,-29 5-16 16,28-4 0-16,-28 4 0 0,0 0 0 0,43-3-96 0,-43 3-16 0,0 0 0 0,37 5 0 15,-37-5-32-15,0 0-16 16,0 0 0-16,38 10 0 0,-38-10-144 0,0 0 160 16,0 0-160-16,0 0 160 0,0 0-160 0,0 0 0 15,38 15 0-15,-36-14-18272 16</inkml:trace>
  <inkml:trace contextRef="#ctx0" brushRef="#br0" timeOffset="153215.84">11317 10628 1839 0,'0'0'160'16,"-1"-1"-160"-16,1 0 0 0,-1 1 0 15,1 0 384-15,-1-2 64 0,1 2 0 0,-2-3 0 16,-1 0 560-16,0 0 112 0,0 0 32 0,0 0 0 16,0 1 464-16,0-1 112 15,0 1 0-15,0 2 16 0,2-1-80 0,-2 0-32 0,1-1 0 0,0 1 0 0,1 1-256 0,0 0-48 16,0-2-16-16,1 2 0 0,0 0-224 0,0 0-64 15,1 0 0-15,0-2 0 0,0 1 48 0,1 1 0 16,2-2 0-16,-1 1 0 0,1 0-304 0,2-1-64 16,0 0-16-16,-6 2 0 0,0 0-96 0,0 0-16 15,35-1 0-15,-35 1 0 0,0 0-192 0,0 0-64 16,40 5 0-16,-40-5 0 0,0 0-192 0,0 0-128 16,0 0 128-16,0 0-128 0,38 22 0 0,-35-18 144 15,-1 0-144-15,-1-1 0 0,-1 2 0 0,0-3 0 16,-1 3 0-16,-1-2 0 0,-1 1 144 0,-1 1-144 15,-1 0 0-15,-1 1 144 0,0-1-144 0,-1 0 0 0,1 3 0 0,-2-2 0 16,-2 2 0-16,2 1 0 0,-1-2 0 0,-1 0 0 16,0-1-240-16,3 0 32 0,-1-1 0 0,0 0 0 31,1 0-48-31,-1 1 0 0,3-1 0 0,-1 0 0 16,2-3 256-16,1 3 0 0,0-3 0 0,1 1 0 0,1-3 0 0,0 1 0 0,1 0 0 0,0-1 0 15,2-1 0-15,0 0 0 16,2-2 0-16,-1 1 0 0,3-3 0 0,-1 3 0 0,2-3 192 15,-1 2-192-15,1-1 240 0,-7 4-64 0,0 0-16 0,0 0 0 0,0 0-160 16,34 2 192-16,-34-2-192 0,0 0 192 0,0 0 16 0,0 0 16 16,37 29 0-16,-37-29 0 0,0 0-96 15,0 0 0-15,21 33-128 0,-21-33 192 16,0 0-192-16,0 0 128 0,4 26-128 0,-4-21 0 0,-1 0 128 16,-1-1-128-16,-1 1 0 0,-2-2 144 15,1 1 16-15,-3-2 0 0,2 1 0 0,-1-1 0 0,0 1-160 0,1-3 128 16,-2 2-128-16,-2-2 128 15,1 0-128-15,-2 0 0 0,0 2 0 0,0-2 0 0,2 1 0 0,-2 1 0 16,2 1 0-16,1 1 0 16,-1-2-720-16,1 3-32 0,-1 1 0 0,-4 2-10640 15,2-1-2112-15</inkml:trace>
  <inkml:trace contextRef="#ctx0" brushRef="#br0" timeOffset="154274.29">11455 11072 911 0,'0'0'0'0,"0"-2"0"15,0 1 0-15,0 1 0 0,0 0 1056 0,0 0 128 0,0-2 32 0,0 2 0 16,0-2 592-16,1 1 128 0,0-1 32 0,0 0 0 16,0 2-240-16,1 0-32 15,-1-2-16-15,-1 2 0 0,0 0-256 0,0 2-48 0,-1-2-16 0,0 1 0 16,0 0-256-16,-1 1-48 0,0 1-16 0,1-1 0 16,-1 1-352-16,0 0-80 0,-1-2-16 0,1 1 0 15,0 1-160-15,1 0-48 16,-1 0 0-16,-1-2 0 0,1 2-128 0,-1 1-16 0,1-1-16 0,0-1 0 15,-1 1 64-15,-1 1 16 16,0 1 0-16,1 0 0 0,-2 2-304 0,0-3 128 0,0 4-128 0,-1-2 0 16,2 3 128-16,-2-1-128 0,1-3 0 0,-1 5 0 0,0-3 144 15,0 2-144-15,0 1 0 16,2-1 144-16,0-2-144 0,0 3 160 0,1-3-160 0,1 2 160 0,0-2 80 16,0 1 16-16,1 2 0 0,-1-1 0 15,2 0-128-15,-1 0-128 0,1-1 176 0,-1 1-176 0,1-2 192 16,-1 3-64-16,0-3 0 0,-1 2-128 0,1-1 224 0,-1 1-64 15,1-2-16-15,-1 0 0 0,1 0-144 16,1 0 160-16,-1-2-160 0,1 2 160 0,1-2 48 0,0-1 16 16,0 1 0-16,1 0 0 0,0-2-16 0,-2-3 0 15,0 0 0-15,0 0 0 0,0 0-80 16,0 0-128-16,0 0 176 0,0 0-176 0,0 0 224 16,0 0-64-16,39 16-16 0,-39-16 0 15,0 0-16-15,0 0-128 0,28-9 192 0,-21 6-64 0,-1-2-128 16,1-1 128-16,0 0-128 0,1-2 128 0,-1 0-128 15,0-1 0-15,0-1 0 0,0 1 0 0,-2-1 0 0,1 1 0 16,-2 0 0-16,0-1 0 0,-1 2 0 0,-2 0 0 0,-1 2 0 0,-3 0 0 0,0 1 0 0,-2 2 0 16,-2 1 0-16,0-1 0 0,-2 3 0 15,-1 3 0 1,-2-1 0-16,-2 5 0 0,-2 0-544 16,1 1-96-16,-1 1 0 0,1-2-10432 15,2 1-2096-15</inkml:trace>
  <inkml:trace contextRef="#ctx0" brushRef="#br0" timeOffset="156780.92">11377 11707 1839 0,'0'0'160'0,"-1"0"-160"16,1-2 0-16,-1 1 0 0,1 1 656 0,-1-2 112 0,1 1 0 0,-1-2 16 0,-1 0 256 0,1-2 48 15,0 1 16-15,1-1 0 0,-1 2 176 0,1-1 16 16,-1 0 16-16,1 0 0 0,0 1 352 0,1 0 80 15,-1 1 16-15,0-1 0 0,2 3-240 0,-2-3-48 16,1 3-16-16,0-2 0 0,-1 2-320 16,0-1-64-16,0 0-16 0,-1 1 0 0,1 0-128 0,0 0-32 15,-1 0 0-15,1 0 0 16,-1 0-256-16,1 0-64 0,-1 0-16 0,1 1 0 0,-1 0-208 0,1 1-32 16,0-1-16-16,0 1 0 0,0 0-112 0,0 1 0 15,0-1-16-15,0 0 0 0,0 3 0 0,0 0 0 16,-1-1 0-16,1 4 0 0,0-1 96 0,0 4 32 15,-1-1 0-15,1 4 0 0,0-2-16 16,-2 2 0-16,1 0 0 0,-1-1 0 0,0 3-160 0,0-4-128 16,0 0 144-16,0-3-144 0,2 1 144 0,-2-3-144 0,1-2 128 0,0-2-128 15,0-2 0-15,0 1 128 16,1-3-128-16,-1 0 0 0,1 0 0 0,0-2 0 0,1 0 0 0,1-2 0 0,-1 1 128 0,1-3-128 16,0 2 0-16,1-4 128 15,-1 2-128-15,0-1 0 0,0-1 0 0,-1 0 0 16,1 0-144-16,-2 0 144 15,2 0-192-15,-1 0 192 0,0 1-160 0,0 0 160 16,1 2-128-16,-1-1 128 0,0 2 0 0,-1-1 0 0,1 3 0 0,0 0 0 0,-1 1 0 16,0 1 0-1,0 0 0-15,0-1-128 0,1 0 128 0,-2 1 0 0,1-3 0 16,0 1 0-16,1 1 0 0,-1-1 0 0,0-1 0 16,1 1 0-16,-1-2 0 0,0 0 0 0,-1 2 0 15,1 0 0-15,0-2 0 0,0 2 0 0,0 0 0 0,0-1 0 16,0 2 0-16,0 0 0 0,0 2 0 0,0 0 0 15,-1 2 0-15,1 0 0 0,-1 1 0 0,0-1 0 16,0 3 0-16,0-2 0 0,-1 2 0 0,1-1 0 16,1 1 0-16,-1 1 144 0,0 2-144 0,1-1 160 15,0 2-16-15,-1-2 0 0,1 1 0 0,0 1 0 16,-1-2-144-16,1 0 128 0,-1 0-128 0,1-2 128 16,-1 2-128-16,1 0 0 0,-1 0 0 0,0 0 0 15,0 1-384-15,0-2 0 0,0 2 0 0,0 1 0 16,0-1-1312-16,0 1-272 0</inkml:trace>
  <inkml:trace contextRef="#ctx0" brushRef="#br0" timeOffset="157827.54">11347 12037 5519 0,'0'-1'496'0,"-1"1"-496"0,0 0 0 0,1 0 0 15,-1 0 976-15,0 0 112 0,-1-2 0 0,0 2 16 0,-2 0 624 16,0 0 128-16,0 2 32 16,0-1 0-16,0 1-16 0,1 0 0 0,1 1 0 0,-1-1 0 0,0 0-400 0,1 1-64 15,0-1-32-15,1-1 0 0,1 1-352 0,0 0-64 16,1-2 0-16,1 0-16 0,0 0 0 0,0 0 0 15,1 0 0-15,-1 0 0 16,1-2-96-16,1 2-16 0,1-2 0 0,0 1 0 0,2-1-304 0,-1 0-64 16,1 1-16-16,1-1 0 0,-8 2-192 0,0 0-64 15,0 0 0-15,30-4 0 0,-30 4-192 16,0 0 144-16,0 0-144 0,0 0 128 0,38 2-128 0,-33 0 0 16,-5-2 0-16,0 0 0 0,0 0 0 15,0 0 0-15,0 0 0 0,0 0 0 0,0 0 0 0,0 0 0 0,0 0 0 0,0 0 0 16,30 29 0-16,-32-24 0 15,0 1 0-15,-2-1 0 0,2 1 0 0,-3 0 0 0,-1 1 0 0,1-2 0 16,-1 0 0-16,-1 1 0 0,0 0 0 0,-2 0 0 16,1-1-176-16,-2 1-16 0,1 0 0 0,0-1 0 15,0 0-64-15,-2 0 0 0,3-1-16 0,0-2 0 16,1 3 272-16,2-5-192 0,0 1 192 0,1 1-160 16,2 0 160-16,0 0 0 15,1-2 0-15,1 0 0 0,0 2 0 0,1-2 0 0,1-2 0 0,-1 2 0 0,2-2 0 16,1 0 0-16,2-1 0 0,-2 1 0 0,2-1 224 15,0 1-32-15,2 0 0 0,-1-1 0 16,-7 3 0-16,0 0-16 0,0 0 0 0,36-5 0 16,-36 5-48-16,0 0-128 0,0 0 192 0,43 8-64 0,-43-8-128 0,0 0 0 31,0 0 0-31,43 12 128 0,-43-12-128 0,0 0 0 0,0 0 0 0,0 0 0 16,35 32 0-16,-35-32 0 15,0 0 0-15,0 0 0 0,3 22 0 0,-5-17 0 16,-2 2 128-16,-1-3-128 0,-1 4 128 0,-2-1-128 0,-2 0 192 15,-1 0-64-15,0 0-128 0,-3-2 128 0,-2 1-128 0,0 0 128 16,0-1-128-16,-3-2 0 0,-1 0 0 0,-1 0 0 16,2 0-160-16,0-1-64 0</inkml:trace>
  <inkml:trace contextRef="#ctx0" brushRef="#br0" timeOffset="160110.25">14009 7797 6447 0,'1'-2'576'0,"-1"2"-576"15,0-2 0-15,0 1 0 0,0 1 1344 0,0 0 144 16,1-2 48-16,0 0 0 0,0 0 864 0,1-1 176 16,0 1 48-16,-2 1 0 15,1-1-944-15,-1 1-176 0,0 1-32 0,0 0-16 0,-1 1-752 0,0-1-160 16,0 2-32-16,-1 1 0 0,0 0-128 0,1 0-16 16,-2 0-16-16,-1 2 0 0,0 0-32 0,-1 0-16 15,-1 2 0-15,0-2 0 0,-3 3-160 0,1 1-16 16,-1 0-128-16,1 0 192 0,2 1-48 0,-3-1-16 0,1 3 0 0,0 2 0 15,-1 3 128-15,2-3 32 0,1 2 0 0,1-1 0 16,1-3 192-16,2 0 32 16,1 0 16-16,1-2 0 0,0-10-288 0,0 0-64 15,0 0-16-15,0 0 0 0,0 0-160 0,0 0 0 0,44 21 0 0,-44-21 0 16,26-6 160-16,-12 2 48 16,1-1 16-16,1 0 0 0,-16 5 112 0,30-4 32 0,-30 4 0 0,28-3 0 0,-28 3-80 15,0 0-16-15,35-5 0 0,-35 5 0 0,0 0-272 0,30-3 128 31,-22 2-128-31,0-1 0 0,-2 1 0 0,0-3 0 16,-3 3 0-16,1-1 0 0,-2 2-192 0,-1 0-64 0,-1 0 0 0,-1-1 0 31,0 1-1088-31,-1 0-208 0,-1 0-48 0,1 0-13440 0</inkml:trace>
  <inkml:trace contextRef="#ctx0" brushRef="#br0" timeOffset="160290.68">14077 7874 1839 0,'-4'0'160'0,"3"0"-160"0,-1 0 0 0,0 2 0 0,1-2 2208 0,1 0 416 0,0 0 64 0,-2 2 32 16,0 0 864-16,0 1 160 0,-1 2 32 0,0 1 16 31,0 2-1360-31,-1 1-256 0,1 0-64 0,0 3-16 0,-1 2-992 0,-1 1-192 0,0 4-32 0,-2 0-16 31,-1 1-320-31,0 1-64 0,0 2-16 0,0-2 0 0,1 1-464 0,1-4 0 16,1-1 0-16,2 0-16704 0</inkml:trace>
  <inkml:trace contextRef="#ctx0" brushRef="#br0" timeOffset="161070">13797 8490 11967 0,'-1'0'1072'0,"1"0"-864"0,0 0-208 0,0 0 0 15,0 0 1488-15,0 0 256 0,0-2 48 0,1 1 16 16,0-1-176-16,2-1-32 0,0 1-16 0,0-2 0 15,2 1-240-15,-1-2-64 16,1 3 0-16,1-2 0 0,0 1-64 0,1 0 0 0,0-1-16 0,0 1 0 16,2-2-304-16,-2 2-64 0,2 0-16 0,-1-3 0 15,1 2-448-15,1-1-96 0,0 0-16 0,-1 1 0 16,1-1-64-16,0 0-32 0,-1 3 0 0,-1-3 0 0,1 3-160 0,-1-1 0 16,1 1 0-16,-1-2 0 0,-8 4 128 0,0 0-128 15,0 0 128-15,23-5-128 0,-20 5 256 0,0 0-48 16,-1 2 0-16,-1-2 0 0,0 0 16 0,-1 0 0 15,0 2 0-15,0-2 0 0,-1 1-80 0,0 1-16 16,1-2 0-16,-1 2 0 0,0-2-128 0,-1 3 192 16,1 1-192-16,0-1 192 15,-1 1-192-15,-1 3 0 0,0 0 0 0,0 1 128 0,0 2-128 16,0 1 128-16,-1 1-128 0,1 2 128 16,-1 0-128-16,0 1 0 0,0 0 0 0,1 2 0 0,-1 0 0 15,0 0 128-15,1 0-128 0,-1 0 0 0,-1-1 0 0,1 0 0 16,-2 3 128-16,0 0-128 0,-1 0 0 0,1-2 0 15,-1-3 0-15,1-1 0 0,1-2 0 0,0-2 0 0,2-2 0 16,1-4 0-16,-1-1-432 16,2 0-64-16,-1-4-16 0,2 0-17072 0</inkml:trace>
  <inkml:trace contextRef="#ctx0" brushRef="#br0" timeOffset="161310.89">13826 8623 10127 0,'-1'-1'448'0,"0"1"96"0,1 0-544 0,-1 0 0 0,1 0 0 0,0 0 0 15,0 0 2352-15,-1 1 352 0,1 1 80 0,0 1 16 16,1 1 464-16,1-2 80 0,2 1 32 0,-4-3 0 16,0 0-1168-16,0 0-224 0,0 0-64 0,40 2 0 15,-40-2-1152-15,28-7-224 0,-7-2-48 0,2-1-16 16,1 0-304-16,-1-1-176 0,1 0 192 0,-1 0-192 15,-3 4 0-15,-2-2 0 0,-3 4 0 0,-3 0-18304 16</inkml:trace>
  <inkml:trace contextRef="#ctx0" brushRef="#br0" timeOffset="164045.26">13974 8964 4607 0,'1'0'400'0,"0"-2"-400"16,-1 2 0-16,0 0 0 0,1 0 912 0,-1 0 112 0,0-2 0 0,1 1 16 15,0 1 288-15,0-3 48 16,0 3 16-16,0-2 0 0,-1 2-384 0,0 0-80 0,-1 0-16 0,0 0 0 15,0 2-32-15,-1-2-16 0,0 0 0 0,-1 0 0 16,1 1-32-16,-2 1 0 0,-1-1 0 0,2 1 0 16,-2 0-112-16,0-1-16 0,2 0-16 0,-2 2 0 15,-1 1-128-15,1-1-32 0,0-1 0 0,1 0 0 16,-1 1-80-16,1 0 0 0,2 1-16 0,0-3 0 16,1 0-112-16,0 1 0 0,1 1-16 0,1-3 0 15,0 2-64-15,-1-2-16 0,2 1 0 0,0 1 0 16,1-2 64-16,0 1 16 0,0 0 0 0,0 1 0 15,0 1 16-15,1-1 16 0,-1 1 0 0,0 1 0 16,2-1-48-16,-5-3-16 0,0 0 0 0,0 0 0 16,0 0-16-16,34 35 0 0,-34-35 0 0,0 0 0 15,0 0 0-15,42 36 0 0,-42-36 0 0,0 0 0 16,31 33-16-16,-31-33-16 0,0 0 0 0,21 35 0 0,-21-35-224 16,0 0 176-16,0 0-176 0,6 41 160 0,-8-34-160 0,-1 0 0 15,-2 0 0-15,-1-2 0 0,-1 1 128 0,0-2-128 16,-3 1 128-16,0-1-128 0,-1 0 128 0,-1-1-128 15,-1 0 0-15,1-1 128 0,1-2-128 0,-1 0 0 16,1-2 0-16,0-1 0 0,0-2 0 0,1 1 0 16,2-1 0-16,0-2 0 0,0-1-144 0,1 2 144 15,1-4 0-15,1 0 0 0,2 2-176 0,1 0 176 16,1-1-160-16,2 1 160 0,1 1-208 0,0 0 48 16,0 2 16-16,2 1 0 0,2-1 144 0,0 0 0 15,3-1 0-15,-2 2 0 0,2 0 0 0,0-3 144 0,2 2 0 0,-1 0 0 16,1-2 64-16,2 0 16 15,1 0 0-15,1-3 0 0,1-1-48 0,-1 1-16 0,0-1 0 0,-2 1 0 16,0-1-160-16,-2-2 0 0,1 1 0 0,-2 1 0 16,-2 1 0-16,-2-2 128 0,-1 3-128 0,-2-2 0 15,-3 0 0-15,-1 0 0 0,-2 1 0 0,-2 1 0 16,-3 3 0-16,-3 0 0 0,-3 4 0 0,-2 2 0 16,-3 4 0-16,-2 1-192 0,1 4 64 0,0 3 128 31,1 2-544-31,3-2 16 0,2 2 0 0,2 0 0 0,2 1-1104 0,2 2-224 0</inkml:trace>
  <inkml:trace contextRef="#ctx0" brushRef="#br0" timeOffset="164640.22">13798 9507 2751 0,'1'-3'256'0,"0"1"-256"15,-1 2 0-15,0 0 0 16,0 0 1152-16,1-2 176 0,0-1 32 0,1 1 16 16,-1-3 576-16,0 3 112 0,1 2 32 0,-1-2 0 0,1 1-288 0,-1 1-48 0,0 1-16 0,-1 1 0 15,1 0-16-15,-1-2-16 0,1 2 0 0,-1-2 0 16,0 0-192-16,0 0-48 15,0 3 0-15,1-3 0 0,-1 2-384 0,0 1-64 16,-1-1-32-16,0 2 0 0,0 4-368 0,-2 1-80 0,0 3-16 0,0 5 0 16,-2 2-176-16,0 1-32 15,0 3-16-15,0-2 0 0,0 5-304 0,0-3 128 0,0 0-128 0,2-5 0 0,0-1 128 0,2-2-128 32,0-2 0-32,1-5 0 15,0-8-336-15,0 0-128 0,0 0-32 0,0 0-16704 0</inkml:trace>
  <inkml:trace contextRef="#ctx0" brushRef="#br0" timeOffset="165043.76">14004 9488 12895 0,'1'-3'576'0,"0"2"112"0,0 0-560 0,-1 1-128 0,0-2 0 0,0 2 0 15,0 0 1584-15,-1 2 272 0,0-2 64 0,0 2 16 16,-1 1-784-16,-1 1-176 0,1 1-16 0,-2 0-16 15,1 0-448-15,-1 2-96 0,1 0-16 0,-1 0 0 0,1 3 912 0,-2-1 176 16,2 1 48-16,-1 1 0 0,0-1-272 0,2-1-48 16,1-2-16-16,0-2 0 0,1 1-576 0,1-3-112 15,-1-3-32-15,0 0 0 16,0 0-96-16,0 0-32 0,0 0 0 0,0 0 0 0,0 0-144 0,40 8-16 16,-40-8-16-16,0 0 0 0,30 1-32 0,-30-1-128 15,0 0 192-15,0 0-64 0,38 11-128 0,-38-11 0 16,0 0 0-16,0 0 0 0,0 0 0 0,34 28 0 15,-34-28 0-15,0 0 0 0,0 0 0 0,0 0 0 16,21 40 0-16,-21-40 0 0,0 0 0 0,0 0 0 16,5 29 0-16,-6-21 128 0,-2-2-128 0,0 0 0 15,-1 0 0-15,0 3 0 0,-3-1 144 0,0-1 0 16,-3 2 0-16,-1 1 0 0,-2 2-16 0,-1-1 0 16,-2-1 0-16,-1-1 0 0,1 1-128 0,0-3 0 15,0 2 0-15,1-3 0 0,2 0 0 0,1-4 0 0,0-2 0 16,2-4 0-1,1 0-384-15,2-4-48 0,1-1-16 0,3-1-16560 0</inkml:trace>
  <inkml:trace contextRef="#ctx0" brushRef="#br0" timeOffset="165248.19">13962 9541 16575 0,'0'-5'736'0,"0"2"160"0,1 0-720 0,0 1-176 0,1 0 0 0,-1 2 0 15,1-2 1968-15,1-1 352 0,5 0 80 0,1-3 16 0,1-1-416 0,3 2-80 16,1 0 0-16,0 2-16 16,-14 3-496-16,30-3-112 0,-30 3-16 0,32 1 0 0,-32-1-512 0,34 5-96 15,-34-5-32-15,29 0 0 0,-29 0-448 0,0 0-192 16,38 2 128-16,-38-2-11712 16,0 0-2368-16</inkml:trace>
  <inkml:trace contextRef="#ctx0" brushRef="#br0" timeOffset="167354.79">13767 10042 9215 0,'0'-4'816'0,"0"2"-656"0,0-1-160 16,0 3 0-16,1-2 1280 0,0 0 208 16,0-1 48-16,1-4 16 0,1 0 0 15,0 2 0-15,-1 0 0 0,-1 4 0 0,1 2-304 0,-1 1-64 0,-1 3-16 0,-1 2 0 0,0 4 48 0,-1 2 16 16,-1 4 0-16,-1 3 0 16,0 0-400-16,-1 4-96 0,0-1-16 0,-1 3 0 15,-2 1-320-15,0 2-64 0,0 1-16 0,-1-4 0 0,2-1-64 0,-1-2-32 16,1-4 0-16,-1-1 0 0,4-1-32 0,0-5 0 15,2-3 0-15,0-4 0 0,2 0-192 0,1-2 0 16,-1-1 128-16,1-2-128 16,0 0-384-16,0 0-128 0,0 0-32 15,0 0 0-15,0 0-528 0,0 0-96 0,-1 2-32 0,1-2-7696 32,1 0-1536-32</inkml:trace>
  <inkml:trace contextRef="#ctx0" brushRef="#br0" timeOffset="167766.25">13895 10129 6447 0,'0'-1'272'0,"0"-1"80"0,0 2-352 0,0-2 0 0,0 2 0 0,0 0 0 15,0 0 1360-15,0 0 208 0,1-1 32 0,0 1 16 16,1 0-528-16,1-2-128 0,0 2 0 0,0 0-16 0,2 0 720 0,0-2 160 15,0 1 32-15,2-1 0 0,0 2 128 0,2-2 16 16,0-1 16-16,1-1 0 16,-10 4-688-16,24-7-144 0,-12 2-32 0,1 0 0 0,0 0-624 0,0-2-128 15,-2 3-16-15,0-2-16 0,0 2-176 0,-2 0-16 16,-1 3-16-16,-1-1 0 0,-1 2-160 0,-1 0 192 16,-1 2-192-16,-3 1 192 0,1-1-192 0,-1 2 128 15,0 1-128-15,-2 2 128 0,-1 1 80 0,0-1 16 16,-2 2 0-16,0 1 0 0,-1 0-32 0,2 1-16 0,-2-1 0 15,0 3 0-15,0 0-16 0,1 1 0 0,0 3 0 0,-1-3 0 16,0 2-160-16,1 3 160 0,-2 0-160 0,1 0 160 16,-1 0-160-16,0-2 160 0,1 2-160 0,-1-4 160 15,1 0-160-15,0-3 0 0,2-1 0 0,0-2 0 16,0-2-192-16,1 2 0 16,1-2-16-16,0-2 0 0,0-3-1696 0,2-2-336 15</inkml:trace>
  <inkml:trace contextRef="#ctx0" brushRef="#br0" timeOffset="168009.65">13943 10287 13823 0,'-1'2'608'0,"0"-2"128"0,1 1-592 0,0-1-144 15,0 0 0-15,0 0 0 16,0 0 1328-16,0 0 224 0,0-1 48 0,0 1 16 0,1-2-544 0,0 2-112 15,1 0-32-15,0-2 0 0,0 2 256 0,1-1 48 16,1 1 16-16,-4 0 0 0,0 0 528 0,0 0 96 16,28-2 32-16,-28 2 0 0,26-5-528 0,-26 5-96 0,30-7-32 0,-30 7 0 15,33-9-672-15,-16 5-144 0,0-2-32 0,-1 1 0 32,-1 1-400-32,0-1 0 0,0 0 0 0,-1-2-17840 0</inkml:trace>
  <inkml:trace contextRef="#ctx0" brushRef="#br0" timeOffset="169959.52">13595 10638 6447 0,'0'0'576'0,"1"0"-576"15,-1 0 0-15,1 0 0 0,0 0 1008 0,0-2 80 16,1 1 32-16,0-1 0 0,3 0 592 0,1 1 112 0,0-2 32 16,0 2 0-16,4-1-272 0,-2-1-48 0,1 1-16 0,1 1 0 15,-10 1-448-15,0 0-96 0,0 0-16 0,34-2 0 16,-34 2-400-16,0 0-96 0,0 0-16 0,0 0 0 15,0 0-272-15,0 0-176 0,37 32 192 0,-37-32-192 16,0 0 0-16,0 0 0 0,14 37 0 0,-14-37 0 16,0 0 0-16,0 0-256 0,11 35 80 0,-11-35 16 0,0 0 0 0,0 0 0 15,0 0 0-15,0 0 0 0,8 30-16 0,-11-25 0 16,-1 1 0-16,-2 0 0 31,-2 2-400-31,-2-1-64 0,0 3-32 0,-2-3 0 0,-1 2-400 0,-1-1-80 16,-1-2 0-16,-1 2-16 0,0-4 400 0,2 2 96 0,0-1 16 0,2-2 0 15,2 1 512-15,3 0 144 0,1-2 0 0,2-2 0 16,3 2 0-16,1-2 192 0,2 0-32 0,1 0 0 0,2-2 144 0,1 0 16 16,3 0 16-16,1-1 0 0,-10 3 1408 0,22-7 288 0,-22 7 48 0,26-7 16 15,-26 7-656-15,28-10-128 0,-28 10-32 0,30-11 0 16,-30 11-576-16,30-10-128 0,-15 3-32 0,1 2 0 16,-16 5 352-16,31-10 64 0,-31 10 0 0,27-4 16 15,-27 4-288-15,0 0-64 0,34 0-16 0,-34 0 0 16,0 0-432-16,0 0-176 0,0 0 128 15,0 0-128-15,0 0 0 0,0 0 0 0,0 0 0 0,0 0-176 32,16 31-912-32,-20-28-192 0,1 2-48 0,1-2-14528 15</inkml:trace>
  <inkml:trace contextRef="#ctx0" brushRef="#br0" timeOffset="170321.56">14073 10664 6447 0,'-2'0'576'0,"1"0"-576"0,0 0 0 0,-1 0 0 0,1 0 1344 0,0 1 144 16,0 0 48-16,-1 1 0 0,-1 1 640 15,-2 2 144-15,0-1 32 0,0 1 0 0,1 1-1392 0,-1-2-288 16,2 3-48-16,-1-3-16 0,1 1 288 0,0 1 64 16,1 0 16-16,-1 0 0 15,0 0 432-15,1 1 96 0,0 3 16 0,0-1 0 16,1 0-688-16,0 2-144 0,0 0-32 0,1-1 0 0,0 1-224 0,0-11-48 15,0 0-16-15,0 0 0 0,14 33-16 0,-14-33 0 16,0 0 0-16,0 0 0 0,0 0-16 0,40 8 0 0,-40-8 0 0,23-9 0 16,-10-1 16-16,0 0 0 0,0-2 0 0,0 0 0 15,0-2-112-15,-1 2-32 0,-1-4 0 0,-2 3 0 32,0 2-208-32,-3-1 0 0,-2 1 128 0,-2 1-128 0,-1 2 0 15,-1-1 0-15,-1 0 128 0,-3 1-128 0,-2 2 192 0,-1 0 0 0,-2 2 0 0,-2 0 0 16,-1 3-192-16,-1-1 0 15,-3 2 128-15,1 2-128 0,1-2 0 0,1 1 0 0,1-1 0 0,0 0 0 0,3-1-240 0,-1 1-32 32,4-2-16-32,0 0-11616 0,2 1-2336 0</inkml:trace>
  <inkml:trace contextRef="#ctx0" brushRef="#br0" timeOffset="171447.26">13626 10659 1839 0,'-1'-3'160'0,"0"3"-160"0,0-2 0 0,0 2 0 15,0-1 720-15,1 0 112 0,-1 1 32 0,0-2 0 16,-1 0 688-16,0 1 144 0,1-3 32 0,-1 1 0 16,1 3-128-16,0-2 0 0,1 0-16 0,0 1 0 15,0-1-304-15,0 0-64 0,1 1-16 0,-1-1 0 16,1 2-176-16,1-1-48 0,-2 0 0 0,2 1 0 16,-1 1-32-16,1 0-16 0,0-1 0 0,0 2 0 15,0-1 176-15,0 1 48 0,1 0 0 0,0 1 0 0,0 1-192 0,0-1-48 16,-3-3 0-16,0 0 0 15,0 0-400-15,0 0-64 0,0 0-32 0,0 0 0 0,39 8-32 0,-30-9 0 16,-2-1 0-16,1-1 0 0,0-1 0 0,-1 1 0 16,0-1 0-16,-1 1 0 15,1 0-112-15,-2 1-16 0,0 1-16 0,-1 1 0 0,-1 0-112 0,1 1-128 16,-1 2 176-16,0 2-176 0,-1-1 128 0,-2-4-128 16,0 0 0-16,0 0 0 0,6 29 0 0,-5-20 0 15,0-1 0-15,-1 0 0 0,0 1 0 0,-1-1 0 0,0-1 0 16,0-1 0-16,0 0 0 0,-1-1 0 0,1 0 0 0,-2-1 0 15,1 1 0-15,-1-2 0 0,-2 1 0 0,1-1 0 16,-1 1 0-16,-1 1 0 0,-2 0 0 0,1 2 0 16,-1-2 0-16,-1 2 0 15,1 0 0-15,-1-2 0 0,-1 0-128 0,2 2-48 0,0-3 0 0,-8 7-384 32,7-8 144-32,3 0-16 0,0-1 0 0,2-1 48 0,-1 1 0 15,2-2 0-15,1 2 0 0,0-2-16 0,0 1 0 0,1 0 0 0,1-1 0 16,0 0 224-16,0 0 176 0,0 0-208 0,0-1 80 15,0 2 128-15,0-1 0 0,0 0 0 0,1 0 0 0,-1 0 144 0,0 0-144 16,1 0 192-16,0 0-192 0,0-1 384 0,0 0-48 16,1 1 0-16,1-2 0 0,0 0 16 0,0 1 0 31,-1-3 0-31,1 3 0 0,0-2-64 0,0 2-16 0,-1-2 0 0,0 1 0 0,0-1-112 0,1 1-32 16,-1 2 0-16,-1-1 0 0,1 1-128 15,-1 0 192-15,1 0-192 0,-1 0 192 0,2 0-64 0,0 1 0 16,0-1 0-16,0 0 0 0,-3 0-128 0,0 0 192 15,0 0-192-15,0 0 192 0,38-2-192 16,-38 2 128-16,0 0-128 0,29-10 128 0,-18 8-128 0,0-3 160 0,0 0-160 0,0 2 160 16,-11 3-160-16,23-8 192 0,-23 8-192 0,0 0 192 31,31-4-192-31,-31 4 128 0,0 0-128 0,0 0 128 0,0 0-128 0,0 0 0 16,36 6 0-16,-33-5 128 0,-1 1-128 0,0-2 0 0,-1 0 0 0,0 0 0 31,0 0 0-31,0 0 0 0,-1-2 0 0,-1 1 0 0,1 1 0 0,0-2 0 0,0 1 128 0,0 1-128 15,0 0 0-15,0 0 0 16,0 0 0-16,1 3-18880 0</inkml:trace>
  <inkml:trace contextRef="#ctx0" brushRef="#br0" timeOffset="173477.07">13549 11142 9215 0,'-2'0'816'0,"1"1"-656"0,1-1-160 0,0 0 0 16,0 0 256-16,0 2 32 0,-1-2 0 0,0 0 0 15,1 0 352-15,0 0 80 0,2 0 16 0,1 0 0 16,0-3 352-16,2 0 64 0,1 0 0 0,1-2 16 16,0 0 544-16,2 3 96 0,0-3 32 0,-9 5 0 15,0 0-64-15,31-7-16 0,-31 7 0 0,0 0 0 16,0 0-736-16,0 0-128 0,43 16-48 0,-43-16 0 15,0 0-496-15,0 0-96 0,0 0-32 0,23 36 0 16,-21-29-96-16,0 0 0 0,0 0-128 0,0 0 192 16,-1-2-192-16,0 1 0 0,-1-2 0 0,-2 1 0 15,0 1 0-15,-1-1 0 0,-1 0 0 0,0-2 0 0,-2 2 0 16,0 1-160-16,-4 0 32 0,0 0 0 16,-2 4-352-16,-1-4-64 0,-1 4-16 0,-1 0 0 15,1-1-320-15,-1 0-64 0,2 1-16 0,1 0 0 16,1-1 160-16,1-2 32 0,3 0 0 0,0-2 0 0,3-2 560 15,0 1 208-15,2-4-144 0,1 1 144 0,1-1 0 0,0-1 0 16,3-1 144-16,0-1-144 0,1 0 624 0,3-1 16 16,-1-1 0-16,3-1 0 0,-2 0 544 0,2 2 112 15,0-3 32-15,1 2 0 0,1 0-432 0,0 0-96 16,1 1-16-16,0 0 0 0,-12 4-144 0,0 0-16 16,36-6-16-16,-36 6 0 0,0 0-96 0,39-2-32 15,-39 2 0-15,0 0 0 0,41 0-176 0,-41 0-48 0,0 0 0 0,40 0 0 16,-40 0-128-16,0 0-128 0,37-2 192 0,-37 2-192 15,0 0 128-15,0 0-128 0,32-3 0 0,-28 3 0 16,-2 0 0-16,-1 0 0 0,-1 3 0 0,-2-2 0 16,1 2 0-16,-3 0 0 0,-2 2 0 0,1-1 0 15,-1 1 0-15,0 1-256 0,0 0 32 16,1-3-17760-16</inkml:trace>
  <inkml:trace contextRef="#ctx0" brushRef="#br0" timeOffset="173943.86">14095 11041 6847 0,'3'-3'144'0,"-2"1"48"0,-1 0 0 0,1-1 0 0,0 3-192 0,0-2 0 16,0 2 0-16,0 0 0 0,1-3 2304 0,0 3 416 15,0-2 96-15,-1 4 0 16,-1-2-384-16,0 3-96 0,-1-1-16 0,-1 3 0 0,0-3-656 16,0 3-128-16,-1 0-16 0,1 0-16 0,-2 2-352 0,-1-2-80 15,1 2-16-15,-2 0 0 0,0 1-480 16,-1 0-112-16,-1 2-16 0,-1 1 0 0,-1 1-160 0,1 0-32 0,-1 0-16 0,0 0 0 16,1 2-240-16,2 0 176 0,1-2-176 0,1-2 160 15,3-1 0-15,-1 1 0 0,2 4 0 0,0 0 0 16,1 1-160-16,1-3 0 0,-1-12 0 0,0 0 128 15,14 30-128-15,-14-30 0 0,0 0 0 0,0 0 0 16,0 0 0-16,0 0 128 0,43 17-128 0,-36-20 128 16,1-1 32-16,2-3 0 0,-2 0 0 0,0-2 0 0,1-1-16 15,-1 0 0-15,-2 1 0 0,0 0 0 16,0 1-144-16,-4 1 128 0,2 0-128 0,-2 3 128 0,-2 1-128 16,0 0 0-16,-3 1 0 0,-1 0 128 0,-3 2-128 0,0 2 0 15,-2-2 0-15,-2 2 0 0,1 1 0 0,-1-1 0 16,1-1 0-16,-2 0 0 0,2 1 0 0,0-2-144 15,1 1 144-15,1-1 0 16,2 0-832-16,-1 0-64 0,2 2-16 0,-1 0-15728 16</inkml:trace>
  <inkml:trace contextRef="#ctx0" brushRef="#br0" timeOffset="175853.78">13590 11551 5519 0,'-2'-1'496'0,"2"1"-496"0,-1-2 0 0,0 2 0 0,0 0 560 0,1 0 16 15,0-1 0-15,-1 0 0 0,0 1 928 0,1 0 192 16,-1 0 32-16,0 0 16 0,1 1 240 0,-1 0 32 16,2-1 16-16,-1 2 0 0,0-1-352 15,1 1-64-15,1 0-16 0,-1-2 0 0,1 1-448 0,0-1-80 16,1 0-32-16,2 0 0 15,-1-1-208-15,3-1-64 0,-1-1 0 0,3-1 0 0,-1 1-176 0,-8 3-32 16,0 0-16-16,30-7 0 16,-30 7-240-16,0 0-48 0,29-2-16 0,-29 2 0 0,0 0-240 0,0 0 0 0,0 0 128 0,0 0-128 15,43 9 0-15,-43-9 0 0,0 0 0 16,0 0 0 0,0 0 0-16,0 0 0 0,0 0 0 0,11 31 0 0,-13-24 0 15,-2-2 0-15,-1 5-128 0,-1-4 128 16,-1 3-496-16,-1-1-32 0,-1 0-16 0,-2 2 0 0,0-1-288 15,-1 2-48-15,-1-2-16 0,-2 1 0 16,0 2-288-16,1-2-64 0,0 1-16 0,1-3 0 0,3 1 512 0,0-2 112 0,4-1 0 0,0 0 16 0,2-1 624 16,1-3 0-16,2 0 0 0,1 1 0 0,0-3-256 15,1 0 80-15,1 0 16 0,0 0 0 0,2-2 560 0,1 1 112 16,1-3 32-16,2 1 0 0,0-1 688 0,2 0 144 31,-10 4 32-31,23-9 0 0,-23 9-576 0,24-6-128 0,-24 6 0 0,26-5-16 0,-26 5-336 0,0 0-64 16,36-3-16-16,-36 3 0 15,0 0 256-15,37 0 48 16,-37 0 16-16,0 0 0 0,34-2-80 0,-34 2 0 0,0 0-16 0,30-5 0 0,-30 5-256 0,0 0-48 16,0 0-16-1,22-7 0-15,-20 7-176 0,-1 0-272 0,-1 0 64 0,0 0-16784 16</inkml:trace>
  <inkml:trace contextRef="#ctx0" brushRef="#br0" timeOffset="176284.03">13938 11525 10127 0,'0'-1'896'0,"0"1"-704"16,0-2-192-16,0 2 0 0,1 0 1728 15,0-2 320-15,0 0 64 0,1-1 16 0,1 0 224 0,1-1 32 16,2 0 16-16,-1 1 0 0,1 0-848 0,1 1-160 15,0-2-48-15,-7 4 0 0,0 0-144 0,26-8-48 16,-26 8 0-16,0 0 0 0,30-9-384 0,-19 5-96 16,-11 4-16-16,20-8 0 0,-10 3-368 0,-2 3-80 15,2-3-16-15,-2 0 0 0,0 1 32 0,0 1 0 16,-8 3 0-16,0 0 0 0,21-7-32 0,-15 5 0 0,-2 0 0 0,0 2 0 16,0-1-64-16,-1 1-128 0,-1 1 176 0,-1 1-176 15,0-2 192-15,0 2-64 0,-1 0 0 0,1 0-128 16,-1 1 160-16,-1 2-160 0,0 0 128 0,-1 2-128 15,1 0 128-15,-1 2-128 0,0 1 0 0,-1-1 128 16,-1 4-128-16,1 0 0 0,-1 2 0 0,-2 0 0 16,1 1 0-16,-1 2 0 0,-1 1 0 0,-1 1 0 15,1 0 0-15,0 2 0 0,-2-1 0 0,2-2 0 16,-1 3 0-16,2-1 0 0,-1-2 0 0,1 0 0 16,1-4 0-16,1-1 0 0,1 0 0 0,0-5 0 15,2-3-688-15,1-3-16 16,0-3 0-16,3 0 0 0,-1-3-1280 0,1-3-272 0</inkml:trace>
  <inkml:trace contextRef="#ctx0" brushRef="#br0" timeOffset="176520.91">13984 11686 9215 0,'-5'0'400'0,"2"-2"96"0,1 2-496 0,0-1 0 0,1 1 0 16,1 0 0-16,-1 0 1984 0,0-2 320 0,-1 2 48 0,1-3 16 15,0 1-80-15,1 0-16 0,2-1 0 0,1 1 0 16,1-1-480-16,2 0-112 0,1 0-16 0,-7 3 0 16,22-8-32-16,-22 8-16 0,27-9 0 0,-27 9 0 15,31-9-688-15,-31 9-144 0,37-10-16 0,-37 10-16 16,35-7-480-16,-35 7-80 0,35-7-32 0,-35 7 0 16,34-8-160-16,-34 8 0 0,31-6 0 0,-31 6-12096 15,26-5-2480-15</inkml:trace>
  <inkml:trace contextRef="#ctx0" brushRef="#br0" timeOffset="178351.41">13715 11951 5519 0,'-1'0'496'16,"0"0"-496"-16,0 0 0 0,1 0 0 0,-1 0 1472 0,0 0 208 16,0-2 48-16,-1 2 0 0,0-2 752 15,0 1 144-15,3-1 48 0,-1 0 0 0,1 0-768 0,0-1-160 16,1 1-16-16,1-1-16 0,0 2-448 0,-1 0-96 15,3-1-16-15,0 2 0 16,-2 0-368-16,2 0-80 0,-5 0 0 0,0 0-16 0,0 0-368 0,0 0-80 16,0 0-16-16,43 4 0 0,-43-4-96 0,0 0-128 15,0 0 176-15,0 0-176 0,0 0 128 0,40 12-128 0,-40-12 0 0,0 0 0 16,0 0 128-16,0 0-128 0,0 0 0 0,0 0 0 16,0 0 0-16,0 0 0 0,0 0 0 0,18 34 0 15,-21-28 0-15,-2 2-224 16,-2 3 64-16,-1-1 16 0,-1-1-512 0,-2 2-112 0,1-2 0 0,-2 0-16 31,1 0 112-31,-1-2 32 0,0 0 0 0,-1-1 0 0,1-1 128 0,0-2 16 0,2 0 16 0,-1-2 0 0,2 1 480 0,2 0 0 16,1-1 0-16,1 0 160 0,1-1 32 0,1 2 0 15,1-2 0-15,1 0 0 0,0 3-192 0,2-3 0 16,1 0 144-16,0 0-144 0,1 0 272 0,0 0-16 16,1 0 0-1,2 0 0-15,-1-3 176 0,1 3 16 0,-6 0 16 0,0 0 0 0,0 0-16 0,30-6-16 16,-30 6 0-16,0 0 0 0,0 0 32 0,33-3 16 15,-33 3 0-15,0 0 0 0,0 0 0 0,38 1 0 16,-38-1 0-16,0 0 0 0,0 0-48 16,0 0-16-16,0 0 0 0,41 20 0 0,-41-20-240 0,0 0-48 0,0 0-128 15,0 0 192-15,3 32-192 0,-6-24 0 0,-2 2 128 0,0-2-128 16,-2 1 0-16,1-1 0 0,-1-1 128 0,0-1-128 16,-2 1 0-16,1-2 0 15,-1 2 0-15,0-2 0 0,-1-1 0 0,0 1 0 0,-1-2 0 0,0 1 0 16,0-1 0-16,0-1 0 0,0 1 0 0,2-1 0 15,1-2 0-15,0 0 0 0,2 0 0 0,1-2 0 16,2-1-384-16,1 1 0 0,1-1-16 0,0 1 0 16,1 1-1088-16,1-2-224 0,1 2-32 0,-1-1-13104 15</inkml:trace>
  <inkml:trace contextRef="#ctx0" brushRef="#br0" timeOffset="178780.41">14037 11994 911 0,'3'0'0'0,"-2"0"0"0,0 0 0 0,0 1 0 16,-1-1 864-16,0 0 96 0,1 1 0 0,0-1 16 15,-1 2 672-15,1-1 128 0,-1 3 16 0,0-1 16 16,-1-1 496-16,-1 1 112 0,0 1 16 0,-1 1 0 16,0 0-256-16,0 2-32 0,-1 0-16 0,0 0 0 15,-1 5-736-15,0-3-160 0,1 3-16 0,-2 0-16 16,-1 2-608-16,2 3-112 0,0-3-32 0,1 3 0 16,0-1-96-16,1-1-32 0,1-1 0 0,2-2 0 15,0-12 64-15,0 0 16 0,0 0 0 0,16 33 0 0,-16-33-96 16,0 0-32-16,0 0 0 0,0 0 0 0,44-2-96 0,-33-5-32 15,1-1 0-15,0-3 0 16,1-2 32-16,0-1 0 0,0 0 0 0,-1 0 0 0,-1 0-176 0,-1-1 192 16,-1 1-192-16,-1 0 192 0,-3 2-192 0,-1-2 128 15,-2 4-128-15,-3-1 128 0,-2 1-128 0,-1 3 192 16,-5 0-192-16,-1 2 192 0,-4 0-192 0,-2 3 128 16,0 0-128-16,-2-1 128 0,1 3-128 0,0 0 0 15,2 0-160-15,2 1 160 16,2 1-480-16,3-2 0 0,1 2 0 0,2-1-16320 0</inkml:trace>
  <inkml:trace contextRef="#ctx0" brushRef="#br0" timeOffset="181057.61">15849 7812 1839 0,'0'-3'160'0,"0"1"-160"0,0 0 0 0,0 2 0 15,0 0 912-15,0-1 160 0,0 1 16 16,-1-2 16-16,-1 2 944 0,0-2 192 0,-2 2 48 0,1 2 0 15,-1-2-240-15,0 3-32 0,-1 1-16 0,0 1 0 16,1-3-656-16,0 3-128 0,0 0-16 0,0-3-16 16,0 3-384-16,2 0-80 0,0-3-16 0,0 0 0 15,0 1-320-15,0 2-64 0,1-2 0 0,-1 1-16 16,1 3-304-16,-2 0 160 0,1 1-160 0,-1 1 128 16,0 5-128-16,0 0 192 0,-1 2-192 15,0 1 192-15,1 2 16 0,0-3 16 0,3-16 0 0,0 30 0 16,0-30-96-16,0 0 0 0,0 0-128 0,0 0 192 15,23 37-192-15,-23-37 176 0,0 0-176 0,31-5 160 16,-18-2 80-16,0-2 16 0,3-3 0 0,0 0 0 16,2-2-96-16,-3 0-16 0,-1-1 0 0,-1 1 0 15,-1 0-144-15,-1-1-272 0,-4 2 64 0,-2-2 16 16,0 2-160-16,-3 0-32 0,-2 0 0 0,-2 1 0 16,-2-1 144-16,-2 3 32 0,-1-3 0 0,-3 5 0 15,0-1-176-15,-3 1-48 0,-1 4 0 0,0 2 0 16,-1-1 176-16,1 3 16 0,1 1 16 0,3 3 0 0,1-2 224 0,2 3-144 15,0 1 144-15,2 0-128 16,1 1-368-16,1 0-64 0,2-1-16 0,1 0-10944 16</inkml:trace>
  <inkml:trace contextRef="#ctx0" brushRef="#br0" timeOffset="181309.14">16029 7946 7359 0,'3'-3'320'0,"-1"2"80"0,0-1-400 0,-1 2 0 0,0 2 0 0,-1-1 0 16,0 0 1952-16,0 2 304 0,1 2 64 0,-2 1 16 16,1-6 496-16,-2 22 112 0,0-10 0 0,-2 0 16 15,1 2-864-15,-2-2-176 0,1 0-48 0,1-1 0 16,1 1-896-16,0-3-176 0,2-3-32 0,0-2-16 15,3-1-752-15,-1-4 0 0,3 1-160 0,2-4-15664 16</inkml:trace>
  <inkml:trace contextRef="#ctx0" brushRef="#br0" timeOffset="181610.4">16272 7766 11967 0,'0'0'1072'0,"0"1"-864"0,0 1-208 0,-1 0 0 16,1-1 1904-16,-2 1 336 0,0 2 64 0,-1 4 0 15,-2 1 256-15,0 3 32 0,-1 0 16 0,0 4 0 16,0-3-1520-16,0 3-288 0,1-2-64 15,0-1-16-15,1 1-336 0,0-1-80 0,4-13-16 0,-4 24 0 16,4-24 160-16,0 0 16 0,-1 28 16 0,1-28 0 16,0 0-480-16,-1 26 0 0,0-20-128 0,0 0 128 15,0 0-1456 1,0-1-176-16,-1 1-32 0,1-1-12096 0</inkml:trace>
  <inkml:trace contextRef="#ctx0" brushRef="#br0" timeOffset="182100.16">16341 7814 2751 0,'0'-5'256'0,"0"3"-256"16,1-1 0-16,0 3 0 0,0-2 2304 0,-1 2 400 16,1 0 96-16,1-2 16 0,0-1 1008 0,3-1 208 0,0 1 32 0,1-1 16 15,1 1-1904-15,0-2-384 0,1 1-80 0,0 1-16 16,0-1-1088-16,1 1-224 0,-1 2-32 0,0 0-16 15,1 1-208-15,-2 0-128 0,-7 0 160 0,0 0-160 16,0 0 272-16,0 0-32 16,0 0-16-16,0 0 0 0,0 0-96 0,0 0-128 15,28 40 176-15,-30-33-176 0,-1 2 0 0,-1-1 0 0,-1 1 0 0,-1-2 0 16,1 1 0-16,-2-1 0 16,1 2 0-16,-1-4 0 0,2 2 0 0,-3-3 0 0,1 2 0 0,-1 0 0 15,-2 0 0-15,1-1-192 0,0 1 192 16,0-1-192-16,1-1-192 0,1-1-16 0,0 0-16 15,2 0 0-15,1-2 272 0,0 1 144 0,1 1-160 0,1-3 160 16,1 2 0-16,0-2 0 0,1 0 0 0,1 0 0 16,0 0 128-16,3 0 80 0,1-2 16 0,0-1 0 0,1 1 256 15,1 0 48-15,3-3 16 0,-1 0 0 0,2 3-352 0,-1-3-192 16,0 0 192-16,-1 3-192 0,-1 0 128 16,0 2-128-16,0 0 0 0,-2 2 0 0,-6-2 0 0,0 0 0 15,0 0 128-15,0 0-128 0,0 0 0 0,0 0 0 16,25 40 0-16,-26-32 0 15,0-2 0-15,-2 2 0 0,-1-2 0 0,0 2 0 0,-2-3 0 0,0 2 0 16,1-2 0-16,-3 2 0 0,2-3 0 0,-1-1 0 16,-1 1 0-16,1-1 0 0,-1-1-144 15,1 0 16-15,0-2 0 0,1 0 0 16,0 0-1088-16,2 0-224 0,-1-2-32 0,2 2-13408 0</inkml:trace>
  <inkml:trace contextRef="#ctx0" brushRef="#br0" timeOffset="182637.6">16534 7772 8287 0,'1'-1'368'0,"0"-1"80"0,0-1-448 0,-1 3 0 15,0 0 0-15,0 0 0 0,1 0 1760 0,-1-2 272 16,1 2 48-16,-1 0 16 15,1 0 448-15,1-1 80 0,0 1 32 0,1 0 0 0,1 0-608 0,-1 0-112 16,2-1-16-16,1 1-16 0,0-2-496 0,1 1-112 16,1 1-16-16,0-2 0 0,1 0-672 0,-1 1-144 15,0 1-16-15,1-2-16 16,-9 2-304-16,0 0-128 0,0 0 0 0,0 0 128 16,32 10-128-16,-32-10 0 0,0 0 0 0,0 0 0 0,0 0 0 0,0 0 0 0,0 38 0 0,-6-29 0 15,0-2 0-15,-2 3-144 0,0-3 144 0,-1 0-160 16,1 0-32-16,-1 0 0 0,0-2 0 0,1 2 0 15,-1-4 192-15,2 2-208 0,-1-1 80 0,1-2 128 32,2 1-160-32,1-1 160 0,1 0 0 0,0-1-144 15,1-1 144-15,1 2 0 0,2-4 0 0,0 2 0 16,1-1 0-16,2-1 0 0,0 2 0 0,0-3 0 16,2 1 0-16,0 1 0 0,1 0 0 0,0 1 0 15,1 0 0-15,-1 0 224 0,-7 0-48 0,0 0-16 16,0 0 160-16,33 7 16 0,-33-7 16 0,0 0 0 15,0 0-224-15,35 17-128 0,-35-17 160 0,0 0-160 0,0 0 128 0,0 0-128 16,0 0 0-16,35 28 144 0,-35-28 32 0,0 0 0 16,0 0 0-16,0 0 0 0,3 33-176 0,-7-26 192 15,-1 1-192-15,-1-1 192 0,-2 2-192 0,-4 1 128 16,0-1-128-16,-2 1 128 0,-3 1-128 0,-1-1 0 16,0 0 0-16,0-1 128 15,3-2-1216-15,0-5-256 0</inkml:trace>
  <inkml:trace contextRef="#ctx0" brushRef="#br0" timeOffset="184394.78">15874 8287 3679 0,'-1'0'320'0,"0"0"-320"16,0 0 0-16,1 0 0 0,-1 0 448 0,0 0 32 16,-1 1 0-16,-1-1 0 0,0 2 432 0,-3 1 96 15,1-1 16-15,0 3 0 0,-1-1-112 0,1 1-16 0,-2 2 0 0,0 3 0 16,1-2 192-16,0 3 16 0,-2 1 16 0,2 2 0 15,-1 0 240-15,1 1 48 0,0 1 16 0,2 0 0 16,0-1-496-16,2-1-96 0,2-14-32 0,0 0 0 16,2 29-160-16,-2-29-16 0,0 0-16 0,0 0 0 15,0 0-320-15,0 0-64 0,0 0-16 0,25 33 0 16,-20-31 0-16,-1 1 0 0,1 0 0 0,-5-3 0 16,0 0 32-16,0 0 0 0,0 0 0 0,0 0 0 15,0 0-48-15,39 11-16 0,-34-13 0 0,0-1 0 16,1 0-176-16,-1-3 0 0,2-2 144 0,1 1-144 15,0-2 128-15,0-3-128 0,0-1 128 0,0-2-128 0,-1 0 0 16,-1-1 0-16,-3 1 0 0,-1 0 0 0,-2 2-128 0,-1-3 128 16,-2 4-128-16,0 0 128 0,-2 0-192 0,-2 3 64 15,-1 4 0-15,-1 2 0 16,-3 1-352 0,-2 2-64-16,0 3-16 0,0 1 0 0,2 4-272 0,1 0-48 0,1 1-16 0,1 0 0 0,3 0 464 0,0 0 96 15,3 1 16-15,1-3-9968 0</inkml:trace>
  <inkml:trace contextRef="#ctx0" brushRef="#br0" timeOffset="184634.61">16033 8493 17503 0,'0'1'768'0,"0"-1"176"0,0 2-752 0,0-2-192 32,0 1 0-32,0 1 0 0,0 1 1744 0,0-1 320 15,1 2 64-15,0 2 16 0,0 0-320 0,-1 2-64 0,1-2-16 0,0 2 0 0,0-4-912 0,0 1-176 32,0-2-32-32,1 0-16 0,-1-1-608 0,2-1-208 0,0-1 0 0,1-1-14576 15</inkml:trace>
  <inkml:trace contextRef="#ctx0" brushRef="#br0" timeOffset="185090.43">16212 8383 13823 0,'0'0'1216'0,"0"0"-960"0,0 0-256 0,0 0 0 15,1 0 2160-15,-1 0 384 16,1 0 80-16,1 0 0 0,0 0-416 0,0-2-96 16,3 2 0-16,0 0-16 0,-5 0-1136 0,0 0-240 0,0 0-32 0,0 0-16 15,30 2-48-15,-30-2-16 16,0 0 0-16,0 0 0 0,0 0-176 0,0 0-48 16,37 19 0-16,-37-19 0 0,0 0-384 0,0 0 128 15,0 0-128-15,7 36 0 0,-7-36 0 0,-4 16 0 16,1-8 128-16,-2 0-128 0,0 0 0 15,0-1 0-15,-1-2 0 0,1 1 0 0,-2 0-128 0,0-2 128 16,-2 3 0-16,1-2 0 0,0 2 0 0,-1-1 0 16,0 0 0-16,2 0 0 0,0 0 0 0,1-1 0 15,1-1 0-15,2 1 0 0,1 0 0 0,1-3 160 16,1 0-32-16,1 1-128 0,2-3 304 0,1 2-48 0,-1-2-16 16,4 0 0-16,-7 0 144 0,0 0 16 0,29-2 16 0,-29 2 0 15,25-3-112-15,-25 3-32 0,27-3 0 0,-27 3 0 16,25-1-144-16,-25 1-128 0,0 0 192 0,28 0-192 15,-28 0 128-15,0 0-128 0,0 0 0 0,0 0 0 16,0 0 0-16,32 1 0 0,-29-2 0 0,0 1 0 16,-2-2 0-16,1 0-176 0,-1 1 32 0,2-3-17952 15</inkml:trace>
  <inkml:trace contextRef="#ctx0" brushRef="#br0" timeOffset="185631.23">16475 8354 7359 0,'-1'0'656'0,"0"0"-528"16,1 0-128-16,0 0 0 0,0 0 2080 0,0 0 384 15,0 0 80-15,0 0 16 0,1 0 224 0,0 0 48 16,0 0 16-16,2 0 0 0,1 1-1296 0,0 1-256 0,0-2-48 0,2 0-16 15,-1 2-32-15,2-2-16 16,-7 0 0-16,0 0 0 0,0 0-528 0,0 0-96 0,0 0-32 0,37 12 0 16,-37-12-256-16,0 0-48 0,0 0-16 0,0 0 0 15,0 0-208-15,0 0 128 0,12 35-128 0,-13-30 0 16,-1 2 128-16,-1-2-128 16,-1 2 0-16,-1-1 0 0,1 0 128 0,-1-1-128 0,-1 2 0 0,1-4 144 15,-1 2-144-15,0-1 0 0,0 0 0 0,0 1 0 16,-1-1 0-16,0 0 0 0,-2 1 0 15,2 0 0-15,1-1 0 0,-1 1 0 0,1-1 0 0,2-1 0 0,1 1 0 0,0 0 0 16,2-1 0-16,0 0 0 0,2-1 0 0,1 1 0 16,1-1 0-16,0-2 0 0,2 0 0 15,1 0 0-15,-1-2 0 0,2 2 0 0,-1-2 0 16,2 1 0-16,-1 1 0 0,2-2 0 0,-9 2 0 0,0 0 0 16,0 0 0-16,31 5 128 0,-31-5-128 0,0 0 0 15,0 0 144-15,0 0-144 0,0 0 0 0,0 0 0 16,0 0 0-16,24 33 0 0,-25-26 0 0,-1-2 0 0,-2 2 0 15,-1-2 0-15,0 2 0 0,-2-1 0 0,1 2 0 0,-2-3 128 16,1 2-128-16,-2-2 0 16,2 2 0-16,0-3 0 0,-2 1 0 0,0 0-128 15,2-1 128-15,-1 1-192 16,3-2-784-16,0-1-176 0,1 0-16 0,1-2-16 0,3-1-1056 0,0-2-224 0</inkml:trace>
  <inkml:trace contextRef="#ctx0" brushRef="#br0" timeOffset="186095.53">16650 8368 14735 0,'-1'0'640'0,"0"0"160"16,1 0-640-16,0-2-160 0,1 2 0 0,0 0 0 0,0 0 2416 0,1 0 448 16,0 0 80-16,3-1 32 15,-5 1-832-15,0 0-160 0,0 0-48 0,25-3 0 16,-25 3-1152-16,0 0-224 0,0 0-48 0,0 0-16 0,31 3 32 0,-31-3 16 15,0 0 0-15,0 0 0 0,0 0 32 0,0 0 16 0,0 0 0 0,38 16 0 16,-38-16-208-16,0 0-64 0,0 0 0 0,0 0 0 16,0 0-128-16,0 0-16 0,31 30-16 0,-31-30 0 15,0 0-160-15,0 0 160 0,0 0-160 0,0 0 160 16,0 0-160-16,7 33 0 16,-9-28 0-16,0 0 0 15,-1 0 0-15,-1-2 0 0,-1 2 128 0,-1-1-128 0,0 1 0 0,-1-1 192 0,0 3-192 0,0-2 192 16,0-1-192-16,0-1 0 0,0 2 0 0,1-3 0 31,1 1 0-31,1-1 0 0,2 1 0 0,1-1 0 16,1 0 0-16,-1-2 0 0,2 2 128 0,-1-1-128 15,1-1 0-15,1 2 0 0,0 0 0 0,1-2 0 16,-3 0 0-16,0 0 0 0,0 0 0 0,0 0 0 0,0 0 0 16,0 0 0-16,0 0 0 0,38 9 0 0,-38-9 128 0,0 0-128 15,0 0 128-15,0 0-128 0,0 0 0 0,35 27 128 16,-35-27-128-16,0 0 0 0,0 0 0 0,0 0 0 15,0 0 128-15,18 38-128 0,-18-31 0 0,-1-2 0 16,-1 2 0-16,-2-1 128 0,0 0-128 0,-4 1 0 16,-2 2 0-16,-4 1 0 0,-2 0 0 0,-1 1 0 15,-5-2 0-15,-2 1-12240 16,-3 0-2496-16</inkml:trace>
  <inkml:trace contextRef="#ctx0" brushRef="#br0" timeOffset="189578.5">15741 8974 3679 0,'0'-1'320'0,"0"1"-320"0,0-2 0 0,0 2 0 16,0 0 1312-16,0 0 192 0,0 0 32 0,-1 0 16 15,0 0 624-15,-1 0 112 0,0 0 16 0,0 0 16 16,-2 2-848-16,-1-1-160 0,1 3-32 0,-1-2-16 16,1 3-368-16,-1 1-64 0,-1 2 0 0,1-1-16 15,-2 3-480-15,2 0-80 0,-2 2-32 0,0 2 0 0,1 2 128 16,1 0 32-16,1 4 0 0,-1-2 0 0,2 2 64 0,2-4 32 15,1-16 0-15,1 28 0 16,-1-28-160-16,0 0-16 0,0 0-16 0,0 0 0 16,0 0-48-16,34 29-16 0,-34-29 0 0,19-5 0 0,-9 1-16 0,1-4 0 15,0-3 0-15,0-1 0 0,1 2-64 0,0-4-16 16,0 0 0-16,-2-1 0 0,0 1-128 0,-3 0 0 16,0 1-160-16,-2 0 160 0,-2-1-336 0,-3 2 16 15,0 2 16-15,-3-1 0 0,-2 2 112 0,-1 1 32 0,-2-1 0 16,0 2 0-16,1 2-144 0,-3 0-16 0,1 1-16 15,-1 1 0 1,2 1-176-16,-1 1-48 0,2 1 0 0,0 0 0 0,3 0 240 0,-1 0 32 0,2 0 16 0,2 1-7536 16,1 1-1520-1</inkml:trace>
  <inkml:trace contextRef="#ctx0" brushRef="#br0" timeOffset="189814.36">15922 9111 11055 0,'0'-2'976'0,"1"1"-784"16,-1 1-192-16,0 0 0 0,0 1 1776 0,0 1 304 16,0 0 64-16,0 1 16 15,-1 1 432-15,0 4 96 0,-1 3 0 0,0 1 16 0,-1 0-1168 0,2 2-256 16,1-14-32-16,-2 24-16 0,2-24-832 0,0 0-160 15,0 0-48-15,0 0 0 16,0 0-960-16,0 0-192 0</inkml:trace>
  <inkml:trace contextRef="#ctx0" brushRef="#br0" timeOffset="190378.25">16138 8988 5519 0,'-1'0'240'0,"0"0"64"16,1 2-304-16,-1-2 0 0,1 0 0 0,-1 0 0 15,1 0 1840-15,-1 0 304 0,0 0 64 0,0 0 16 0,1 0 464 0,0 0 112 16,-1 1 16-16,1-1 0 15,0 0-832-15,0 0-176 0,1-1-16 0,1 1-16 0,1-2-640 0,0 2-128 16,0-3-32-16,0 1 0 16,2 0-112-16,1 1-32 0,-1-1 0 0,2-2 0 0,-1 1-192 0,2 0-32 15,-2 1-16-15,1 0 0 0,1 0-224 0,-1-1-48 16,0 4-16-16,-1 1 0 0,-6-2-144 0,0 0-32 16,0 0 0-16,0 0 0 0,0 0-128 0,33 26 0 15,-33-26 0-15,0 0 0 0,0 0 0 0,9 33 0 0,-9-33 0 16,-2 19 0-16,0-10 0 0,-1-2-192 15,-1 1 32-15,-2-1 16 0,1 2-16 0,-2-4 0 16,1 2 0-16,-3 0 0 0,0-2-96 0,0 2 0 16,-1 0-16-16,-1-2 0 15,2 2-416-15,0-3-80 0,1 1 0 0,2 0-16 0,1-3 320 0,2 1 64 0,-1 0 16 0,2 1 0 16,0-2 384-16,1 0 128 0,1-1 0 0,1 1 0 16,0-2 128-16,2 0 48 15,1 0 0-15,1-3 0 0,3 1 128 0,0 0 16 0,2-3 16 0,1 0 0 16,0 1 80-16,2-1 16 0,1 0 0 0,-1 0 0 0,1 0-144 15,-1 2-32-15,-1 0 0 0,-1-2 0 0,-11 5-208 0,20-3-48 16,-13 1-128-16,1 0 192 0,-3-1-192 0,1 1 0 16,-2 2 0-16,0-3 0 15,0 3 0-15,-1-2 0 0,-1 2 0 0,0-1-160 16,0 0-1040-16,0 1-208 0,0-2-32 0,1 0-15232 0</inkml:trace>
  <inkml:trace contextRef="#ctx0" brushRef="#br0" timeOffset="190764.41">16463 8959 3679 0,'0'-3'320'0,"0"0"-320"0,0 2 0 0,0-1 0 16,1 0 2032-16,-1 1 336 0,0 1 64 0,1-2 0 16,0 0 976-16,-1-1 192 0,1 1 48 0,-1 0 0 15,0 1-1424-15,-1 1-288 0,1 0-48 0,-2 3-16 16,1-1-1072-16,-3 1-224 0,1 4-32 0,-2-1-16 15,-1 3 32-15,-1 2 0 0,1-1 0 0,-2 3 0 16,-1 2-112-16,1-1 0 0,0 0-16 0,-1 0 0 0,2 3-304 0,-2-2-128 16,3 3 0-16,-1-4 128 0,2 0-128 0,1-1 0 15,0 0 0-15,3-3 0 0,1-10 0 16,0 0 0-16,-1 29 0 0,1-29 0 0,0 0 0 0,0 0-192 16,0 0 64-16,0 0 128 0,0 0-400 0,0 0 32 15,0 0 16-15,31 30 0 0,-25-30 208 0,-2-2 144 16,2 0-192-16,0-1 192 0,0 1-352 0,1-3 32 15,-2 0 16-15,1 1 0 16,-3-3-144-16,0 2-48 0,0 0 0 0,-2-1 0 0,-1 1 272 0,-1 0 48 16,0 2 16-16,-2 1 0 0,-1-1 160 0,-1 1 0 15,-1 0 160-15,0 2-160 0,-2 2 0 0,1 0 0 0,-2 1 0 0,-1-1 0 32,1 1-320-32,1 1-144 0,1-1-48 0,1-3 0 15,1 2-224-15,2-4-48 0,2 2-16 0,1 0-7888 0,0-2-1568 16</inkml:trace>
  <inkml:trace contextRef="#ctx0" brushRef="#br0" timeOffset="191209.98">16589 8994 5519 0,'2'-3'240'0,"0"0"64"0,0 0-304 0,-2 3 0 0,1-2 0 0,-1 2 0 15,-1 0 896-15,1 0 128 0,0 0 32 0,-1 0 0 0,1 0 48 0,-1 0 16 16,0 2 0-16,0-1 0 0,0 3 96 0,0-2 0 16,0 1 16-16,-1 1 0 0,-1 1-64 0,0 0-16 15,1 0 0-15,-1 1 0 0,-2 0-48 0,1 3-16 16,-1 0 0-16,-1 2 0 0,0 1-176 0,-2 1-32 0,1 0-16 0,0 2 0 16,0 0-176-16,1 1-48 15,0-1 0-15,2-3 0 0,1 0-416 0,1-1-96 0,2-11 0 0,0 0-128 16,0 0 0-16,0 0 0 0,0 0 0 0,0 0 0 15,0 0-288-15,0 0-64 16,0 0-16-16,39 19 0 0,-32-24 112 0,1-2 0 16,0 1 16-16,0 0 0 0,1-1 240 0,-2-1 0 0,-1-1 0 0,-1 3 0 15,1-2 0-15,-4 1 0 0,2 0 0 0,-3 1 0 0,0 2 192 0,-1 0 16 16,-1 2 16-16,-1-1 0 16,0 3 192-16,0-2 32 0,-2 2 16 0,-1 2 0 0,1-1-16 0,-2 1-16 15,0 0 0 1,2 0 0-16,-2 0-272 0,1 1-160 0,0-2 192 0,-1 1-192 15,3 0 0-15,-2-2 0 0,2 0 0 0,0 0 0 16,0 0 0-16,0 0-192 0,0-2 0 0,1 1 0 16,0-1-1232-16,1 0-240 0</inkml:trace>
  <inkml:trace contextRef="#ctx0" brushRef="#br0" timeOffset="191796.54">16720 8900 8287 0,'-4'0'368'0,"0"1"80"0,0 0-448 15,1-1 0-15,2 0 0 0,-1 0 0 16,0 2 1552-16,-1-2 240 0,-1 3 32 0,-3-3 16 0,1 2 160 0,2 1 48 16,0-3 0-16,2 2 0 0,1-2-768 0,1 0-128 15,1 0-48-15,2 0 0 0,0 0 192 0,1 0 48 16,2 0 0-16,-6 0 0 0,0 0-208 0,21-5-48 15,-12 3 0-15,-1-1 0 16,0 0-320-16,1 2-64 0,0-2 0 0,0 1-16 0,1 0-304 0,-2 1-48 16,0 1-16-16,0-2 0 0,-1 2-160 0,-7 0-32 0,0 0-128 0,0 0 192 15,26-1-192 1,-20 1 0-16,-1-1 0 0,-1 1 0 0,1 0 128 0,-3 0-128 16,1 0 0-16,0 0 144 15,-1 1-144-15,0 0 160 0,-1 1-160 0,-1 1 160 16,0-2-32-16,0 3-128 0,0-2 192 0,-2 5-64 15,0-2-128-15,-1 0 160 0,0 3-160 0,0 0 160 16,-1-1-160-16,0 4 128 0,-1 0-128 0,2 1 128 16,-2 0-128-16,0 2 0 0,1 1 0 0,-1 0 0 15,1 0 0-15,-1 2 0 0,0 1 128 0,0-1-128 0,0 2 0 16,0-2 0-16,-1 2 0 0,1-1 0 0,0 1 0 16,-1-2 0-16,2-1 0 0,-1-3 0 0,1 1-192 0,1 0 0 15,1-4-16-15,-1 0 0 16,3-10-640-16,-3 12-128 0,2-9-32 0,0-2 0 15,2 1-576-15,0-2-112 0,0-3-32 0,1-1-12608 0</inkml:trace>
  <inkml:trace contextRef="#ctx0" brushRef="#br0" timeOffset="191983.82">16728 9106 11807 0,'-2'0'256'0,"0"0"48"0,1 2 16 0,0-2 16 0,1 1-336 0,0-1 0 0,1 2 0 0,0-2 0 15,1 2 3328-15,-2-2 576 0,0 0 128 0,0 0 32 16,0 0-1808-16,36-2-352 0,-25-3-80 0,1 3-16 16,1-5-720-16,-1 2-128 0,2 0-48 0,-2-2 0 15,1 0-496-15,-1 1-96 0,-1 0-32 0,1 3 0 16,-3 0-1008-16,-9 3-208 0,0 0-32 0,0 0-9504 16,0 0-1888-16</inkml:trace>
  <inkml:trace contextRef="#ctx0" brushRef="#br0" timeOffset="193850.11">15901 9535 7359 0,'1'-4'656'16,"0"3"-528"-16,-1 1-128 0,0 0 0 0,-1 1 704 0,0 1 96 16,1-2 32-16,-1 3 0 0,-2 2 192 0,-1 2 32 15,-1 4 16-15,-2 1 0 0,-1 4-304 0,0 1-48 16,1 2-16-16,-1 2 0 0,1 1 144 0,1-3 32 0,-1 2 0 15,1-2 0-15,1-2-208 0,0-2-32 16,2 2-16-16,2-4 0 0,0-2-192 0,1-1-48 0,0-10 0 0,0 0 0 16,0 0-384-16,0 0 0 0,0 0 0 0,0 0 0 15,36-2 0-15,-27-6 288 0,2-4-48 0,2 0-16 16,0-1 144-16,0 0 16 0,0-1 16 0,-1-1 0 16,0 0-400-16,-1-2-176 0,-1 0 16 15,-2-1 0-15,-1 3 160 0,-3-2 0 16,-1 3 0-16,-2 0 0 0,-2 1 0 0,-2 2 0 0,-1 2 160 0,0 2-160 0,-2 0 336 0,1 3-16 15,-3 1-16-15,1-2 0 0,-1 2-48 0,0 0-16 16,1 2 0-16,-1 1 0 0,2 0-112 0,1 0 0 16,1-3-128-16,2 1 192 0,0 2-384 0,1-2-96 15,1 1-16-15,0 1 0 16,2 1-1616-16,0 1-320 0</inkml:trace>
  <inkml:trace contextRef="#ctx0" brushRef="#br0" timeOffset="194128.61">16136 9644 15663 0,'0'0'688'0,"-1"0"144"0,1 2-656 0,0-2-176 0,0 1 0 0,0 1 0 0,-1 0 2304 0,1-1 448 0,0 3 64 0,-1 1 32 15,1 3-288-15,0-1-48 16,-1 1-16-16,1-2 0 0,0-6-1200 0,0 0-240 16,0 0-48-16,0 0-16 0,6 30-432 0,-4-25-96 15,-2-5-16-15,0 0 0 0,0 0-224 0,0 0-48 0,0 0-16 0,0 0 0 0,0 0-160 0,0 0-144 32,0 0 144-32,0 0-18064 15</inkml:trace>
  <inkml:trace contextRef="#ctx0" brushRef="#br0" timeOffset="194578.31">16402 9566 4607 0,'4'-7'192'0,"-1"2"64"0,0 0-256 0,-2 3 0 0,1-1 0 0,-1 3 0 16,0-2 2368-16,1 0 448 0,1 0 64 0,0-3 32 15,1 0 400-15,-1 1 80 0,-1 3 0 0,-2 1 16 16,0 1-1248-16,-1 2-256 0,-2 0-48 0,0 2-16 16,0 1-608-16,-1 0-112 0,-2 3-32 0,1 1 0 15,-2 0-336-15,2-1-80 0,-2 0-16 0,2-1 0 0,-1 1-400 0,1-2-64 16,1 1-32-16,0-1 0 0,0 2-160 0,2-2 0 16,0 0 0-16,0-2 0 0,1-2 0 0,1 1 0 15,1 0 128-15,0-1-128 0,-1-3 0 0,0 0 0 16,0 0 0-16,0 0 128 0,0 0-128 0,0 0 0 15,0 0 0-15,39 19 0 0,-39-19 0 0,0 0 0 16,0 0 0-16,0 0 0 0,36 13 0 0,-36-13 0 16,0 0 128-16,0 0-128 0,0 0 0 0,0 0 0 15,32 28 0-15,-32-28 0 0,0 0 0 0,0 0 0 16,0 0 0-16,0 0 0 0,11 33 0 0,-12-29 0 16,0 1 0-16,-2 0 0 0,0 0 0 0,-1 2 0 0,-2-1 128 15,-1 0-128-15,1 0 0 0,-1-1 0 0,-1 0 144 0,0 2-144 16,-1-2 0-16,0-1 0 15,-2 4 0-15,-1-4 0 0,0 1 0 0,0 0 0 0,0-3 0 0,0 1 0 16,0-3 0-16,1 0-192 0,-1-3 64 16,2-1-12080-1,2-4-2400-15</inkml:trace>
  <inkml:trace contextRef="#ctx0" brushRef="#br0" timeOffset="194761.77">16326 9552 27647 0,'0'0'1216'0,"0"0"256"0,0 0-1168 0,0 0-304 0,0 0 0 0,28 0 0 0,-28 0 1984 16,0 0 320-16,30-5 80 0,-11-1 16 0,4 0-1168 0,1-2-224 15,0 2-48-15,-4 1-16 0,-20 5-688 0,34-6-256 16,-34 6 176-16,28-4-176 16,-28 4-320-16,0 0-176 0</inkml:trace>
  <inkml:trace contextRef="#ctx0" brushRef="#br0" timeOffset="197277.47">15788 10107 10127 0,'1'-1'896'0,"0"-1"-704"0,-1 2-192 0,0 0 0 16,0 0 1344-16,0-1 224 0,1 0 48 0,-1-1 16 16,0-1 224-16,1 0 32 0,-1 1 16 0,-1 0 0 0,2 0-384 0,-2-1-80 0,1 1-16 0,0 0 0 15,-1 1-672-15,1 1-144 0,0 0-32 0,-1 0 0 16,0 0 48-16,0 3 0 0,0-1 0 0,0 1 0 15,-2 2-176-15,0 2-48 0,0-1 0 0,0 3 0 16,-1 2-144-16,-1 0-48 0,0 4 0 0,0 1 0 16,-1 1 96-16,2 0 16 15,0-1 0-15,0 0 0 0,2 2-144 0,1-4-32 0,0 0 0 0,1-14 0 16,0 0-144-16,2 26 0 0,-2-22 0 0,2-1 0 16,0-1 0-16,2-2 0 0,-2 0 0 0,1-4 0 15,0 1 176-15,2-2 48 0,0-2 16 0,0 0 0 0,3-2 80 31,-1-3 0-31,2 0 16 0,0 0 0 0,2 0-192 0,-1-2-144 16,-1 2 192-16,1 0-192 0,1-3 128 0,-1 0-128 16,-1 0 0-16,0-1 0 0,-1 1 0 0,-3-1-176 0,-2 2 32 0,-2 0 0 0,-1 4-64 0,-4-2-16 31,-1 5 0-31,-4 0 0 0,-1 2-176 0,0 2-48 0,1 3 0 0,-1 3 0 16,2 0 0-16,0 3-16 0,0 2 0 0,1-1 0 15,0 1-912-15,2 1-176 0,-1 3-48 0,3-1-11904 0</inkml:trace>
  <inkml:trace contextRef="#ctx0" brushRef="#br0" timeOffset="197513.55">15962 10182 24879 0,'0'-2'1088'0,"0"2"256"0,0 0-1088 0,0 0-256 0,0 0 0 0,1 0 0 16,-1 2 1424-16,1-2 240 0,0 3 32 0,0 0 16 16,-1-3-832-16,0 0-176 0,0 0-16 0,0 0-16 0,0 0-496 0,0 0-176 15,11 37 0-15,-10-32 144 16,-1-5-272-16,0 0-64 0,0 0-16 0,0 0-9648 16,0 0-1920-16</inkml:trace>
  <inkml:trace contextRef="#ctx0" brushRef="#br0" timeOffset="197929.41">16175 10074 7359 0,'0'-3'656'0,"0"1"-528"0,1 1-128 0,-1-1 0 16,0 2 2304-16,0 0 416 0,0 0 96 0,0-1 0 15,1 0 16-15,0-1 0 0,0-1 0 0,0 3 0 16,-1-2-1616-16,1 2-320 0,0 0-64 0,-1 0 0 15,0 3-240-15,0 1-32 0,0-2-16 0,-2 4 0 16,0 0 128-16,0 1 32 0,-2 1 0 0,1 2 0 16,-1 1-32-16,-1-2 0 0,1 1 0 15,2-2 0-15,-1-2-224 0,0 1-32 0,0 1-16 0,1-2 0 16,0 1-144-16,1-2-16 0,1 0-16 0,0-3 0 16,1 1-224-16,1 0 128 0,-2-3-128 0,0 0 0 0,0 0 160 0,0 0-160 15,0 0 160-15,0 0-160 0,0 0 192 0,39 18-48 16,-39-18-16-16,0 0 0 15,0 0-128-15,0 0 0 0,0 0 144 0,32 28-144 0,-32-28 0 0,0 0 0 16,0 0 0-16,0 0 0 0,0 0 0 0,0 0 0 16,18 33 0-16,-18-30 0 0,0-3 128 0,0 0-128 15,0 0 160-15,0 0-160 0,-3 14 192 0,1-11-48 16,-2-1-16-16,1 0 0 0,-3 3-128 0,-1-2 0 16,0 1 0-16,-1-2 0 0,-1 3 0 0,-1-2 0 15,-3 1 0-15,0-2 0 0,1 2 0 0,0-2 0 0,0 0 0 16,0-2 0-16,1-2 0 0,1-1-192 0,1-2 32 15,1 1 16 1,2-4-1584-16,3-1-304 0</inkml:trace>
  <inkml:trace contextRef="#ctx0" brushRef="#br0" timeOffset="198143.83">16128 10104 12895 0,'1'-1'576'0,"0"0"112"0,0-1-560 0,0 0-128 0,1 1 0 0,-1 1 0 15,2 0 2656-15,1-3 496 0,2 2 112 0,2-2 0 16,4-2-272-16,2 0-64 0,-1 1-16 0,2-3 0 0,2 2-1392 0,-2 0-288 16,0 0-48-16,-15 5-16 15,25-6-656-15,-25 6-144 0,0 0-32 0,27-3 0 0,-27 3-336 0,0 0 0 16,0 0 0-16,0 0 0 16,0 0-320-16,0 0-144 0,0 0-32 0,0 0-17056 15</inkml:trace>
  <inkml:trace contextRef="#ctx0" brushRef="#br0" timeOffset="199611.57">16503 9981 11055 0,'-1'0'976'0,"0"0"-784"0,1 2-192 0,0-2 0 16,0 0 960-16,-1 0 128 0,0 0 48 0,-1 0 0 0,-1 3-112 16,-1-3-32-16,2 2 0 0,-3 1 0 0,1 1-352 0,0 1-64 15,-1-1 0-15,-1 4-16 16,1-1 96-16,-2 1 32 0,1 3 0 0,-2-2 0 0,2 1-80 0,-2 1-16 16,1 2 0-16,-1 1 0 0,0 2 0 0,2-1 0 15,0 1 0-15,1-1 0 0,0 1-48 0,1-2-16 16,1 1 0-16,0-1 0 15,2-2-96-15,0-3-32 0,1-9 0 0,0 0 0 0,1 24-400 0,-1-24 0 16,0 0 0-16,0 0 0 0,0 0 0 0,0 0 0 16,0 0-192-16,0 0 192 0,0 0 0 0,33 28 0 0,-27-28 224 0,0-2-64 15,-1-1 128-15,1 1 32 0,-1-3 0 0,2 1 0 16,-2 0-96-16,1-2-16 16,1 1 0-16,0-2 0 0,-2 0-64 0,1 0-16 0,0 0 0 0,-1-3 0 15,-1 4-128-15,-1 0 0 0,0-2 0 0,-2 2 128 16,0-1-128-16,-1 0 0 15,-2 3 0-15,-2 1 0 0,2 0 0 0,-5 1 0 0,-1 2 0 16,-4 2 0 0,-1 1-768-16,-2 2-64 0,-1 0-32 0,1 2 0 0,0-3-96 15,2 1 0-15,1 1-16 0,0-2 0 0,4 0 656 0,0 1 128 0,1-3 16 0,2 1 16 16,1-1-560-16,2-1-112 0</inkml:trace>
  <inkml:trace contextRef="#ctx0" brushRef="#br0" timeOffset="200102.11">16556 10014 12895 0,'-1'2'576'0,"0"-2"112"0,0 0-560 0,0 1-128 0,1-1 0 0,0 0 0 16,0 2 2240-16,0-2 432 15,1 2 80-15,0-1 0 0,1 1-128 0,2-2-16 0,1-2-16 0,1 1 0 16,1-1-1440-16,1-1-304 0,-8 3-48 0,19-7-16 16,-19 7-256-16,23-5-48 0,-23 5-16 0,24-9 0 0,-24 9-80 0,24-7-32 15,-24 7 0-15,21-9 0 16,-21 9-96-16,19-5-32 0,-10 0 0 0,-1 2 0 0,1 1-96 0,-2 0-128 15,-7 2 176-15,0 0-176 16,20-7 240-16,-14 7-64 0,-6 0-16 0,0 0 0 0,0 0 48 0,0 0 16 16,0 0 0-16,0 0 0 15,0 0-64-15,0 0-16 0,0 0 0 0,0 0 0 0,0 0-144 0,7 33 192 32,-10-26-192-32,-1 2 192 0,0 0-192 0,-1 4 0 0,-1-1 0 0,1 4 128 0,-2 1-128 0,0 2 0 15,-1 0 0-15,1 2 0 0,-2 1 0 0,0 1 0 16,0 1 0-16,-1-2 0 0,0 1 0 0,-1-1 0 15,2-3 0-15,0-1 0 0,2-1 0 0,0-5 0 16,1-3 0-16,3-2 0 0,-1-1-384 16,0-1 64-16,2-4 0 0,1 1 0 15,0-2-944 1,1-2-176-16,1 1-32 0,-1-4-14896 0</inkml:trace>
  <inkml:trace contextRef="#ctx0" brushRef="#br0" timeOffset="200307.57">16616 10218 10127 0,'-3'0'448'0,"0"0"96"0,1-2-544 0,0 2 0 0,1 0 0 0,0 0 0 0,1 0 2368 0,-1 0 352 0,1 0 80 0,-2 0 16 0,0-2 320 0,2 1 64 15,1 1 0-15,2-2 16 16,1-1-1296-16,3-1-256 16,2 0-48-16,2 0-16 0,2-2-720 0,1-1-160 15,1 2-16-15,0-3-16 0,-1 2-400 0,0 0-80 16,0 2-16-16,-14 4 0 0,24-5-192 0,-24 5 0 15,0 0 0-15,0 0 0 16,36 0-512-16,-36 0-160 0,0 0-32 0,0 0-16704 0</inkml:trace>
  <inkml:trace contextRef="#ctx0" brushRef="#br0" timeOffset="202112.89">15869 10666 6447 0,'1'-4'576'0,"0"1"-576"0,-1 0 0 0,0 3 0 15,1-2 1344-15,-1 2 144 0,0-2 48 0,0-3 0 16,-1 0 896-16,0 2 176 0,-2 2 32 0,-1 1 16 16,0 0-768-16,-2 2-160 0,1 3-16 0,-2 2-16 15,0 0-672-15,-1 2-128 0,0 3-16 0,1 0-16 16,-2 0-144-16,3 2-16 0,-2 3-16 0,2-3 0 15,0 0-256-15,1 4-48 0,-2 2-16 0,1 2 0 16,0-1-240-16,3-4-128 0,1-1 128 0,2-2-128 0,0-14 0 16,0 0 144-16,0 0-144 0,0 0 0 0,0 0 128 0,0 0-128 15,41 15 0-15,-30-26 0 0,1 0 0 0,1-3 0 16,2-2 0-16,1-1 0 16,3-1-144-16,-4 0-144 0,-1 1-32 0,-2-1 0 0,-2 1 576 0,-4 1 128 15,0 3 0-15,-3-1 16 16,-1 0-1232-16,-3 2-256 0,-1 3-64 0,0-1 0 0,-3 3 944 0,-1 1 208 15,-2 3 0-15,-2 1 0 0,-1 1 0 0,-1 2 0 16,0 1 0-16,1 0 0 0,3 3 208 0,1-3-48 16,1 3-16-16,2 0 0 0,1-1-432 15,1 1-96-15,1 0 0 0,2-2-13408 0</inkml:trace>
  <inkml:trace contextRef="#ctx0" brushRef="#br0" timeOffset="202303.14">16001 10839 16575 0,'0'-2'1472'0,"0"-1"-1168"15,0 3-304-15,1 0 0 0,-1 0 1968 16,0 0 336 0,1 0 64-16,-1-2 0 0,2 2-480 0,0 2-96 0,0 1-32 15,-1 0 0-15,0 3-976 0,-1-6-192 0,0 0-32 0,0 0-16 16,8 36-208-16,-8-36-32 0,0 0-16 0,0 0 0 15,13 30-720-15,-13-30-144 0,0 0-16 16,0 0-14128-16</inkml:trace>
  <inkml:trace contextRef="#ctx0" brushRef="#br0" timeOffset="202728.65">16322 10598 9215 0,'0'-1'816'0,"1"-1"-656"0,-1 2-160 0,0 0 0 15,0 2 1248-15,0-2 224 0,0 0 32 0,0 0 16 16,-1 0-32 0,1 3 0-16,-2-1 0 0,-1 3 0 0,0 0-64 0,-2 1-16 0,0 2 0 15,-2 1 0-15,-1 4 256 0,-2 1 32 16,-1 2 16-16,0 0 0 0,0 2-656 0,-1 0-128 0,1 1-32 0,1-2 0 0,0 1-640 0,0-1-256 15,-1 2 176-15,2-2-176 0,0 2 0 0,1-3 0 16,2-2 0 0,1 1 0-16,3-6 128 0,0 2-128 15,2-11 0-15,0 0 144 0,0 0-144 0,0 0 0 16,0 0-192-16,0 0 192 16,0 0-832-16,0 0-64 0,41 9 0 0,-30-18 0 15,2-2 272-15,1-3 48 0,0 1 16 0,1 0 0 0,0 0 176 0,-2 0 16 16,-1 1 16-16,-4 2 0 0,-2 2 160 0,-2 2 16 15,-3 2 16-15,-3-1 0 0,-2 3 688 0,-2 1 144 0,-3 2 32 0,-1 3 0 16,-2 1 128-16,-2 0 16 0,-1 2 16 0,0 0 0 16,1 0-608-16,1 0-112 0,1-1-16 0,3 0-128 15,2-1 448-15,1-3 0 0,2 0-16 0,3-2-15792 16</inkml:trace>
  <inkml:trace contextRef="#ctx0" brushRef="#br0" timeOffset="203164.36">16451 10699 13823 0,'1'-5'608'0,"0"2"128"0,0 0-592 0,-1 0-144 16,0 0 0-16,0 1 0 0,0 0 1360 0,0-2 240 16,0-2 64-16,-1 0 0 0,1-2-1136 0,-1 2-208 15,1 1-64-15,-1 2 0 0,1 1-64 0,-1 2-32 16,1 1 0-16,0 0 0 0,-1 1 384 0,0 3 80 15,0 0 16-15,-2 0 0 0,1 2-384 0,-2 0-80 16,1 2-16-16,-2 1 0 0,0 0-32 0,-1 1 0 0,-1 3 0 0,-3 1 0 16,1 0 160-16,-2 1 32 0,-1 3 0 0,1-1 0 15,0-1-112-15,3-3-16 0,2 1 0 0,1-3 0 16,3 0-192-16,1-3 0 0,1-9 0 0,0 0 0 16,0 0 0-16,0 0-208 0,0 0 32 0,25 33 16 15,-25-33-304 1,0 0-64-16,0 0-16 0,35-2 0 0,-27-1 1072 0,0-2 224 0,2 1 32 0,-1-1 16 15,0 0-48-15,0-2-16 0,2 0 0 0,-2 0 0 16,-1 0-352-16,-1 0-80 0,-1 2-16 0,-2-2 0 0,0 3-160 0,-4 1-128 16,0-2 144-16,-2 2-144 15,-2 1 944-15,-2 1 80 0,1 0 32 0,-3 1 0 0,-2 0-864 16,-1 0-192-16,-1 2 0 0,0 0 0 16,-2-1-1600-16,1 1-256 0,1 0-64 0,1-1-16 15,2 1 800-15,1-2 176 0,3 2 16 0,-1 0 16 16,1 0-192-16,4-1-32 0</inkml:trace>
  <inkml:trace contextRef="#ctx0" brushRef="#br0" timeOffset="203762.75">16563 10626 11055 0,'-5'-2'480'0,"2"2"112"16,0 0-464 0,2 0-128-16,0 0 0 0,1 0 0 0,0-2 1408 0,0 2 256 0,-1 0 48 0,1 0 16 15,1 0 384-15,0 0 96 0,1 0 16 0,2 0 0 0,2-1-592 0,-6 1-112 16,0 0-32-16,0 0 0 0,30-5-432 0,-30 5-96 0,25-7 0 0,-25 7-16 15,32-9-576-15,-32 9-112 0,32-8-32 0,-17 4 0 16,0-1 96-16,0 0 0 0,-15 5 16 0,26-7 0 16,-26 7 16-16,22-5 0 15,-22 5 0-15,0 0 0 0,0 0 0 0,0 0 0 0,0 0 0 16,0 0 0 0,0 0 48-16,0 0 16 0,0 0 0 0,0 0 0 0,28 34-160 15,-31-25-16-15,-1 0-16 0,0 3 0 16,-3 3-224-16,1-1 128 0,-2 3-128 0,1-1 0 0,-1 3 0 0,-1-2 128 15,2 0-128-15,-2 1 0 0,1 1 0 0,0 0 0 16,0-1 0-16,0 0 0 0,1 1 0 0,0-5 0 16,2 0 0-16,-2 1 0 0,1-1 0 15,3-2 0-15,-1-1 0 0,1-3 0 16,1-4-544-16,1 1 0 0,1-4 0 0,0-1 0 16,0-1-992-16,0-2-192 0,1 1-32 0,-1-2-13792 0</inkml:trace>
  <inkml:trace contextRef="#ctx0" brushRef="#br0" timeOffset="203936.88">16597 10825 11055 0,'-3'-2'480'0,"1"1"112"0,1 1-464 0,0-2-128 0,1 2 0 0,0 0 0 16,0 0 2480-16,1-1 464 0,0 0 112 0,2-1 16 15,2-1 16-15,1 1 16 0,-6 2 0 0,23-9 0 16,-23 9-1232-16,33-10-240 0,-13 2-48 0,3-1-16 0,1 0-992 0,0-1-208 15,1 0-48-15,-3 2 0 0,-1 0-448 0,-21 8-112 16</inkml:trace>
  <inkml:trace contextRef="#ctx0" brushRef="#br0" timeOffset="206106.81">15821 11204 6447 0,'-1'-2'576'0,"0"-2"-576"0,1 1 0 0,-1 1 0 15,1 1 896-15,0 1 80 0,1 0 16 0,-1-2 0 0,1 0 960 0,0-1 192 0,0 1 32 0,0-1 16 32,0 0-288-32,0 0-64 0,0 1-16 0,1 1 0 0,-1-1-448 0,0-1-96 15,0 1 0-15,-1 2-16 0,1-2-448 0,-1-1-96 16,-1 3-16-16,0-2 0 0,0 2-192 0,-2 0-64 16,1 0 0-16,-1 0 0 0,-1 2-144 0,0 1-48 15,0-1 0-15,-1 3 0 16,1 0-64-16,0 1 0 0,-2 0-16 0,1 3 0 15,-1 2 80-15,0 2 0 0,0 3 16 0,1 2 0 0,2-2 48 0,0 2 0 16,0-1 0-16,2-1 0 0,1-16-160 0,2 27-32 16,-2-27 0-16,0 0 0 0,0 0-128 0,0 0 0 15,29 29 0-15,-29-29 0 0,19-6 0 0,-8-1 0 16,2-2 0-16,0-3 0 0,1 0 144 0,1-4-144 16,2 1 160-16,-1-2-160 0,-2 1 0 0,-2 0 0 15,-1 2 0-15,-3 1-160 0,-2-1-144 0,-3 0-16 16,-2 2-16-16,-2 0 0 0,-2 3 144 0,-1-1 16 15,-3 3 16-15,0 1 0 0,-2 3-32 0,-3-2-16 16,-1 3 0-16,0 1 0 0,-2 2 208 0,2 1-192 16,2 0 192-16,0 1-192 0,4 0 192 0,1 0 0 0,1 3 0 15,2-4 0 1,1 2-848-16,2 1-176 0,1-2-48 0,-1-3-13216 0</inkml:trace>
  <inkml:trace contextRef="#ctx0" brushRef="#br0" timeOffset="206328.54">16092 11238 15887 0,'0'0'336'0,"-1"-2"80"0,0 1 16 0,1 1 32 0,0 0-464 0,0 0 0 0,0 1 0 0,-1 1 0 0,1 0 1568 0,-1 2 224 15,1 2 32-15,-1 0 16 0,1 4-1312 0,0-2-256 16,0-8-48-16,0 0-16 0,4 28-208 0,-4-28 128 15,0 0-128-15,0 0-10352 0</inkml:trace>
  <inkml:trace contextRef="#ctx0" brushRef="#br0" timeOffset="206870.43">16324 11121 14735 0,'-2'0'640'0,"0"-2"160"0,1 2-640 0,0 0-160 16,0 0 0-16,1 0 0 0,-1 0 1664 0,1 0 320 0,-1 0 48 0,-1 2 16 15,1-2-544-15,-1 1-96 0,1 1-32 0,-2-2 0 16,1 2-480-16,0 0-80 0,-1 1-32 0,1 0 0 16,1 1 64-16,-1-2 16 0,-1 3 0 0,2 0 0 0,0-1-272 0,1 1-48 15,0-5-16-15,0 0 0 0,0 0-176 0,0 0-32 16,0 0-16-16,0 0 0 0,33 29-80 0,-33-29-16 15,0 0 0-15,0 0 0 16,0 0 160-16,40 19 16 0,-40-19 16 0,0 0 0 16,0 0-224-16,0 0-48 0,0 0-128 0,31 33 192 0,-31-33-192 0,0 0 0 15,0 0 0-15,2 26 0 16,-3-22 0-16,-2 4 0 0,0-3 0 0,0 2 0 0,-2 0 0 0,-1 0 128 16,2 0-128-16,-2-1 0 0,0 0 0 15,-1-1 0-15,1 0 0 0,-1-1 0 0,0 1 0 0,-1-3 0 16,2 0 0-16,-2-2 0 0,1 0 0 0,0-3 0 0,-1 0 0 15,0 0 0 1,1-2 0-16,1 1 0 0,-1-4 0 0,3 2 0 0,-1-2 0 0,1 1 0 0,1-1 0 16,2-1 0-16,0 3 0 0,1-2 0 0,2 2 0 0,1 0 0 15,1 2 0-15,2-4 0 0,0 4 0 0,2-3 0 32,1 2 0-32,1 0 0 0,0-2 0 0,1 0 144 0,1 0 48 0,1-3 0 0,-2 3 0 0,1-2 0 15,0-1-48-15,0-1 0 0,0 1 0 0,-1 1 0 16,1-2 0-16,-2 0 0 0,0 2 0 0,-2 2 0 15,-2-1-144-15,-1 2 0 0,-3 1 144 0,-2 1-144 0,-1 1 0 16,-2-2 0-16,-1 2 0 0,-2 1 0 16,-1 2 0-16,-4 0 0 0,0 3 0 0,-4 2 0 0,-1 1 0 0,-2 0 0 15,1 0 0-15,1-1 0 32,1 0-432-32,2-1 0 0,3-1 0 0,1 2-11328 0,6-3-2256 15</inkml:trace>
  <inkml:trace contextRef="#ctx0" brushRef="#br0" timeOffset="210716.73">16665 11084 5519 0,'-1'0'496'0,"0"0"-496"0,0 0 0 0,0 2 0 0,0-2 928 0,0 2 96 16,-2 0 0-16,0 3 16 0,-3 0 752 0,0 5 128 0,-2-1 48 0,1 1 0 15,-2 1-400-15,1 3-80 16,-1-1-16-16,-1 1 0 16,1 2-480-16,0-1-96 0,1-1-32 0,-1 0 0 0,2 0-176 0,-1-1-48 0,3-1 0 0,1-1 0 31,0-1 0-31,3-2 0 0,0 2 0 0,1-10 0 15,0 0-256-15,2 24-64 0,-2-24-16 0,0 0 0 0,0 0 176 0,0 0 32 16,0 0 16-16,23 30 0 0,-23-30-208 0,0 0-32 16,0 0-16-16,28-2 0 0,-20-2-32 0,1-4-16 15,2-1 0-15,-1 0 0 0,3-3-224 0,-3 0 144 16,0 0-144-16,-1 0 128 0,-1 2-128 0,-2-1 0 16,-1 2 144-16,-2-1-144 0,-3 2 0 0,0 0 0 15,-2 2 0-15,-2 2 128 0,-1-1-128 0,-1 0 0 16,-2 3 0-16,-1 0 0 0,0 2-240 0,-1 2-16 15,-1 0 0-15,-2 0 0 16,3 3-176-16,1 0-32 0,-2 0-16 0,3 0 0 16,0 1-320-16,2-1-64 0,0 0-16 0,2-2 0 15,2 1-544-15,2-3-112 0,0 1-32 0,2-4-9632 0</inkml:trace>
  <inkml:trace contextRef="#ctx0" brushRef="#br0" timeOffset="211110.89">16780 11098 911 0,'2'0'0'0,"-1"0"0"16,1 0 0-16,0-2 0 0,0 1 1104 0,1 1 144 15,2-2 32-15,3-1 0 0,3-1 384 0,-11 4 96 16,25-12 16-16,-11 7 0 0,-14 5-144 0,24-12-32 15,-24 12 0-15,23-9 0 0,-13 2 384 0,-10 7 64 16,19-7 0-16,-12 2 16 0,-7 5-448 0,0 0-80 16,18-6-32-16,-14 5 0 0,-1 1-448 0,0 0-96 15,-1 0 0-15,-1 0-16 0,0 1-240 0,0 0-64 16,-1 1 0-16,0-1 0 0,-1 3-112 0,0 1-16 16,-1-1-16-16,0 2 0 0,0 3-176 0,-1-2-48 15,1 3 0-15,-3 0 0 0,0 1-64 0,0 1-16 16,-1 0 0-16,1 2 0 0,-1-2-192 0,0 4 0 0,-2-1 128 15,2 3-128-15,-1 0 0 0,1 2 0 16,-1-1 0-16,0 1 0 0,1 1 0 0,0-2 0 16,0 2 0-16,1 0 0 0,-2-4 0 0,2-1 0 0,1-1 0 0,0-3 0 15,1-3-768 1,2-2-112-16,0-4-16 0,1-1 0 0,0-2-1360 0,0 0-288 16</inkml:trace>
  <inkml:trace contextRef="#ctx0" brushRef="#br0" timeOffset="211362.05">16790 11292 8287 0,'-5'0'368'0,"3"0"80"0,1 0-448 0,-1 0 0 16,1-1 0-16,1 1 0 16,0 0 2480-16,0 0 400 0,1 0 96 0,0-1 16 0,2-1 272 0,1 1 48 15,3-4 16-15,0 1 0 16,2-1-1296-16,1-1-256 0,2 0-48 0,1-1-16 0,0 0-720 0,0 0-144 15,2 0-16-15,-1 2-16 0,-14 5-480 0,27-9-80 16,-27 9-32-16,0 0 0 0,34-4-224 0,-34 4 0 0,0 0 0 0,0 0 0 16,0 0-192-16,0 0-144 0,38 8-32 0,-38-8-11552 15,0 0-2320-15</inkml:trace>
  <inkml:trace contextRef="#ctx0" brushRef="#br0" timeOffset="211780.07">16746 11140 7359 0,'-2'0'656'0,"1"-1"-528"0,0 1-128 0,0-1 0 0,1 1 1152 0,0 0 192 16,1 0 32-16,0-2 16 0,0-1 784 16,1 1 176-16,2-1 16 0,0 0 16 0,1-1-400 15,2 0-96-15,-1 1-16 0,3-1 0 0,0-1-368 0,0 0-80 0,-9 5-16 0,24-9 0 16,-24 9-480-16,24-7-96 0,-24 7-32 0,25-9-10992 31,-25 9-2208-31</inkml:trace>
  <inkml:trace contextRef="#ctx0" brushRef="#br0" timeOffset="213135.88">15962 11561 7359 0,'0'-1'656'0,"0"1"-528"0,1 0-128 0,-1-2 0 0,0 2 1152 0,0 0 208 0,0 0 48 15,0-3 0-15,-1 3 384 0,1-2 64 16,1-1 32-16,-1 1 0 15,0 2-528-15,-1-1-96 0,1 0-32 0,-1 1 0 0,1 0-352 0,1 0-80 16,-1 0-16-16,-1 0 0 0,1 0-208 0,0 0-32 0,-1 1-16 0,0-1 0 16,0 1 0-16,0-1 0 0,-1 0 0 0,0 2 0 15,1-1-80-15,-2 1 0 0,1 0-16 0,-1 1 0 16,1 0-144-16,-1 0-32 16,1 1 0-16,-2 1 0 0,1-1-256 0,-1 1 0 15,1 1 0-15,0-1 0 0,0 2 128 0,-1-2-128 0,2 0 0 0,-1 2 0 16,1 0 192-16,-1 0-192 15,1 2 192-15,-1 1-192 0,1 0 256 0,0 1-48 0,0 1-16 0,0 0 0 0,0 2 32 0,1-2 0 16,-1 0 0-16,1-2 0 0,0 1-80 0,1 0-16 16,0-2 0-16,0-9 0 0,0 0-128 0,0 0 0 15,0 0 0-15,0 0 128 0,0 0-128 16,0 0 160-16,0 0-160 0,0 0 160 0,42 4 128 0,-35-13 32 16,1 2 0-1,1-3 0-15,0 0-160 0,-1 1-32 0,2-2 0 0,-1 1 0 0,1-2-128 16,-1 0 0-16,2 0 0 0,-2-1 0 0,-1 0 0 0,1 1 0 31,-3-2 0-31,-1 1 0 0,-2 1 0 0,-1 1-224 0,0 4 48 0,-2-2 16 16,-1-2-32-16,-1 1-16 0,0 0 0 0,-1 3 0 15,-2-2 16-15,0 2 0 0,0 1 0 0,-1 2 0 16,1 2 192-16,-1-1-144 0,1 4 144 0,-2 3-128 16,1 0-144-16,-1 2-32 0,-1 3 0 0,0 0 0 15,0 3-992-15,0 0-208 16,0 0-32-16,3 0-12000 0</inkml:trace>
  <inkml:trace contextRef="#ctx0" brushRef="#br0" timeOffset="213373">16145 11691 22111 0,'0'0'976'0,"0"0"208"0,0 2-944 0,0-2-240 16,1 0 0-16,-1 2 0 0,2-1 2112 0,-1 3 368 16,-1-4 80-16,0 0 0 0,0 0-1280 0,0 0-256 15,12 34-48-15,-12-34-16 0,0 0-736 0,0 0-224 0,0 0 0 0,0 0 128 16,17 32-128-16,-15-30 0 16,0-2 0-16,0 0-10384 0,0-2-2032 15</inkml:trace>
  <inkml:trace contextRef="#ctx0" brushRef="#br0" timeOffset="213926.86">16351 11666 16575 0,'1'0'736'0,"0"0"160"0,0 0-720 0,1 0-176 0,-1-2 0 0,1 2 0 15,0 0 1792-15,1-1 320 0,4 0 64 0,-7 1 0 0,19-9-784 16,-9 5-176-16,1-2-16 0,-2-1-16 0,0-1-208 0,0 2-32 16,0-4-16-16,-2 3 0 0,0 0-240 0,-3-3-48 15,1 3-16-15,-1-1 0 0,-1-1-336 0,-2 0-64 16,0 0-16-16,0-1 0 0,-1 1-208 0,-2 2 0 16,0-3 0-16,1 3 0 0,-2 2 0 0,-1 1 0 15,-1-1 0-15,-1 2 0 0,-1 3 0 0,-3 3 0 0,1 0 0 16,-1 3 0-16,-1 2-384 0,-1-1 48 0,0 2 0 0,1-1 0 15,2 1 64-15,0 0 16 0,0 1 0 0,3-4 0 16,-1 3 96-16,3-3 32 16,0 0 0-16,1-2 0 0,1 1 320 0,2-1 64 15,1-2 0-15,1 0 16 0,0-1 96 0,2 1 16 0,-4-2 0 16,0 0 0-16,0 0-128 0,28-7-32 0,-19 2 0 0,1 0 0 16,-10 5-64-16,22-7-16 0,-22 7 0 0,21-7 0 15,-21 7-144-15,0 0 0 0,0 0 0 0,30-6 0 16,-30 6 0-16,0 0 0 0,0 0 0 0,0 0 0 0,0 0 0 0,0 0 0 15,0 0 0-15,0 0 0 16,0 0 0-16,9 28 160 0,-11-24-160 0,-1-1 160 0,1 0 128 0,-1 1 32 16,1-2 0-16,-1 5 0 0,-2-2 96 0,2 3 32 15,-2 3 0-15,0-1 0 0,0 3-128 16,-2 0 0-16,2 1-16 0,-2 2 0 0,0 1-112 0,-1-3-32 16,2 3 0-16,-1-3 0 0,3 0-160 0,1-2 128 15,0-3-128-15,3-9 128 0,-1 13-128 0,1-9 0 16,1-1 0-16,1-3 0 15,1-3-576-15,0-4-160 0</inkml:trace>
  <inkml:trace contextRef="#ctx0" brushRef="#br0" timeOffset="214322.61">16583 11624 15663 0,'3'-4'688'0,"-1"1"144"0,0-2-656 0,0 3-176 0,0 0 0 0,-2 1 0 16,1 1 1664-16,1-2 288 0,1 0 64 0,0 1 16 16,-1-1-416-16,-2 2-80 0,0 0 0 0,0 0-16 0,0 0-560 0,-1 10-96 31,-1-6-32-31,-3 4 0 0,-1-1-368 0,1 2-80 0,-2-1 0 0,2 3-16 16,-1-2-144-16,1 1-32 0,-1 0 0 0,2 0 0 15,1 1 176-15,1-2 16 0,0 1 16 0,2-10 0 0,0 0-80 16,0 0 0-16,0 0-16 0,0 0 0 0,0 0-304 0,19 29 0 15,-19-29 0-15,0 0 0 0,25-7 0 0,-16 1 0 16,2 0 0-16,0-4 0 0,-1 0 0 0,1-2 0 16,0 1-144-16,-3 1 144 15,-1 1-240-15,0-1 48 0,-2 1 0 0,1-1 0 0,-2 1 192 0,-1-1 0 0,-1 1 0 16,-1-1 0-16,-1 2 192 0,-2 0 48 0,1 1 0 0,-4 2 0 16,0 2-112-16,-2 1 0 15,-2 2-128-15,-2 2 192 16,1 1 96-16,-1 0 16 0,0 3 0 0,0-1 0 15,1 2-304-15,0-1-304 0,3 0 64 0,0 1 16 16,3-2-672 0,-1-1-128-16,2 0-16 0,2 0-16 0,2-4-688 0,1 0-144 0</inkml:trace>
  <inkml:trace contextRef="#ctx0" brushRef="#br0" timeOffset="214670.31">16864 11562 11967 0,'1'0'1072'0,"0"-1"-864"16,0 1-208-16,-1-1 0 0,0 1 1808 0,0 0 320 15,0 0 64-15,1-2 16 0,-1 2 0 0,-1 0 0 16,-1 0 0-16,-2 3 0 0,1-1-1184 0,-2 5-256 16,-2-1-32-16,-1 2-16 0,0 1 32 0,-1 1 0 15,0 4 0-15,1-3 0 0,1 4-432 0,1-3-64 16,1 0-32-16,2 0 0 0,1 0-96 0,1-1 0 0,1-11-128 0,0 0 192 15,3 26 176-15,-3-26 16 0,0 0 16 0,0 0 0 16,0 0-96-16,0 0-32 16,40 15 0-16,-40-15 0 0,0 0-48 0,29-9-16 0,-18 3 0 0,1-1 0 15,0-1-208-15,0-1 128 0,0-2-128 0,0 1 0 16,0 1 0-16,-3-2 0 0,-1 0 0 0,-1 0-160 16,-1 1 160-16,-2-2 0 0,-1 1 0 0,-3 1 0 15,-3 1 0-15,-3 1 0 0,-1 1 160 0,-3 3-160 16,-1-2 0-16,-3 4 0 0,-3 2-176 0,1 1-10944 15,1 3-2192-15</inkml:trace>
  <inkml:trace contextRef="#ctx0" brushRef="#br0" timeOffset="-213834.99">16374 12062 9215 0,'0'-2'816'0,"1"1"-656"15,-1 0-160-15,0 1 0 0,0-2 1200 0,0 0 208 16,1-1 32-16,0 0 16 0,0-3 320 0,-1 1 64 16,0 2 16-16,0 1 0 0,-1 2-224 0,0-2-32 15,0 4-16-15,0-1 0 0,0 2-176 0,0 0-16 16,-1-1-16-16,0 3 0 16,0-3-224-16,0 1-64 0,0 2 0 0,1-3 0 0,0 0-224 0,-1 3-48 15,1-3-16-15,0 2 0 0,0 0-352 0,0 1-64 0,0 1 0 0,0 0-16 16,-1 2-144-16,0 2-32 15,2-10 0-15,-1 21 0 0,-1-9-192 0,0 1 176 0,-1 1-176 0,0 0 160 16,1 0-160-16,-1 0 0 0,-1-2 0 0,2-2 0 16,-1-1 0-16,3-9 128 15,-1 15-128-15,0-11 0 0,1-4 0 0,0 0 128 0,0 2-128 0,1-2 0 16,-1-2 0-16,2-3 128 0,1 0-128 0,-1 1 0 16,1-3 0-16,-1 2 0 0,0-2 128 15,1 2-128-15,-1-2 0 0,1 2 0 16,-1-2 0-16,0 0 0 0,0-1 0 0,1-1 0 0,0 0 0 0,-1-1 0 15,1-2 0-15,-1 1 0 0,1-1-128 0,0 0 128 16,0-2 0-16,-1 1 0 0,1-3-144 0,0 0 144 0,0 1 0 0,0-2 0 16,-1 1 0-1,1 3 0-15,-1 2-128 0,0 2 128 0,0 3 0 0,-1 2 0 0,-1 2 0 0,0 2 0 16,0 0 0-16,-1 2 0 16,0 1 0-16,-1 1 0 0,0 1 0 0,-1 0 0 0,0 3 0 0,0 0 0 15,-1 4 0 1,-1 0 0-16,2 2 192 0,-1-1-48 0,0 3-16 0,1-2 0 0,-1 1-128 15,0-1 128-15,0 0-128 0,1 0 128 0,0 0-128 0,0-2 0 0,-1 2 0 0,2-3 0 16,-1 0 0 0,0-2 0-16,1 0 0 0,0 1 0 15,1-2 0-15,-1 1 0 0,0-1 0 0,0-1 0 16,2-7 0-16,-2 13 0 0,1-8 0 0,0-3 0 16,1 1 0-16,-1-1 0 0,1-2 0 0,0 0 0 15,0-2 0-15,1-1 0 0,1-1 0 0,0-3 0 0,2 0 0 0,-1-2 0 0,1-2 0 0,1-1 0 31,0 0-256-31,0-2 64 0,0 2 0 0,-2-4 16 16,1 3 48-16,-1 0 0 0,-1-1 0 0,0 2 0 0,-2 2 128 0,0 3 0 16,0 3 0-16,0 1-128 0,0 3 128 0,-2 2 0 15,1 1 0-15,-1-1 0 0,0 3 0 0,0 0 0 16,-1 0 0-16,2 2 0 0,-2 1 0 0,0 0 0 16,0 1 0-16,0 3 128 0,1-2-128 0,-1 2 192 15,0 0-64-15,0-2 0 0,0 1-128 0,1-2 0 16,0 0 0-16,1-1 128 0,1-8-128 0,0 0-208 15</inkml:trace>
  <inkml:trace contextRef="#ctx0" brushRef="#br1" timeOffset="-208765.28">16691 12254 12895 0,'1'1'1152'0,"-1"1"-928"16,0 0-224-16,-1-1 0 0,1 1 560 0,-1-1 64 15,-1 2 16-15,-1 2 0 0,-1 2-432 0,-1-1-80 16,-1 2 0-16,-1-3-128 0,0 0 0 0,-2 2 0 15,0-2-240-15,-2-1 80 0,-1 0 368 0,-2 1 80 0,-1 1 16 0,-1 1 0 16,1-2 176-16,0 2 32 0,0 0 16 16,-1 0 0-16,-1 3-48 0,0-3-16 0,-1 2 0 0,0-2 0 15,1 0-304-15,0 1-160 0,0-2 160 0,1-1-160 16,0-2-176-16,-1-1-128 0,0-2-16 0,1 0-16 16,-1-1 208-16,0 0 128 0,1-2-160 0,-1-1 160 15,3 1 176-15,-1-1 128 16,2-1 16-16,0-2 16 0,2-1 592 0,0 2 112 0,1-2 32 0,1 2 0 0,-1-2-432 0,0 1-96 31,1-2-16-31,0 1 0 0,0-1-400 0,0-2-128 16,0 3 0-16,-1-2 0 0,2 3 0 0,1-2 0 0,-1-1 0 0,2 1 0 0,-1-1-240 0,1 1 48 15,0-3 16-15,1 0 0 0,0 0 176 0,1-2 128 16,1 0-128-16,0-2 176 0,0-2 80 0,1 0 32 16,1 1 0-16,0-2 0 15,0 1 32-15,2 0 0 0,0 2 0 0,1 0 0 0,0 4-96 0,1 0-16 16,0 2 0-16,2-1 0 15,0 3-80-15,0-1-128 0,2-1 176 0,0 1-176 0,1 0 192 0,-1 1-64 0,1-1 0 16,3 0-128-16,0 0 208 0,0 0-64 0,1 0-16 0,-1 0 0 31,1-1 64-31,1 3 16 0,1 0 0 0,2-3 0 0,0 3 176 16,2-2 16-16,1 2 16 0,0 0 0 0,1 2-64 0,0-1-16 0,0 1 0 0,1 2 0 16,0 0 128-16,0 1 32 0,2 0 0 0,-2-1 0 15,0 3-176-15,1 0-48 0,-1 0 0 0,-1 0 0 16,1 3 32-16,-2-1 0 0,-19-2 0 15,39 8 0-15,-39-8-128 0,36 13-32 0,-36-13 0 0,37 17 0 0,-37-17-144 0,37 14 128 32,-37-14-128-32,35 14 128 0,-35-14-128 0,37 12 0 15,-37-12 144-15,39 12-144 0,-39-12 0 0,37 12 128 16,-37-12-128-16,33 12 0 0,-33-12 0 0,32 12 0 16,-32-12 0-16,0 0 0 0,44 30 0 0,-44-30 0 15,0 0 0-15,25 49 0 0,-25-49 0 0,0 42 0 16,-9-17 0-16,-4 1 128 0,-5 3-128 0,-6 0 0 15,-2 1 0-15,-5-1-128 0,-1-3-128 0,-6 2-32 16,-3 2 0-16,-6-3 0 0,-2 2 288 0,-3-1-128 0,-2 1 128 16,-4 1 0-16,-3 1 0 0,-4-2-128 0,-1-1 128 0,2-4 0 15,6-3-192-15,0-6 0 0,2-1 16 16,2-4-15760-16</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8:23:22.066"/>
    </inkml:context>
    <inkml:brush xml:id="br0">
      <inkml:brushProperty name="width" value="0.05292" units="cm"/>
      <inkml:brushProperty name="height" value="0.05292" units="cm"/>
    </inkml:brush>
  </inkml:definitions>
  <inkml:trace contextRef="#ctx0" brushRef="#br0">3420 4732 10127 0,'-2'2'896'0,"1"0"-704"16,0-1-192-16,0 1 0 0,0 0 1168 0,1-2 208 16,0 1 32-16,-1 3 16 0,2-2 240 0,1 0 32 0,1-2 16 15,4 0 0-15,1-3-816 0,2-2-176 0,2-1-16 0,0 0-16 16,2-2-64-16,-1 2-16 16,0 0 0-16,-1 2 0 0,1-1-352 0,-2 2-80 0,-1 0-16 0,-1-1 0 15,-1 2-160-15,-1 0 0 0,-1 1 0 0,-2 1 0 16,-1-2-960-16,-1 4-112 0,-1-2-16 0,-2 1-6128 15,-1 1-1216-15</inkml:trace>
  <inkml:trace contextRef="#ctx0" brushRef="#br0" timeOffset="366.5">3508 4722 1839 0,'-1'2'160'0,"0"-2"-160"16,0 0 0-16,0 0 0 0,1 0 1040 0,0 0 176 16,-2 0 48-16,0 0 0 0,0 0 432 0,0 0 96 15,0 3 0-15,2-1 16 0,-1 1-304 0,0 2-64 0,0 2-16 0,1 2 0 31,-1 1-512-31,0 3-96 0,-1 4-32 0,0 1 0 0,1 2 0 0,-1-1 0 16,2-2 0-16,-1 2 0 0,0 0 80 0,1 4 16 0,-1 1 0 0,1 0 0 16,0-2-448-16,1-1-96 15,0 0-16-15,0-7 0 0,2-1-320 0,0-4 0 16,1-3 0-16,-1-3 0 0,1-3-1408 16,0-2-208-16,0-1-48 0,-1-3 0 0,0 0-736 15,-1 0-160-15,0 0-16 0,-2-1-16 16,1 0 160-16,-3 0 48 0,0-2 0 0,-2-1 0 15,0 4 1392-15,-1 0 288 0,-2-1 48 0,1 2 16 0,0 1 1216 0,0 1 256 0,1-1 64 0,1 3 0 16,-1 1 752-16,1 0 144 0,2 1 48 16,1 1 0-16,-1 0 784 0,2-1 144 0,1 1 48 0,0-2 0 0,2 1-416 0,2-1-80 15,1-1-16-15,1 1 0 0,1-3-960 0,2 1-208 16,-1-1-48 0,1-3 0-16,-1 1-512 0,2 0-128 15,0-2 0-15,-1 0-16 0,0-1-288 0,-1 2-144 0,1-1 160 16,-2 0-160-16,1 1-176 0,0-2-128 0,0 2-16 15,-1-1-16 1,0 2-1696-16,-2 1-336 0</inkml:trace>
  <inkml:trace contextRef="#ctx0" brushRef="#br0" timeOffset="968.3">3705 4878 7359 0,'-3'0'656'0,"1"-2"-528"0,1 2-128 0,1 0 0 15,-1 0 1088-15,0 2 176 0,0-1 32 0,-1 2 16 16,0 2 576-16,-2 1 112 0,1 2 32 0,-2 3 0 0,1-1-768 0,1 2-160 16,0 2-16-16,0 0-16 0,3 0-208 0,-1-2-32 15,2 0-16-15,1-2 0 0,1-1-128 0,0-2-32 16,2 0 0-16,1-5 0 16,-1-1-208-16,2-2-32 0,0-4-16 0,2-2 0 0,1-2 48 0,1-3 16 15,-2 0 0-15,0-1 0 0,-1 2-464 0,-1-1 0 16,1 0 0-16,-4-1 0 0,0 3-128 0,-4-2-80 15,-1 3-16-15,-3 1 0 0,1 4 224 0,-4-1 0 16,-1 2 0-16,-3 1 160 0,2 1 304 0,-1 2 64 16,-2 2 16-16,0 4 0 0,3-3 32 0,-3 1 0 0,2 3 0 15,1 1 0-15,2-2-208 0,-1 0-48 0,3 3 0 0,-1-4 0 16,2 2-64-16,2-3-32 0,1 0 0 0,2-1 0 16,-1-2-16-16,4-1 0 0,1-1 0 0,0-1 0 15,2-1-208-15,0-2 144 0,3-2-144 0,1 0 128 16,1-2-128-16,2-1 0 0,-2 2 0 0,2-3 128 15,2-2-128-15,3 1 0 0,1 1 0 0,-1-1-176 16,-1 3-80-16,-2 1 0 0,-2 2-16 0,-1 3 0 16,-3 2 272-16,-1 2-128 0,-9-2 128 15,0 0 0-15,0 0 0 0,0 0 0 0,21 36 0 0,-20-24 0 0,-2 2 0 0,0 2 0 16,-2 6 0-16,0 0 0 0,0 1 176 0,0-2-176 16,1 1 192-16,0-4-192 15,0-1 192-15,2-3-64 0,0-4 0 0,0-1-128 0,1-2 192 0,-1-4-192 16,1-1 192-16,-1-2-192 15,1 0 352-15,0-5-32 0,0-2-16 0,1-4 0 16,0-1 80-16,0-1 32 0,2-3 0 0,1-3 0 0,0-6-224 0,2 0-64 16,-1 0 0-16,3 1 0 0,-1 0-128 0,2 0 0 15,0 5 0-15,0 3 128 0,-3 6-128 16,1 1 0-16,1 1 0 0,-1 4 0 0,0-1 0 0,-1 5 0 0,-1 0 0 16,-2 5 0-16,0-3-160 0,0 3-64 0,-2 2-16 0,2 0-17856 31</inkml:trace>
  <inkml:trace contextRef="#ctx0" brushRef="#br0" timeOffset="2583.71">4461 4872 4607 0,'0'2'400'0,"0"-1"-400"16,0 0 0-16,0-1 0 0,0 0 1056 0,0 2 128 15,0-2 32-15,1 3 0 0,0-1 896 0,1 1 176 16,1-2 32-16,1 0 16 0,1-1-656 0,-1-1-128 16,3-2-16-16,-1 0-16 15,2 0-720-15,-1-1-144 0,1-1-16 0,-1 0-16 0,1-1-128 0,0 0-32 16,-1 0 0-16,1 0 0 0,-2 0-256 0,0-1-48 0,0 2-16 0,-1-3 0 31,-2 2-144-31,0-1-272 0,-1 2 64 0,-2-2 16 16,0 2-672-16,-2 0-128 0,-1 0-32 0,0 1 0 15,-2 1 64-15,-1-1 0 0,-1 3 0 0,-1-1 0 16,-2 1 400-16,2 2 96 0,-1 1 16 0,1-1 0 0,1 3 448 0,0-1 208 0,0 3-16 0,-1 0 0 16,1 1 400-16,0 2 80 0,0-2 16 15,2 0 0-15,0 1 144 0,1 1 48 0,1 2 0 0,-1-2 0 16,2-1-112-16,-1 0-32 0,2 5 0 0,0 0 0 15,0 1-128-15,1 2-32 16,1-3 0-16,0 0 0 0,-1-13 48 0,0 0 0 0,10 31 0 0,-10-31 0 16,0 0-48-16,0 0 0 15,0 0 0-15,43 20 0 0,-31-21-64 16,2-3 0-16,2-1-16 0,0-2 0 0,-5 2-336 0,2-3-160 16,2-1 160-16,1-3-160 15,-1-1-1552-15,0 0-416 0</inkml:trace>
  <inkml:trace contextRef="#ctx0" brushRef="#br0" timeOffset="2806.25">4736 4789 14735 0,'2'0'1312'0,"-1"0"-1056"0,0-1-256 0,-1 1 0 16,0 0 1488-16,1 0 240 0,1 1 64 0,1 1 0 15,0 0 1424-15,3-1 304 0,-1 3 48 0,1 1 16 16,-6-5-2912-16,0 0-672 0,0 0 0 0,0 0 0 15,30 37 512-15,-30-37 64 0,0 0 32 0,0 0 0 16,25 38-288-16,-25-38-48 0,0 0-16 0,0 0 0 16,0 0-256-16,0 0-192 0,0 0 16 0,33 34 16 15,-29-34-2288-15,-1-2-464 0</inkml:trace>
  <inkml:trace contextRef="#ctx0" brushRef="#br0" timeOffset="2969.71">4853 4774 11967 0,'-3'-1'528'0,"1"0"112"0,0 2-512 0,1 0-128 16,-1-1 0-16,1 2 0 0,-1 1 2048 0,-1 2 384 16,-1 0 80-16,-2 4 16 0,-1 3 752 0,-3 1 160 15,0 2 16-15,-1 0 16 0,2-1-2640 0,0 0-544 16,-1-2-96-16,1-1-32 0,0 1 208 0,0-2 32 0,0 0 16 16,3-1 0-16,0-2-416 0,1-2-256 15,2 2 48-15,0-4-15440 0</inkml:trace>
  <inkml:trace contextRef="#ctx0" brushRef="#br0" timeOffset="4306.41">5013 4865 911 0,'2'-1'0'0,"1"-1"0"16,-1 2 0-16,-1-2 0 15,-1 2 848-15,1 0 96 0,2-3 16 0,0-1 0 0,3 1 1424 0,0-1 304 16,-1 1 48-16,1 0 16 0,-2 0-416 16,1 0-80-16,-1 1-16 0,-1 1 0 0,1-3-480 0,-1 1-96 15,1 1-32-15,-2-3 0 0,1 2-704 0,0-1-144 16,-2 0-16-16,1-1-16 0,-2 2-368 0,0-4-64 16,-1 2 0-16,0-2-16 0,-1 2-176 0,-1-2-128 15,0 0 192-15,0 2-192 0,-1 0 192 0,-2-1-64 16,1 1 0-16,-1 2-128 15,0 1 192-15,-2 4-64 0,1 1 0 0,-1 2-128 16,-2 2 176-16,1 2-176 0,1 1 160 0,-2 2-160 0,2 0 0 0,1 2-288 0,1-2 32 0,1 2 16 16,-1 1 96-16,1 0 16 0,3 0 0 15,0-3 0-15,1-1 128 0,1-1 256 0,1-3-64 0,2 2-16 16,1-3 464-16,2-1 80 0,1-4 32 0,2-1 0 16,-1-1-352-16,1-2-64 15,0-4-16-15,2 0 0 0,-1-2-112 0,2-2-16 0,0-3-16 0,0 1 0 16,0 0-176-16,-2 0 0 0,0 0 0 0,-2 1 0 15,-1 3-192-15,-1 2-112 0,-2-1-16 0,-2 6-16 16,0-2 128-16,-2 3 16 16,-1 1 16-16,-1 3 0 0,0 1 176 0,-1 1 0 0,0 1 0 0,-1 0 0 0,2 1 0 15,-1 3 144-15,-1 2 0 16,2-1 0-16,-1-1 272 0,3-1 48 0,-1 1 16 0,1-3 0 0,1 1 672 16,0-2 128-16,3 0 16 0,2-3 16 0,0 0-944 0,1-3-192 15,-2-2-48-15,3 1 0 16,-1-3-912-16,2-3-192 15,0 0-48-15,0-3 0 0,1 1 736 0,0-1 144 0,1-2 144 0,-2 1-208 16,0 1-432 0,-1-2-96-16,2 0-16 0,-3 1 0 0,1 1-32 0,0 1-16 0,-2 1 0 0,0 1 0 15,-1 3 640-15,-3 1 160 0,1 3 0 0,-1 2 0 0,-1 1 496 0,0-1 128 0,0 4 16 0,-2 0 16 32,1 1 176-32,0 3 48 0,0-3 0 0,-1 4 0 0,0-1-576 15,0 3-112-15,0-1-32 0,-1-1 0 0,2-1-160 0,-1-1 160 16,0 0-160-16,1 1 160 0,1-1 16 0,-1-2 0 0,2-2 0 0,0 0 0 15,-1-3-176-15,2 0 0 0,0-4 144 0,-1 1-144 16,3-2 0-16,0-3 0 0,-1 0 0 0,2-3 0 16,0-2 0-16,1-1 0 0,-1 1 0 0,1-1 0 15,-1 0-160-15,1 0-48 0,-1 0-16 0,0-1 0 16,-2 3-144-16,2-2-16 16,0 2-16-16,-2 1 0 0,0 2 192 0,-1 2 32 0,-1 2 16 0,1 3 0 0,-2 0 160 0,0 1 0 15,-1 3 0-15,1 0 0 0,-1 2 0 0,0 1 0 16,0-2 128-16,0 4-128 0,0 1 192 0,0-1-16 15,-1 3-16-15,-1 0 0 0,0 0 80 0,1 0 16 16,-1 2 0-16,0-3 0 0,1-2 16 0,1-1 16 31,1-1 0-31,0-2 0 0,2 0-288 0,-1-3 128 0,2 0-128 0,0-2 0 0,0-3 0 0,2-2 0 16,1-1 0-16,2-3 0 0,-1-1-192 0,1-1-80 16,2-3-32-1,-2-1 0-15,1 1-912 16,0-1-192-16,0 1-48 0,-1 0 0 15,-1 2 48-15,-1 1 0 0,-2 3 0 0,0 0 0 16,-1 3 528-16,-3 0 112 0,0 2 32 0,-1 3 0 0,0-2 576 0,-1 2 160 0,0 0 0 0,0 2 0 16,-1 0 464-16,0 1 176 0,0 0 16 0,0 1 16 15,1-2 304-15,0 3 64 0,1 0 16 0,-1-1 0 16,2 4-304-16,0-2-64 0,1 2-16 0,1-1 0 16,0 0-288-16,-3-7-64 0,0 0-16 0,0 0 0 15,0 0-304-15,0 0 160 0,23 39-160 0,-23-39 128 16,0 0-128-16,0 0 0 0,0 0 0 0,0 0 0 15,0 0 0-15,0 0 0 0,41 15 144 0,-35-19-144 0,2-1 192 16,0 0-16-16,0-2-16 0,1-2 0 0,-1 1-160 16,0-3 0-16,1 1-160 0,-2 1 160 15,0-3-736-15,-2 0-48 0,1 0-16 0,-3-2 0 16,1 0-192-16,-1-2-32 0,-1-1-16 0,0 0 0 16,-1 1 80-16,1 1 32 0,-1 1 0 0,0 3 0 15,0 4 304-15,0 1 64 0,0 4 16 0,-1 0 0 0,1 4 1120 0,-1 1 240 16,-1 3 32-16,0 2 16 0,0 1 240 0,0 3 48 15,0 2 16-15,1 0 0 0,0 1-208 0,1 1-32 16,0-2-16-16,0 1 0 0,0-1-288 0,0 0-64 16,-1-14-16-16,4 24 0 0,-4-24-128 0,0 0-32 0,5 35 0 15,-5-35 0-15,4 28-128 0,-4-28-48 0,5 36 0 0,-5-36 0 16,2 40-208-16,0-16 0 0,-1 5 0 0,0 2 0 16,1 0 0-16,0 0 0 15,0-1 0-15,1-5 0 0,-3-25-272 0,7 34-48 0,-7-34-16 0,0 0 0 16,0 0-288-1,0 0-48-15,0 0-16 0,0 0 0 0,0 0 432 0,0 0 96 0,36-5 16 0,-32-7 0 16,0-2-256-16,0-1-48 0,0-2-16 16,-2 0 0-1,0 0-960-15,0-2-192 0,-1-1-48 0,-1-3-7264 0,0 2-1456 0</inkml:trace>
  <inkml:trace contextRef="#ctx0" brushRef="#br0" timeOffset="4554.46">5788 4666 4607 0,'0'-3'192'0,"0"0"64"16,0 1-256-16,1 1 0 0,-1 1 0 0,0 0 0 0,1 0 1728 0,-1 0 320 15,2 0 48-15,0 0 16 0,0 0 192 0,2 0 64 16,1-1 0-16,0-1 0 0,1 1-1216 0,-1-1-256 16,2 2-32-16,0-2-16 0,0 1-16 0,-7 1 0 15,0 0 0-15,0 0 0 0,0 0-96 0,0 0-32 16,37 30 0-16,-37-30 0 0,0 0-144 0,3 37-48 16,-4-23 0-16,-3 1 0 0,-2-3-320 0,-1 2-192 15,-1-2 192-15,-2 0-192 0,0-1 176 0,-1-1-176 0,0 1 160 16,-1-3-160-16,1-1 304 0,1 0-48 0,-1 0 0 0,2-4 0 15,2-1-128-15,0 0-128 0,2-2 192 0,0-2-192 16,3-1-192-16,0-1-128 0,2 1-48 0,2-1 0 31,2-1-1424-31,0 1-272 0,4-2-64 0,1-1-6000 0,0 0-1184 0</inkml:trace>
  <inkml:trace contextRef="#ctx0" brushRef="#br0" timeOffset="4808.22">6010 4476 6559 0,'-2'-12'128'0,"1"2"48"0,0 3 0 0,0 2 16 0,1 3-192 15,-1 2 0-15,1-2 0 0,-1-3 0 16,0 0 2896-16,-1-1 544 0,1 0 96 0,0 2 32 0,0 1-1520 0,0 3-288 16,0 3-64-16,0 3-16 0,0 3-320 0,0 2-64 15,1 1-16-15,0 3 0 0,-1 8 0 0,0 3-16 16,0 4 0-16,-1 4 0 0,0 1-368 15,-1 1-64-15,1 4 0 0,0-5-16 0,0-4-288 16,1-2-48-16,1-1-16 0,0-2 0 0,0-26-272 0,2 41-64 0,-2-41-128 0,4 34 192 31,-4-34-720-31,0 0-160 0,0 0-16 0,0 0-16 16,0 0-1456-16,0 0-304 0</inkml:trace>
  <inkml:trace contextRef="#ctx0" brushRef="#br0" timeOffset="5146.18">6110 4762 17503 0,'-1'6'768'0,"1"-2"176"0,1 0-752 0,-1-3-192 15,1 1 0-15,0-2 0 16,1 0 1600-16,0 1 272 0,4 1 64 0,-6-2 16 16,0 0-848-16,0 0-160 0,41-3-48 0,-29 0 0 15,1-1-512-15,-1-1-128 0,-1 0 0 0,0-2-16 0,-1 0 624 0,-1 1 128 16,1-2 32-16,-4 1 0 0,0 1-160 0,-2 0-32 15,-3-1 0-15,-1 0 0 0,0 2-368 16,-2 0-80-16,-2 0 0 0,-3 1-16 0,0-1-368 0,-2 2 128 16,-1 1-128-16,-1 0 0 0,-1 2 0 0,-1 2-192 0,0 3 32 0,0 0 0 31,2 4-240-31,1-2-48 0,3 4-16 0,0 0 0 0,3 1 208 0,2-2 32 0,0 1 16 0,1 1 0 16,1-1 496-1,0-11 96-15,3 27 32 0,-3-27 0 0,0 0 512 0,0 0 96 0,25 41 32 0,-25-41 0 16,0 0-464-16,0 0-80 0,41 13-32 0,-41-13 0 15,26-2-352-15,-11-3-128 0,-1 3 0 0,0-5 144 16,0 2-496-16,-2-2-96 0</inkml:trace>
  <inkml:trace contextRef="#ctx0" brushRef="#br0" timeOffset="6268.61">6545 4648 3679 0,'-5'0'320'0,"1"0"-320"0,2 0 0 0,0 0 0 16,1 0 720-16,0 0 80 0,-1 0 16 0,0 1 0 16,-2 1 976-16,-1-2 192 0,0 2 32 0,2-1 16 15,-1 1 112-15,1-1 32 0,0 0 0 0,2-1 0 16,0 0-368-16,1 0-64 15,1 2-16-15,0-4 0 0,1 2-576 0,1-1-128 0,2 0-32 0,-1-1 0 16,3 0-288-16,0-1-64 0,1 0-16 0,1 1 0 16,2-2-160-16,1 1-16 0,0 0-16 0,0-1 0 15,-1 1-112-15,1 1-32 0,0 2 0 0,-1 0 0 0,-11 0-288 16,0 0 160-16,0 0-160 0,0 0 128 0,39 23-128 0,-39-23 0 16,0 0 0-16,0 0 0 15,2 36-160-15,-5-24 160 0,-3 0-208 0,-2 0 80 0,-3 0-48 0,-1 2 0 16,1-4 0-16,-1 1 0 0,0 1 176 0,-2 2-128 15,1-2 128-15,-1 2-128 0,0-1 128 0,1-1 0 16,1 1 0-16,2-5 0 0,4 1-192 0,2-2 64 16,2-2 0-16,2-3 0 0,2 1 128 0,2-3 0 15,3 0 0-15,1-3 0 0,2 1 0 0,2-5 0 16,3 0 0-16,1-1 176 0,0-1 96 0,-1 2 32 0,1-3 0 0,-1 3 0 16,-2 0-48-16,1 0-16 0,0 2 0 0,-1 1 0 15,-3 1-48-15,-1 3 0 16,-2 0 0-16,-2 0 0 0,0 1-192 15,-4 3 0-15,1-2 0 0,-1 1-16704 0</inkml:trace>
  <inkml:trace contextRef="#ctx0" brushRef="#br0" timeOffset="6837.78">7097 4722 21183 0,'0'2'1888'0,"1"-2"-1504"15,-1 1-384-15,0-1 0 0,1 2 2096 0,-1-2 336 16,2 0 80-16,0 2 16 0,2 1-480 0,0-1-80 16,3-2-32-16,-1 2 0 0,2-1-1344 0,-2-1-272 15,2 2-48-15,-2-2-16 16,1 2-608-16,-2-2-128 0,0 1-32 0,-1 1 0 16,-2 1-1776-16,0 0-352 0,-2-2-80 0,-1 3-10704 0</inkml:trace>
  <inkml:trace contextRef="#ctx0" brushRef="#br0" timeOffset="6949.65">7128 4805 14735 0,'-1'0'640'0,"1"0"160"0,0 1-640 0,0-1-160 0,1 2 0 0,0-2 0 16,-1 2 2512-16,1 0 480 0,1 0 80 0,2 3 32 15,-4-5 32-15,0 0 16 0,0 0 0 0,0 0 0 16,0 0-2176-16,34 29-432 0,-34-29-96 0,0 0-17440 16</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8:29:21.569"/>
    </inkml:context>
    <inkml:brush xml:id="br0">
      <inkml:brushProperty name="width" value="0.05292" units="cm"/>
      <inkml:brushProperty name="height" value="0.05292" units="cm"/>
    </inkml:brush>
  </inkml:definitions>
  <inkml:trace contextRef="#ctx0" brushRef="#br0">18845 3684 4607 0,'0'-2'400'0,"0"1"-400"16,1 1 0-16,-1-2 0 0,1 2 576 0,-1 0 48 16,1-2 0-16,0-1 0 0,2 1 384 0,-2 0 80 15,1-3 0-15,1 2 16 0,-1-1-144 0,-1 1-48 16,1 1 0-16,-1-1 0 0,0 1-208 0,-1 2-64 16,0-2 0-16,0 2 0 0,0-2-16 0,0 2-16 0,0-1 0 0,0 1 0 15,0-2-320-15,0 2-64 16,0-2-16-16,1 1 0 0,0-1-208 0,0 0 0 0,1 0 0 0,0-1 0 15,0 1 0-15,0-3-128 0,-1 3 128 0,0-1 0 0,1-1 0 0,-1 1 0 16,-1 2 0-16,0 0 0 16,0-1 0-16,-1 2 0 0,-1 0 0 0,1 0 0 15,-2 0 0-15,0 2 0 0,0-2 128 0,0 2-128 16,-1 0 208-16,-1 1-48 0,1 2-16 0,-1-3 0 0,0 1 0 16,2 1 0-16,-2-1 0 0,0 1 0 15,2-2 64-15,-1 3 16 0,0-2 0 0,1 1 0 0,1-1-64 0,-1 2-16 16,0-1 0-16,1 1 0 0,0 1-144 0,0 2 192 15,2-1-192-15,-2 3 192 16,0-1-16-16,1 3 0 0,-1 0 0 0,1 0 0 0,0 0 16 0,1-1 16 16,0 1 0-16,1-2 0 0,1 0-208 15,-2-10 128-15,0 0-128 0,0 0 0 0,0 0 0 0,0 0 0 0,0 0 0 0,40 24 0 16,-31-27 0-16,0-2-128 16,2-2 128-16,0 0 0 0,1-3 0 0,-1 1 0 0,1-3 160 0,-1 1-32 15,0 1-128-15,-2-2 192 16,-2 0-64-16,-1 0 0 0,-1 2-128 0,-2 1 0 15,-1-3 0-15,-3 3 0 0,-1-3 144 0,-2 0-144 16,1 2 192-16,-4-1-192 0,0 2 352 0,-2 1-32 0,1 1-16 0,-2 1 0 16,0 0-176-16,0 2-128 15,1 1 192-15,0 1-192 0,0 2 0 0,2 0 0 16,0 1 0-16,2 0 0 0,0 4-560 0,2 0-112 0</inkml:trace>
  <inkml:trace contextRef="#ctx0" brushRef="#br0" timeOffset="1">18852 4044 6447 0,'0'-1'576'0,"0"0"-576"16,0 1 0-16,0-2 0 0,0 2 976 0,-1 0 96 0,1-1 16 0,-1-1 0 16,0 0-160-16,-1 1-32 0,1-2 0 0,-1 2 0 15,1 1-144-15,-1-2-48 0,0 4 0 0,0-2 0 16,0 2-64-16,-2 0 0 0,1 1-16 0,1 0 0 0,-2 1-112 0,0-1-32 16,0 2 0-16,2 0 0 15,-2-1-128-15,2 3-32 0,0-2 0 0,0 2 0 0,1 0-128 0,1 2-16 16,0 1-16-16,1-1 0 15,-1-9-160-15,0 0 192 0,0 0-192 0,0 0 192 0,12 38-192 0,-12-38-144 16,0 0 144-16,0 0-208 0,0 0 208 0,25 33 0 16,-25-33 0-16,0 0 0 0,0 0 0 0,0 0 0 15,0 0 0-15,37 0 0 16,-31-4 448-16,2-3 128 0,-1 0 16 0,1-1 16 16,1-3-208-16,-1 1-32 0,-1-2-16 0,0 1 0 0,-2 1-352 0,-2-1 144 15,0 0-144-15,-2-1 0 0,-2 0 0 16,-3 1 0-16,0 1 0 0,-4 1 0 0,0-1 0 0,-1 3 0 15,-2 0 128-15,2 5-128 0,-1-1 0 0,0 3 0 0,0 3 0 0,-1-2 0 32,2 2-608-32,1 2-128 0,-1 2-32 0,3 3-9744 0</inkml:trace>
  <inkml:trace contextRef="#ctx0" brushRef="#br0" timeOffset="2">18855 4454 6447 0,'0'0'576'0,"-1"2"-576"16,1-2 0-16,-1 0 0 0,1 1 256 0,-1-1-64 16,1 2-16-16,-3 0 0 15,1 1-560-15,-1-1-96 0,-1 0-32 0,2 1 0 0,-1 0 512 0,0-1 0 16,1 1 128-16,0 0-128 0,0 0 816 0,1-2 48 16,-1 3 16-16,0-2 0 0,0 1-112 0,-1 1-32 0,1 1 0 0,0 0 0 15,-1 0 32-15,0 1 0 0,0 2 0 0,1-1 0 16,-1 2-128-16,0 1-32 15,0-1 0-15,0 1 0 0,2-1 32 0,0-1 16 0,1 1 0 0,1-2 0 16,-1-7-272-16,0 0-48 0,0 0-16 0,0 0 0 16,0 0-48-16,0 0-16 0,0 0 0 15,36 12 0-15,-29-16 528 0,1-1 112 0,1 0 0 0,0-2 16 0,-1 3-192 0,1-2-32 16,0-1-16-16,-1-2 0 0,2 4-304 16,-3-3-64-16,0 2-16 0,-2 0 0 15,1 0-16-15,-2 1 0 0,1-1 0 0,-2 0 0 0,0 1-16 0,-2-1-16 16,-1 0 0-16,-1-1 0 0,0 2-240 0,-4-1 176 15,-1-2-176-15,-2-1 160 0,-1 2-160 0,-1-3 0 16,-1 1 0-16,2 2 0 0,0-1 0 0,1 4-224 16,1 4 48-16,1 0 16 15,1 1-1312-15,0 3-256 0</inkml:trace>
  <inkml:trace contextRef="#ctx0" brushRef="#br0" timeOffset="3">18878 4848 3679 0,'-1'-2'320'0,"0"2"-320"0,-1 0 0 0,1 0 0 0,0 0 864 16,-1 0 96-16,1 2 32 0,-2-2 0 0,0 2 32 0,-2 1 16 16,-1 1 0-16,-2 1 0 0,2 0-336 0,-3 0-80 15,2 1-16-15,-1-1 0 0,1 2-240 0,-1-1-48 16,0 0-16-16,2 2 0 0,-1-2 16 0,1 0 16 16,-1 0 0-16,2 2 0 0,-1-2 192 0,2 2 48 15,-1 1 0-15,0-1 0 0,2 3 128 0,0-1 48 0,1 4 0 0,1-2 0 16,1-12-400-16,0 0-80 15,1 33-16-15,-1-33 0 0,0 0-256 0,0 0 0 0,0 0 0 16,21 35 0-16,-21-35 208 0,0 0-64 0,0 0-16 0,0 0 0 16,40 10 336-16,-30-12 64 0,-10 2 16 0,21-5 0 15,-10 2-48-15,-1 1-16 0,1-2 0 0,0-1 0 16,0 2 96-16,-1-1 0 0,-1 1 16 0,-1-1 0 16,1 1-400-16,-2 1-64 0,0-1-128 0,-2 1 176 15,1 0-368-15,-3 1-80 0,1 1-16 0,0-2-7792 16,-2 4-1568-16</inkml:trace>
  <inkml:trace contextRef="#ctx0" brushRef="#br0" timeOffset="4">18912 4919 10127 0,'-3'2'448'0,"1"-2"96"0,1 3-544 0,-1-2 0 15,1 0 0-15,1 1 0 0,-1 3 1120 0,-1-2 112 0,-1 3 32 16,-2 4 0-16,1 4-272 0,-3 0-48 0,1 3-16 16,-2 0 0-16,2 0-288 0,-2 2-64 15,1-1-16-15,0 2 0 0,-1-2-240 0,1 1-32 16,-1-2-16-16,2-1 0 0,0 1-272 0,1-3 0 16</inkml:trace>
  <inkml:trace contextRef="#ctx0" brushRef="#br0" timeOffset="5">18722 5301 3679 0,'-1'0'320'0,"0"-1"-320"0,0 1 0 0,0-2 0 0,1 2 720 0,0 0 80 16,0-1 16-16,1 0 0 0,-1 1 640 0,1-4 128 16,1 1 16-16,0 0 16 0,-2 1-80 0,2 0 0 15,0-1-16-15,-1 3 0 0,1-2-240 0,-1 2-64 16,1-2 0-16,-1 2 0 0,1 2-336 0,-2-2-80 16,2 2-16-16,0-2 0 0,1 1-144 0,0 1-16 0,0-2-16 0,0 0 0 15,2 0-176-15,0 0-48 16,1 0 0-16,1-3 0 0,0 1-128 0,1 0-48 15,2-1 0-15,-1 1 0 0,2-2 176 0,-1 1 16 16,-1 0 16-16,0 1 0 0,-1 2-208 0,-2 0-32 16,-1 0-16-16,0 0 0 0,-2 0-160 0,-2 2 0 15,0 0 0-15,-1 1 0 0,0 0 0 0,0-1 0 0,0 0 0 16,-1 3 0-16,-1-2 0 0,-1 1 0 0,1 1 0 0,-1 0 128 16,0 1-128-16,0-1 192 0,0 0-192 15,0 2 192-15,1-2-64 0,1-2-128 0,-1 2 192 16,-1 0-64-16,0-1-128 0,1 1 0 0,-1 1 0 0,2-1 128 15,-2 2-128-15,1-1 0 0,-1 2 0 0,-1 2 0 16,2-3 0-16,-2 3 0 0,1 1 0 0,0 1 0 16,-1-1 0-16,0 2 0 0,0 0-144 0,1-1 144 15,0 1 0-15,0-1-128 0,0 0 128 0,1-2 0 32,-1 1-560-32,0-1 0 0,0-1 0 0,0 1 0 0,2-4-1408 0,-2 2-272 15,2-4-64-15,-1 1-8752 0</inkml:trace>
  <inkml:trace contextRef="#ctx0" brushRef="#br0" timeOffset="6">18738 5431 6447 0,'-1'-2'272'0,"1"1"80"0,0 1-352 0,0-2 0 15,0 2 0-15,0 0 0 0,0 0 1600 0,1-1 256 16,0 0 64-16,2-1 0 0,0 0 320 0,2 1 64 0,0-3 0 16,3 1 16-16,2 1-224 0,1-1-48 0,2-2-16 15,2 1 0-15,1-1-624 0,2 0-128 0,1-1-32 0,1 0 0 16,-1 0-992-16,-1 1-256 16,0 1 0-16,-18 4-14848 0</inkml:trace>
  <inkml:trace contextRef="#ctx0" brushRef="#br0" timeOffset="7">18697 5765 3679 0,'0'0'320'0,"-1"0"-320"15,1 0 0-15,-1 0 0 0,1 0 512 0,-1 0 48 16,0 0 0-16,-2 0 0 0,0 1 480 0,1 1 112 15,-2-2 0-15,0 1 16 0,1 0-16 0,1 1-16 16,0-1 0-16,-1 1 0 0,2 0-288 0,-1 1-48 16,0-1-16-16,1-1 0 0,0 2-208 0,1 0-64 15,-1 2 0-15,0 0 0 0,0 2-48 0,1 0-16 16,-1 2 0-16,0 2 0 0,0 0-176 0,1 1-32 16,-1 2-16-16,1-2 0 0,0-2-224 0,0 1 0 0,0-1 0 0,0 0 0 15,1-2-144-15,-1-1-32 0,1-1 0 0,0-2-5952 16,0-2-1184-16</inkml:trace>
  <inkml:trace contextRef="#ctx0" brushRef="#br0" timeOffset="8">18851 5737 1839 0,'1'0'0'0,"-1"-2"0"0,1 1 0 0,-1 1 160 0,0 0-160 16,0 0 0-16,0 0 0 0,0 0 0 15,1 0 720-15,0 0 112 0,0 0 32 0,-1 0 0 0,2 0 256 0,-2 0 48 16,1 0 16-16,0 0 0 0,0 0-112 0,0 0-32 0,0-2 0 0,-1 2 0 15,1 0-112-15,0 0-32 0,-1 0 0 0,1 0 0 16,1 0 0-16,0-2-16 16,1 2 0-16,0-2 0 0,0-1 0 0,1 3 0 15,0-3 0-15,-1 3 0 0,2-2-112 0,0 2-32 0,-1 0 0 0,2 0 0 0,0 0-160 0,-1 2-48 16,0 1 0 0,-5-3 0-16,0 0-336 0,0 0-64 0,0 0 0 0,0 0-128 0,0 0 0 0,28 35 0 31,-26-29 0-31,-1 0 0 0,1-1 0 0,-1 0 0 15,-2-1-128-15,0 2 128 0,-2-2-368 0,0 3 32 16,-1-2 0-16,-3 2 0 16,1-1-512-16,-1 0-112 0,-1 1 0 0,1 0-16 15,-2-2 224-15,1 2 48 0,-1-1 16 0,-1 0 0 16,0-1-32-16,1-1-16 0,0 1 0 0,0 0 0 0,3-1 400 0,-1-1 80 0,3 0 0 0,0 0 16 16,1-2 240-16,1-1 0 0,2 2 0 0,0-2 0 15,0-2 192-15,2 1-64 0,2-2 0 0,0 0-128 16,1 0 592-16,2-1 16 0,0 0 0 0,1-1 0 15,0 1 336-15,0 0 64 0,2 0 16 0,-1 1 0 16,-9 3 16-16,0 0 16 0,30-1 0 0,-30 1 0 0,0 0-176 16,0 0-48-16,39 4 0 0,-39-4 0 0,0 0-400 0,0 0-96 15,0 0-16-15,41 9 0 0,-41-9-320 16,0 0 0-16,0 0 0 0,0 0 0 16,0 0-1152-16,0 0-208 0</inkml:trace>
  <inkml:trace contextRef="#ctx0" brushRef="#br0" timeOffset="9">18715 6187 5519 0,'0'-1'496'16,"0"0"-496"-16,0 1 0 0,0 0 0 0,0 0 896 0,0 0 96 16,-1-2 16-16,1 1 0 0,0-1 176 0,0 1 32 15,0 0 16-15,1-3 0 0,1 3-272 0,0-1-48 16,2-1-16-16,-2 1 0 0,1 0-128 0,0 2-48 15,2-3 0-15,-1 1 0 0,1 0 112 0,1-1 32 16,0 2 0-16,0 0 0 0,0-1-32 0,0 2 0 0,-1 0 0 16,1 0 0-16,-1 2-336 0,0-1-80 0,-5-1-16 0,0 0 0 15,0 0-400-15,0 0 0 0,0 0 128 0,0 0-128 16,0 0 0-16,21 37 0 16,-22-30 0-16,0 0 0 0,-2 0 0 0,-1 2-256 15,-2-1 64-15,0-1 16 16,-2 2-992-16,0-1-208 0,0 1-32 0,-2-2-16 15,-1 1-112-15,-1 0-32 0,0 0 0 0,-1-1 0 16,1-2 528-16,1 1 96 0,1-2 32 0,1 0 0 0,0-2 576 0,2 0 112 16,1 1 32-16,2-3 0 0,-1 0 384 0,2 2 64 0,1-2 32 0,1 0 0 15,1 0-288-15,0 0 0 0,1 0 128 0,1 0-128 16,2-2 368-16,0 0 16 0,1 1 0 0,2-1 0 16,0 0 448-16,1-2 112 0,3 1 16 0,-1 0 0 0,0-1-112 15,0 1-16-15,0 1 0 0,1-1 0 16,-11 3 144-16,25-3 32 0,-25 3 0 0,0 0 0 15,39-3-176-15,-39 3-48 0,0 0 0 0,37 0 0 16,-37 0-432-16,0 0-96 0,0 0 0 0,35 3-16 0,-35-3-240 0,0 0-128 16,0 0 128-16,0 0-12416 15</inkml:trace>
  <inkml:trace contextRef="#ctx0" brushRef="#br0" timeOffset="10">19009 6157 9215 0,'1'-1'816'0,"-1"-1"-656"0,1 2-160 0,-1 0 0 15,0 0 608-15,0 0 96 0,0-1 0 0,0 1 16 16,0 0 288-16,-1 0 48 0,-1 1 16 16,-1 2 0-16,1 2-560 0,-2 1-128 0,0 0 0 0,1 2-16 15,-2 1-64-15,1 2-16 0,1 1 0 0,0 0 0 16,-1 2 352-16,0-2 64 15,2 0 0-15,1-1 16 0,0 1-80 0,1-12-32 0,0 0 0 16,0 0 0-16,8 29-16 0,-8-29 0 0,0 0 0 0,0 0 0 16,0 0-224-16,0 0-48 0,36 7-16 0,-27-10 0 15,0-3-16-15,2-1 0 0,1-3 0 0,0-2 0 16,1 0-96-16,-1-2 0 0,0 1-16 0,-1-1 0 31,-3 0-480-31,-1 2-80 0,-1-2-32 0,-4 1 0 0,0 0 48 0,-4 1 16 0,-1 3 0 0,-5 2 0 31,-2-1-144-31,-3 4-16 0,-2 4-16 0,-1 0 0 0,-1 4-1520 16,-2 2-288-16,4 3-64 0,0 2-2976 0,2 1-576 0</inkml:trace>
  <inkml:trace contextRef="#ctx0" brushRef="#br0" timeOffset="11">18682 6515 5519 0,'-1'0'496'0,"0"0"-496"0,1-1 0 0,0 1 0 16,0 0 304-16,0 0-48 0,0 0 0 0,-1-2 0 15,0 2 272-15,1-1 48 0,-1 0 16 0,1-1 0 0,1 0 432 0,0 1 64 16,1 1 32-16,-1-3 0 16,1 2 80-16,0 0 16 0,1-1 0 0,0 2 0 15,1-2 64-15,-1 2 32 0,2 0 0 0,1 0 0 16,-1-2-368-16,1 1-80 0,-1 1-16 0,0 0 0 0,1 0-480 0,-1 0-112 0,1-2 0 0,-1 2-16 15,1 0-96-15,-2 0-16 0,1 2 0 0,-1-2 0 16,-1 1-128-16,0 1 0 0,1 0 0 0,-2 0 0 16,1 1 0-16,-2 0 0 0,-1 1 0 0,0-2 0 15,0 3 0-15,-2 0 0 0,0-1 0 0,-1-1 0 16,-1 2-368-16,1-1 48 0,-1 1 16 0,0 0 0 31,0-3-224-31,-2 3-48 0,0-2-16 0,0 1 0 0,-1-1 240 0,1 1 48 0,-1-1 16 0,1 0 0 0,-1 0 80 0,1-2 16 16,0 3 0-16,2-3 0 0,-1 1 192 0,1 0 0 31,2 0 0-31,0 1 0 0,0-1 0 0,0 1 0 0,1-1 0 0,0-1 0 0,1 0 0 0,0-1 0 16,1 0 0-16,0 0 0 0,0 0 0 0,1 0 0 15,0 0 0 1,1-2 160-16,-1 2 96 0,2-2 32 0,1-1 0 0,0 1 0 0,1-1 160 0,1 1 16 16,1 0 16-16,-1-1 0 0,-1 1-64 0,0 0-16 0,2 1 0 0,-1 1 0 15,-7 0-48-15,0 0-16 16,0 0 0-16,0 0 0 15,0 0-160-15,0 0-48 0,39 10 0 0,-39-10 0 16,0 0-128-16,0 0 0 0,0 0 0 0,0 0 0 16,0 0 0-16,7 29 0 0,-8-24 0 0,-1 1 0 15,-1-3-192-15,-1 4 192 0,-1-3-160 0,1 1 160 16,-2 0-320-16,1 0 16 0,-2 0 16 0,1 1 0 16,-2-2 0-16,0 2 0 0,1-1 0 0,-2 0 0 15,1-1 32-15,-1-1 0 0,1 2 0 0,1-3 0 16,0 0 256-16,1-2-192 0,0 0 192 0,1 0-160 15,1-1 160-15,1-2 0 0,0 0 0 0,1 1 0 16,2-3-288-16,0 3-32 0,0-1 0 0,0-2 0 16,0 3-1216-16,1 0-256 0,0 0-64 0,1-1-6144 15</inkml:trace>
  <inkml:trace contextRef="#ctx0" brushRef="#br0" timeOffset="12">18979 6546 2527 0,'-1'0'0'0,"1"0"0"0,0 0 144 0,-1 0-144 16,1 0 0-16,0 2 0 0,-1-2 0 0,0 2 0 16,0 0 1056-16,-2 3 96 0,1 0 32 0,-1 0 0 0,-1 2-304 0,0 0-64 15,0 0-16-15,0 0 0 16,-1 0-288-16,1 1-64 0,1-2-16 0,-1-1 0 16,2 2 240-16,0-2 48 0,2 0 16 0,0 0 0 15,1 0-96-15,-1-5 0 0,0 0-16 0,0 0 0 16,0 0-176-16,0 0-16 0,0 0-16 0,0 0 0 0,32 32 64 0,-32-32 16 15,0 0 0-15,0 0 0 16,0 0 128-16,35 5 16 0,-35-5 16 0,0 0 0 16,26-8-80-16,-17 2-32 0,2 0 0 0,-1-2 0 0,-1-1-32 0,0-1-16 15,1 0 0-15,-3-2 0 0,1 0-208 16,-1 1-32-16,-3-1-16 0,-1 0 0 0,-2 3-240 0,-2-1 0 0,-3 0 0 16,-2 4 0-16,-1-2 144 0,-5 4-144 0,-1-1 128 0,-3 2-128 15,-3 1 0-15,1 1-144 16,-1 2 0-16,1 2 0 15,0 2-560-15,3 1-96 0,2 2-32 0,3 1-6400 0,3-2-1296 0</inkml:trace>
  <inkml:trace contextRef="#ctx0" brushRef="#br0" timeOffset="13">18709 6846 2751 0,'0'0'256'0,"0"0"-256"0,0 0 0 0,0 0 0 16,0 0 400-16,0 0 48 0,0-2 0 0,0 2 0 16,0 0 352-16,-1 0 80 0,0 2 16 0,0-2 0 15,-1 0 160-15,1 3 32 16,-1-1 16-16,0 1 0 0,0-1 144 0,-2 1 32 0,1 2 0 0,-1 0 0 16,0 1-128-16,-1 0-32 0,1 2 0 0,-2-1 0 15,-1 3-416-15,2-3-96 0,-2 2-16 0,2 1 0 16,-1 0-256-16,2 1-48 15,-2-1-16-15,1 1 0 0,1-1-128 0,0 0-16 0,1-1-128 16,2-2 192-16,0 0-192 0,1-1 0 0,0 0 0 0,1-3 0 16,1 1 0-16,0-2 0 0,1 1 0 0,1-3 0 15,-1 0 0-15,2 0 0 0,1 0 0 0,0-3 0 0,1 1 0 0,1 0 176 16,0-2-48-16,1 1-128 0,1 0 192 0,-10 3-64 16,19-7 0-16,-19 7-128 0,0 0 176 0,26-7-176 15,-26 7 160-15,0 0-160 0,30-6 176 0,-30 6-176 16,0 0 192-16,29-6-192 0,-29 6 0 0,0 0 0 15,27-2 0-15,-27 2 0 0,0 0 0 16,0 0-144-16,0 0-16 0,26-5-7184 0,-23 5-1424 16</inkml:trace>
  <inkml:trace contextRef="#ctx0" brushRef="#br0" timeOffset="14">18762 6906 4607 0,'0'-2'400'0,"0"2"-400"16,0 0 0-16,0 0 0 0,1 0 1088 0,-1 0 144 15,0-2 32-15,0 2 0 0,0-1-32 0,0 1 0 16,0 0 0-16,0 1 0 0,-1 1-16 0,-1 1-16 0,-1 0 0 0,0 3 0 16,0 0-48-16,0 2 0 0,-1 1 0 0,-1 3 0 15,1 2 48-15,-1 3 0 0,-1-1 0 0,1 1 0 0,0 2-416 0,1-3-80 16,-1 2 0-16,1-2-16 15,2 0-432-15,0-2-64 0,0-2-32 0,0 0 0 0,1-2-336 0,0-1-64 16,1-2-16-16,1 0 0 16,0-2-1040-16,1-2-224 0,-1-1-32 0,1 0-9552 0</inkml:trace>
  <inkml:trace contextRef="#ctx0" brushRef="#br0" timeOffset="15">18958 6977 4607 0,'0'0'400'16,"1"2"-400"-16,0-2 0 0,-1 0 0 15,1 0 384-15,-1 0 0 0,2 0 0 0,0 0 0 0,0 1 368 0,1-2 64 0,0 1 16 0,0-4 0 0,0 3-336 0,-1-1-64 16,1 0-16-16,0-2 0 0,1 0 304 0,-2 0 64 31,2-3 16-31,0 0 0 0,1-1 416 0,0-1 96 16,1 0 16-16,-2-2 0 0,2 0-544 0,-2 0-96 15,1 1-32-15,0-2 0 0,-2 1-352 0,0 1-80 16,1-2-16-16,-3 2 0 0,0 3-208 0,-1-1 144 16,-1 2-144-16,-3-1 128 0,1 5-128 0,-1-1 0 0,-3 3 0 0,1 1 0 15,-3 3 0-15,0-1 0 0,0 6 0 0,-2-2 0 16,-1 3 0-16,0 1 0 15,0 1 0-15,-1 0 0 0,2 0 0 0,1 0 0 0,2-3 0 0,0 1 0 16,3-1 0-16,0-2 160 0,3 1-32 16,0-1-128-16,2 0 128 0,1 0-128 0,-1-7 0 0,0 0 0 15,0 0 304-15,0 0-48 0,0 0-16 0,0 0 0 16,40 18 160-16,-40-18 48 0,0 0 0 0,28-6 0 16,-28 6-176-16,0 0-16 0,31-8-16 0,-22 4 0 15,-1-1-240-15,0 0 0 0,-1 1 128 16,-1 1-128-16,-2-2 0 0,0 1 0 0,-1 1 0 0,-1 1 0 0,-2 2 0 0,0-2 0 15,-1 4 0-15,-1-2 0 0,0 2 0 0,-1-1 0 16,1 3 0-16,-1-2 0 0,-1 4 0 0,0-1 0 16,1 1 0-16,-2 0 0 0,2 2 160 0,-1-2-16 15,1 1 0-15,0 1 0 16,0 2 192-16,0 0 48 0,1-1 0 0,-1 1 0 16,0 2 0-16,0 1 16 0,0 2 0 0,-1-1 0 0,-1 1-32 0,1 1-16 15,-1 0 0-15,-1 1 0 0,1 0-224 0,-1-3-128 16,2 0 160-16,-1 0-160 0,2 0-192 0,0-4-128 15,1 2-16-15,1-3-12784 0</inkml:trace>
  <inkml:trace contextRef="#ctx0" brushRef="#br0" timeOffset="16">18791 7291 4607 0,'0'-5'400'0,"0"2"-400"16,0 0 0-16,0 1 0 0,1 2 880 0,-1-2 80 0,0 2 32 15,0-3 0-15,1 1 736 0,-1-1 128 16,0 0 48-16,-1 2 0 0,0-1-688 0,-1 4-128 0,1-1-16 0,-1 0-16 16,0 4-480-1,-1 0-80-15,-1-1-32 0,1 4 0 0,-1-1-80 0,-1 1 0 16,2 0-16-16,-3 2 0 0,0 1-64 0,0 1-16 16,-1 3 0-16,0-1 0 0,0 0-64 0,0 0-16 0,1 1 0 0,0-3 0 0,2 0 0 0,1-1 0 31,0-2 0-31,1 0 0 0,2-1 0 0,0-2 0 0,1-2 0 0,1 1 0 15,1-2-208-15,0-2 0 0,1 1 0 0,0-2 0 16,1 0 0-16,-1-2 0 0,1 0-160 0,0 0 160 0,1-3 0 0,0 2 176 16,1-1-16-16,-1-3 0 15,2 2 96-15,-1-2 0 16,0 2 16-16,-1-2 0 0,1 0-64 0,-1 0-16 16,0 2 0-16,-3 0 0 0,1 2-192 0,-2 0 0 0,0 2 0 0,-2-1 0 15,0 0 0-15,-1 1-208 0,-1 1 64 0,0-2 16 16,0 2-112-16,-1-3-16 0,1 3 0 15,-1-2 0-15,0 1 80 0,-1 0 16 0,2-2 0 16,-2 1 0-16,1 0 160 0,0 1-160 0,0-1 160 0,-1 2-160 0,0 0 160 0,0 0 0 16,0 0 0-16,-2 0 0 15,2 2 0-15,-2 1 0 0,1 2 0 0,0-3 0 16,-1 3-192-16,1 2-128 0,0-5 0 0,1 3-16 16,2 0-1424-16,0-3-288 0,0 1-48 0,1-1-6304 15</inkml:trace>
  <inkml:trace contextRef="#ctx0" brushRef="#br0" timeOffset="17">19022 7303 2639 0,'0'-1'0'0,"1"-2"0"0,-1 2 144 0,0 0-16 0,0 1-128 0,1-2 0 0,0-1 0 0,0 1 0 15,0-5 1216-15,1 2 240 0,0 3 32 16,-2-1 16-16,1 1-32 0,0 0 0 0,-1 2 0 0,1 0 0 16,-2 2 0-16,1 0-16 15,-1 1 0-15,0-1 0 0,1 0-368 0,-2 3-80 16,0 0-16-16,-1-1 0 0,0 2-320 0,0 0-64 15,1-1-16-15,-2 2 0 0,0 1-144 0,1-1-48 0,0 2 0 0,-1 3 0 16,1 0 112-16,0 2 32 0,-1 2 0 0,1 2 0 16,-1 2 96-16,1 3 32 0,-1 2 0 0,-1-1 0 15,2 0-336-15,-1 2-64 0,1-2-16 0,0-1 0 16,1-3-256-16,2-4-192 0,0-16 16 0,4 25-13456 16</inkml:trace>
  <inkml:trace contextRef="#ctx0" brushRef="#br0" timeOffset="18">18571 7710 6447 0,'0'0'576'0,"0"-2"-576"0,1 2 0 0,-1 0 0 15,1-1 832-15,0 1 48 0,1-2 16 0,0 0 0 16,2-1 416-16,1 1 96 0,0-1 0 0,0 1 16 0,2 0-32 0,-2 1-16 16,2-1 0-16,-1 2 0 0,-6 0-416 0,0 0-64 15,0 0-32-15,31-6 0 16,-31 6-208-16,0 0-32 0,0 0-16 0,33-5 0 0,-33 5-304 0,0 0-64 16,0 0-16-16,32-3 0 0,-26 3-224 0,-2-2 176 15,1 2-176-15,-1 0 160 16,1 0-160-16,-1 0 0 0,0 0 0 0,-2 0 128 0,0 0-128 0,-1 0 0 15,1 0 0-15,-2 2 0 0,1-2 0 0,-1 2 0 16,0-2 0-16,-1 2 0 0,0 1 0 0,0 0 0 16,0-1 0-16,-1 0 0 0,1 1 0 0,0 1 0 15,-1 0 144-15,0 0-144 0,0 1 192 0,-1 1-16 16,1 1-16-16,0 0 0 0,-1 1-160 0,1-1 0 0,-1 2 0 0,-1 2 0 16,2 2 0-16,-1-1 0 15,0 0 128-15,0 2-128 0,0 0 0 0,2 2 0 0,-1-1 0 0,0 2 0 16,1-1 128-16,-1 3-128 0,1-2 128 0,-1-1-128 15,1-1 0-15,1 1 0 0,-2-4 0 0,1 0 0 32,0-3-832-32,0-2-128 0,1-2-48 0,-1-3-6480 0,1-1-1280 15</inkml:trace>
  <inkml:trace contextRef="#ctx0" brushRef="#br0" timeOffset="19">18639 7873 1839 0,'-3'0'160'0,"2"0"-160"0,1-2 0 0,-1 2 0 16,1 0 864-16,0 0 144 0,0-2 16 0,1 1 16 0,0-1 896 0,2 0 176 15,1-1 48-15,1-2 0 0,0 3 160 0,2-2 48 16,0 1 0-16,1 0 0 16,1 1-576-16,0-2-96 0,-9 4-32 0,20-7 0 0,-20 7-720 0,0 0-160 15,29-7-16-15,-29 7-16 16,0 0-592-16,0 0-160 0,36-3 0 0,-36 3 0 15,0 0-576-15,0 0-176 0,0 0-32 0,40-5-16 16,-40 5-1040-16,0 0-208 0,0 0-32 0,32-9-8160 0</inkml:trace>
  <inkml:trace contextRef="#ctx0" brushRef="#br0" timeOffset="20">18997 7707 6447 0,'0'-2'272'0,"0"2"80"0,0-2-352 0,0 1 0 0,-1 1 0 0,1 0 0 16,-1 1 1088-16,0 1 128 0,-1 0 48 0,0 1 0 0,-1 3 176 0,-2-1 32 15,2 2 16-15,-3 1 0 0,1 1-464 0,-1 0-80 16,-1 0-32-16,1 2 0 0,-1 1-272 0,0-1-48 16,1-1-16-16,0 1 0 15,0-1 0-15,2 2-16 0,0-4 0 0,0 1 0 0,2 0-80 0,0-2-16 16,1 0 0-16,1-2 0 0,2 0-144 0,-1-3-16 15,2 3-16-15,-3-5 0 0,0 0 48 0,0 0 16 0,0 0 0 0,0 0 0 16,41 9 80-16,-41-9 16 16,0 0 0-16,32-4 0 0,-32 4-64 0,0 0-16 15,34-8 0-15,-34 8 0 0,22-7-368 0,-22 7 128 16,21-8-128-16,-12 5 0 0,-9 3 0 0,0 0 0 16,0 0 0-16,27-7 128 15,-23 7-832-15,1 0-176 0,0 0-16 0,-2 0-11904 16</inkml:trace>
  <inkml:trace contextRef="#ctx0" brushRef="#br0" timeOffset="21">19084 7748 9215 0,'-1'-5'400'0,"0"2"96"0,1 1-496 0,-1 2 0 16,1-2 0-16,0 2 0 0,-1 2 1520 0,0-2 208 15,-1 0 32-15,-1 2 16 0,-1 3 368 0,1 2 80 0,-2 3 16 0,-1 0 0 16,1 2-400-16,-1 4-80 0,0 0-16 0,0 3 0 16,1 0-736-16,-2 3-160 0,1-1-16 0,0 0-16 15,2 1-624-15,-1 1-192 16,0-2 0-16,2-1-9680 0,2-2-2032 0</inkml:trace>
  <inkml:trace contextRef="#ctx0" brushRef="#br0" timeOffset="22">18846 8188 9215 0,'-2'0'816'0,"-1"1"-656"0,1 1-160 0,2-2 0 16,-1 2 368-1,-1-2 32-15,-2 3 16 0,-2 1 0 0,-3 2 240 0,-1 0 48 16,0 2 16-16,1-2 0 0,1 0-32 0,1-1-16 16,1-1 0-16,1 1 0 0,1-2-224 0,-1 0-32 15,2 0-16-15,0-1 0 0,1-1 240 0,0 1 64 16,0 0 0-16,1-2 0 0,0 1-48 0,0 0 0 16,1-1 0-16,-1 0 0 0,1 0-144 0,0 1-48 15,0 0 0-15,0 0 0 0,0-1-144 0,0 2-16 16,1-2-16-16,0 0 0 0,0 0 16 0,1 0 0 0,-1 0 0 0,1 0 0 15,1 0 96-15,-1 0 32 16,1 1 0-16,1 1 0 0,1 1-48 0,-5-3-16 16,0 0 0-16,0 0 0 0,0 0-96 0,36 29-16 15,-36-29 0-15,0 0 0 0,0 0-128 0,40 29-128 16,-40-29 192-16,0 0-192 0,0 0 160 0,38 31-160 0,-38-31 128 0,0 0-128 16,0 0 0-16,25 33 0 0,-25-33 0 0,0 0 0 15,0 0 0-15,7 32-176 0,-8-26 176 0,1 0-128 16,-1-2-112-16,-2 0-16 0,1 1 0 0,-2-3 0 15,0 1 256-15,-1-1-144 0,-1 1 144 0,0-1-128 16,0 0-224-16,-1-2-32 0,-2 0-16 0,1 0 0 16,-1-1 144-16,0 0 16 0,0-1 16 0,1-3 0 15,0 2 224-15,0-1 0 0,1-3 0 0,0 2 0 16,1-3 0-16,0 2 0 0,0-1 0 0,1 0 0 16,1 1 192-16,0 0-64 0,3 1 0 0,-1 0-128 15,1 3 192-15,1-3-192 0,1 2 192 0,1 1-192 0,-1 0 176 0,1 0-176 16,1-1 160-16,0 0-160 0,1 1 144 15,-1 0-144-15,1-3 128 0,2 1-128 16,-1 0 256-16,1 0-48 0,1-1 0 0,0 1 0 0,0-3-208 16,0 2 128-16,1 0-128 0,-1-2 0 0,2 2 224 0,0 0-48 15,0-1-16-15,0-1 0 0,1 2-160 0,-1-3 0 16,0 2 144-16,0-2-144 0,-1 2 0 0,-2-2 144 0,0 3-144 0,-2 0 0 16,-1-1 0-16,-1 1 0 0,-2 2 0 0,-1-1 0 15,0 1 0-15,-2-1 0 0,-2 1 0 0,-1 1 0 16,-2 0-192-16,-1 0-32 0,-1 1-16 0,-1-1 0 31,0 1-320-31,0-1-64 0,0 1-16 0,1-2 0 0,0 0 192 0,0-1 16 0,0 0 16 0,1 0 0 31,2-1-368-31,1 1-80 0,2 2-16 0,1-1 0 16,2 3-464-16,1 0-112 0,1 1-16 0,2 1-6720 0</inkml:trace>
  <inkml:trace contextRef="#ctx0" brushRef="#br0" timeOffset="23">19069 8170 911 0,'0'-2'0'0,"0"1"0"0,0 1 0 0,0 0 0 16,0 0 1120-16,0-2 144 15,0 2 16-15,0-2 16 0,1 1 432 16,-2 1 64-16,1 1 32 0,0 1 0 0,0 0-288 0,0 1-48 16,-1 1-16-16,1 3 0 0,-1-2-272 0,0 5-64 0,0-1-16 15,-1 3 0-15,1 3-352 0,-1 1-64 0,1 2 0 0,-2 3-16 16,2-1-368-16,-2 2-80 0,-1 3-16 0,1-1 0 31,2 2-720-31,-1-2-144 0</inkml:trace>
  <inkml:trace contextRef="#ctx0" brushRef="#br0" timeOffset="24">18843 8624 5519 0,'-1'0'496'0,"0"0"-496"16,1 0 0-16,-1 0 0 0,1 0 832 0,-1 0 80 16,1 0 16-16,-2 0 0 0,-1 0 48 0,0 0 16 15,1 1 0-15,-1-2 0 0,2 1-272 0,-1 0-48 16,0 0-16-16,0-1 0 0,0 1-16 0,-1-1-16 0,0 2 0 0,-1-1 0 16,0 0 16-16,1 1 0 15,-2 0 0-15,-1 1 0 0,2-2 0 0,0 1 0 16,-1 1 0-16,2 0 0 0,-1 0-320 0,0 0-48 0,2 1-16 0,0-1 0 15,0-1-256-15,1 1 128 0,2 0-128 0,-1-2 0 16,1 2 160-16,1-1-160 16,-1 1 128-16,2-2-128 0,-3 0 368 0,0 0-16 0,0 0 0 0,0 0 0 15,0 0 96-15,0 0 32 0,41 33 0 0,-41-33 0 16,0 0-336-16,27 26-144 0,-27-26 128 0,0 0-128 16,24 31 0-16,-24-31 0 0,0 0 0 0,19 28 0 15,-19-28 0-15,0 0-144 0,0 0 144 0,13 29-208 0,-13-29-48 0,0 0 0 16,0 0 0-16,0 0 0 0,4 21 256 0,-5-18 0 15,-1 0-160-15,-1 0 160 0,-1 0 0 16,0-1-144-16,0 2 144 0,-2-1 0 16,0 0-416-16,-1 0 32 0,0 1 0 0,-2-2 0 15,1 0 64-15,0-1 0 0,-3 1 16 0,1-4 0 16,1 1 304-16,-1-1 0 0,0 1-128 0,1-2 128 16,2-2 0-16,-1 0 224 0,2-1-32 0,0 0-16 0,2 2 128 0,-1-1 16 15,2-2 16-15,1 0 0 0,1 2-96 16,1-3-32-16,0 2 0 0,2-2 0 0,0 4-16 0,1-1-16 15,1-2 0-15,0 0 0 0,2 2-176 0,-1-2 0 16,2 0 144-16,-1 0-144 0,2 2 144 0,0-2-144 0,1 1 192 0,-1 0-192 16,1 0 256-16,0 0-64 15,2-1-16-15,-1 0 0 0,0 0-16 0,0-3 0 16,0 3 0-16,-1-1 0 0,-1 2 80 0,0-1 16 16,0-3 0-16,-1 1 0 0,0 2-112 0,-3-1-16 0,-2 2 0 0,0-2 0 15,-3 4-128-15,-1 1 0 0,-1-2 0 16,-3 3 0-16,0 2 0 0,-2 0 0 0,-2 2 0 15,-1 1 0-15,0-1 0 0,0 2 0 0,-2 0 0 0,1 0 0 16,0 1 0-16,1-3-224 0,1 1 80 0,1 0 16 16,1-2-320-16,2-1-48 0,1 0-16 0,1-2-11280 15</inkml:trace>
  <inkml:trace contextRef="#ctx0" brushRef="#br0" timeOffset="25">19023 8578 3679 0,'0'-1'160'0,"0"1"32"0,-1 0-192 0,1 0 0 16,-1 0 0-16,1 1 0 0,0 1 1296 15,0-2 224-15,0 2 32 0,-1 3 16 16,0 0 160-16,0 1 16 0,1 2 16 0,-2-3 0 0,0 2-400 0,0-1-80 0,0 2 0 0,0-1-16 16,0-1-432-16,1 0-64 15,-1 1-32-15,0-2 0 0,0 2-480 0,0-3-112 16,1 2-16-16,0 0 0 0,0-1-128 0,1 0 0 16,0-1 0-16,0 1-176 0,1-1 176 0,0-1 0 15,1 2 0-15,-1-2 0 0,1 1 0 0,1-2 0 16,-1 2 0-16,1 0 128 0,0 0-128 0,-3-4 0 15,0 0 0-15,0 0 0 0,0 0 0 0,0 0 144 16,0 0-144-16,33 24 0 0,-33-24 128 0,0 0-128 0,0 0 0 0,0 0 0 16,0 0 0-16,0 0 0 15,0 0-176-15,0 0 176 0,26 29-368 0,-26-26 48 0,0 1 0 0,-1-2 0 16,0 0 320-16,0 3 0 0,-2-1 0 0,0-1 0 16,0 2 0-16,-1 0 0 0,-1-1 0 0,-1-1 0 15,1 2 0-15,-2-3 128 0,0 3-128 0,0 0 192 16,-1-1-48-16,0-1 0 0,-2 2 0 0,1-3 0 15,-1 0-144-15,0 0 0 0,1-1 0 0,-1-2 0 16,2-1-1216-16,1 0-160 0,1-3-32 0,1-2-7344 16</inkml:trace>
  <inkml:trace contextRef="#ctx0" brushRef="#br0" timeOffset="26">18982 8599 10127 0,'2'-3'448'0,"0"2"96"0,0 0-544 16,0-1 0-16,0 0 0 0,-1 1 0 0,1-1 1504 0,3 0 192 0,1-1 32 0,-6 3 16 16,22-12-16-16,-22 12 0 15,24-11 0-15,-24 11 0 0,0 0-896 0,30-10-192 16,-30 10-48-16,0 0 0 16,0 0-1584-16,0 0-320 0</inkml:trace>
  <inkml:trace contextRef="#ctx0" brushRef="#br0" timeOffset="27">18845 9049 3679 0,'1'0'320'0,"-1"0"-320"0,0-2 0 0,0 2 0 0,1-2 928 0,0 1 112 16,0 1 32-16,0 0 0 0,-1 0 944 0,0 0 192 15,0 0 32-15,0 0 16 0,0 0-528 0,15-7-96 16,-13 3-32-16,0 3 0 0,1-2-704 0,0 0-160 16,-1-2-32-16,0 1 0 0,1-1-448 0,-1-1-80 15,1 2-32-15,-1-1 0 0,-1 0-144 0,0-1 0 16,0 0 144-16,-2 0-144 0,0 1 0 0,-1 1 0 15,-1-1 0-15,-3-1 0 0,1 4 0 0,-2-3-160 16,1 0 160-16,-2 2 0 0,0 2-176 0,0-2 176 16,-1 3-160-16,-1-2 160 15,2 4-768-15,-1-1-48 0,-1 3-16 0,1 1 0 16,1 0 240-16,-1 2 32 0,3 1 16 0,-1 0 0 0,2-1 304 0,0 1 64 0,1 1 16 0,2 0 0 16,0 2 304-16,1-2 64 0,0 0 16 0,2 0 0 15,1-1 32-15,-2-8 16 0,0 0 0 0,0 0 0 16,0 0-48-16,0 0-16 0,0 0 0 0,0 0 0 15,0 0 96-15,42 15 16 0,-34-19 0 0,0-3 0 16,0 0 16-16,1 0 16 0,0-2 0 0,-1 2 0 16,2-1-224-16,-3 1-128 15,1 0 160-15,-8 7-160 0,0 0 0 0,16-10 0 0,-13 8 0 0,-3 2 0 0,0 0 0 0,0 0 0 16,0 0 0-16,0 0 0 0,0 0 0 0,0 0-256 16,-1 22 16-16,-1-18 16 0,-1 4-32 0,1-2 0 15,-2 2 0-15,0 1 0 0,1 0 256 0,-1 0 128 16,-1 0 0-16,1 2-128 0,-2 1 432 0,1 0-32 15,0 2 0-15,-2-2 0 0,2 2 80 0,-1 0 16 16,0-2 0-16,-1 0 0 0,3 0-48 0,-1-2-16 16,0 1 0-16,2-1 0 0,0-3-240 0,1 1-64 15,0-2 0-15,0 1 0 0,2-2-352 0,0 0-80 16,2-3-16-16,-1 0 0 16,0-1-976-16,0-1-208 0,2 2-32 0,-2-2-5376 15,2-2-1088-15</inkml:trace>
  <inkml:trace contextRef="#ctx0" brushRef="#br0" timeOffset="28">19062 8956 7359 0,'2'-2'656'16,"0"0"-528"-16,0 0-128 0,-2 0 0 0,1 2 576 0,-1-1 96 15,1-1 16 1,1-1 0-16,1-1 464 0,0 1 80 15,-2 3 32-15,-1 0 0 0,0 1-432 0,-1 2-96 16,-1 0-16-16,-1 2 0 0,0 2 48 0,-1 1 16 0,-1 1 0 0,0 0 0 16,-3 1 176-16,2 0 48 0,-1 2 0 0,0-1 0 15,0 1-48-15,1 0-16 0,-1 2 0 16,1-2 0-16,0 2-240 0,2 0-64 16,-1-2 0-16,0 2 0 0,2-1-400 0,-1 1-96 15,1 0-16-15,0-2 0 0,2 0-128 0,1-1 0 0,-1-2 144 0,3-1-144 16,1-3 0-16,1-1 128 0,0-1-128 0,-1-1 0 15,2-2 128-15,-1-2-128 0,2-1 128 0,0-1-128 16,-1 0 144-16,1-2-144 0,-1-1 192 0,1 0-192 16,-1 0 208-16,1-3-64 0,-1 1-16 0,-1 2 0 15,2-3-128-15,-2 1 0 0,0 2 144 0,-1-1-144 16,0 1 128-16,-1 2-128 0,-1-1 128 0,0 1-128 16,-1 2 0-16,-1-1 0 0,1 1 0 0,-3 1 0 15,-1 2 0-15,-2 0 0 0,1 2 0 0,-3 3 0 16,-1 0-480-16,0 2-112 0,0 0-32 0,-1 0 0 15,1 5-928-15,1-2-192 0,-1 2-48 0,2 2-9312 16</inkml:trace>
  <inkml:trace contextRef="#ctx0" brushRef="#br0" timeOffset="29">18816 9442 6447 0,'-2'-1'576'0,"2"1"-576"16,0-1 0-16,-1 1 0 0,2 1 1184 0,-1 0 128 15,0-1 32-15,1 1 0 0,0-2 512 0,0 2 128 16,1-1 0-16,0-1 16 0,-1 0-368 0,1 0-80 16,0 1-16-16,-2 0 0 0,2-2-640 0,0 0-128 15,-1 0-16-15,0 1-16 0,0-1-432 0,1-1-96 16,-1 0-16-16,0-1 0 0,-1 0-192 0,0 0 0 0,2 1 0 16,-2-2 0-16,0 0 0 0,0-2 0 15,0 0-160-15,-1-1 160 0,0 2-352 0,-2-2 16 16,1-1 0-16,-2 2 0 0,0-2 176 0,-1 1 160 0,0 1-208 0,-1 0 80 15,1 2 128-15,1 1 0 0,-1-3 0 0,0 4 0 16,1 1 0-16,0 2 0 0,0 1 0 0,1 0 0 16,-1 4 0-16,0 0 0 0,0 1 0 0,-2 3 0 15,0-1-128-15,1 4 0 0,-1 2 0 0,0 3 0 16,-1 0 128-16,2 2-208 0,0-3 80 0,2 1 128 16,1-1-144-16,1-1 144 0,1-4 0 0,1-1 0 15,-1-3 0-15,1 0-128 0,1-4 128 0,1 1 0 16,0-2 0-16,-1-2-192 0,1-2 192 0,1 1-160 15,0-2-80-15,0 0-16 0,1-4 0 0,1 0 0 0,0 0 256 0,1-3 0 16,0 1 0-16,1 0-144 0,0 0 144 0,0 0 0 16,0 1 0-16,-2 2 0 0,1 0 0 0,-7 6 0 15,0 0 0-15,13-8 176 0,-12 8-176 0,0 2 0 16,-1 1 0-16,-1 2 0 0,0-1 0 0,0 4 192 16,-1 1-192-16,-1 1 192 0,-1 1 32 0,2 1 16 15,-3 2 0-15,1-2 0 0,0 2-96 16,0 1-16-16,-2-1 0 0,2 1 0 0,-2 1 32 0,1-2 0 0,0 0 0 0,0-2 0 15,0 0 32-15,0-2 0 0,1-1 0 0,1 0 0 16,0-1-192-16,1-2 0 0,0 0 144 0,0-3-144 16,2 0-256-16,1-3-112 0,0 1-16 0,1-1-7216 15,1-1-1424 1</inkml:trace>
  <inkml:trace contextRef="#ctx0" brushRef="#br0" timeOffset="30">19024 9393 7359 0,'6'-7'320'0,"-4"2"80"0,1 0-400 0,0 3 0 0,-1 0 0 0,-1 0 0 16,0 1 864-16,1-4 96 0,2 1 0 0,1-1 16 0,-1 0-304 0,-1 3-64 16,0-2-16-16,-2 3 0 0,0-1 160 15,0 4 16-15,-1-2 16 0,-1 3 0 0,0-1-16 0,-1 0 0 16,-1 1 0-16,1 1 0 0,0 1-256 0,-2 0-64 15,-1 0-16-15,1-1 0 16,-1 4 256-16,0-1 48 0,0 2 16 0,-1-1 0 0,1 3-192 0,-2 1-48 0,2 0 0 0,-1 2 0 16,0 3-256-1,0 1-48-15,0 0-16 0,2 2 0 0,-1 2-192 0,1-1 176 16,1-3-176-16,-1-1 160 0,2 0-160 16,1-4 192-16,2-2-192 0,0-2 192 0,3-1-32 15,-1-4 0-15,1-2 0 0,1-2 0 0,1 0-32 0,1-3 0 0,0-2 0 0,2-1 0 31,-1-3 64-31,-1 0 0 0,4-3 0 0,-1-2 0 0,1 0-48 0,-1 1 0 0,1-1 0 0,-1 0 0 16,-3 2-144-16,-1 1-192 16,0 2 32-16,-3 1 16 0,-1 5 144 0,-3 1 0 15,-1 0-144-15,-3 2 144 0,-1 2-368 0,-3 0 0 0,0 3 0 16,-2 0 0 0,-1 4-352-16,-3 0-80 0,1 3-16 0,0 1 0 15,0 0-320-15,2 0-64 0</inkml:trace>
  <inkml:trace contextRef="#ctx0" brushRef="#br0" timeOffset="31">18802 9898 4607 0,'-1'-4'400'0,"1"3"-400"0,0 2 0 0,0-1 0 0,0 0 1168 0,0-1 160 16,1-1 16-16,-1 0 16 16,1 1 624-16,1-2 112 0,-1 2 16 0,0-1 16 15,0 1-512-15,0-1-96 0,0 2-32 0,0-3 0 16,0 1-528-16,1 1-128 0,-2-2 0 0,2 0-16 16,1 1-416-16,-1-3-80 0,0 0 0 0,0 0-16 15,-1 1-304-15,1-1 128 0,-1 0-128 0,1-1 0 16,-1 0 0-16,-1 0 0 0,0 0 0 0,-2 2 0 15,0-1-176-15,0 2 176 0,-3 1-192 0,-1 2 192 16,1-2-320-16,-3 2 64 0,1 2 0 0,-2-2 0 16,1 2-448-16,0 1-64 0,-1 2-32 0,0-1 0 15,2 1 480-15,-1 0 112 0,2 2 16 0,-1-1 0 0,2 0 192 16,0-1 0-16,2 2 0 0,0-2 0 0,2-1 0 0,0-1 0 16,1 2 0-16,1-3 0 0,1 0 0 0,0 0 128 15,1 1-128-15,1-3 0 0,1 2 256 0,-2-2-64 16,1 0-16-16,1 0 0 0,-1-2 144 0,2 0 48 15,0-1 0-15,1-1 0 0,0 1 64 0,0-1 16 16,1 1 0-16,-1 1 0 0,0 0-208 0,-1 1-48 16,-1 1 0-16,0 0 0 0,-1 0-192 0,-2 3 0 0,1-1 0 0,-1 0 0 15,0 3 0-15,-1 0 0 0,-1-1 0 0,0 1-160 16,0-1 160-16,-1 2-128 0,0 1 128 0,-2 0-128 16,2-1 128-16,-2 0-160 0,2 1 160 0,-2 1-160 15,0-2 160-15,-1 4 0 0,1-3 0 0,-1 1 128 16,0 1 112-16,1 0 16 0,0 1 16 15,-1 1 0-15,0-1 48 0,0 2 0 0,1 0 0 16,-2 2 0-16,1-2-160 0,1-1-32 0,0-1 0 16,2-1 0-16,0-3-128 0,1-2 192 0,1 0-192 0,1-3 192 15,0-2-448-15,0-1-96 0,1 0-16 0,0-5-11968 16</inkml:trace>
  <inkml:trace contextRef="#ctx0" brushRef="#br0" timeOffset="32">18955 9862 2639 0,'0'-2'0'0,"0"2"0"0,0-2 144 0,1-1-16 0,0 3-128 0,-1 0 0 0,1-2 0 0,0 0 0 15,1-1 432-15,1-1 64 16,0 1 16-16,0-2 0 0,1 3 832 0,0-2 192 15,-1 1 16-15,1 0 16 0,1 1 96 0,-2-2 32 0,2 1 0 0,-1 0 0 16,1-1-320-16,0 0-64 16,0-1-16-16,0 2 0 0,1-2-512 0,-2 0-96 0,3-1-32 0,-2 1 0 15,2 1-128-15,-2-1-16 0,-5 5-16 0,0 0 0 16,0 0-48-16,0 0 0 16,0 0 0-16,0 0 0 0,0 0-240 0,0 0-48 15,0 0-16-15,37 17 0 0,-36-11-144 0,0 1 0 16,-1-3 0-16,0 2 0 0,0 0 0 0,0 2 0 0,-1-1 0 15,0 0 0-15,-1 1 0 0,0 1 0 0,0 0 0 0,-1 1 0 0,1-1 128 0,-1 1 64 16,0 3 0-16,-1-1 0 0,1 1 64 0,-3 1 0 16,1 0 16-16,1 1 0 0,-2-1-80 0,2 0-32 15,0 0 0-15,-1 0 0 0,1-2-160 16,0 0 0-16,0-3 0 0,1 1 0 31,1-1-512-31,1-2-192 0,0 0-48 0,-1-2 0 0,2 0-1184 0,-1-3-240 0,0 0-64 0,2-2-7392 0</inkml:trace>
  <inkml:trace contextRef="#ctx0" brushRef="#br0" timeOffset="33">18956 10007 7199 0,'-2'2'144'0,"2"-2"48"0,-1 1 0 0,1-1 16 0,0 0-208 0,0 2 0 16,1-2 0-16,-1 0 0 0,2 1 2128 0,1 0 384 16,2-1 80-16,-1 0 16 0,3-2-560 0,-1-1-96 15,2-1-32-15,-1 0 0 0,2-2-560 0,1-1-112 16,1 0-32-16,0 0 0 0,0-1-704 0,1 4-160 16,-2-1-32-16,0 0 0 15,-1 3-592-15,-3 0-128 0,1 2-32 0,-1-2 0 16,-6 2-1568-16,0 0-320 0</inkml:trace>
  <inkml:trace contextRef="#ctx0" brushRef="#br0" timeOffset="34">18784 10360 3679 0,'0'0'320'0,"0"-1"-320"0,1 1 0 0,0 0 0 16,-1-1 1024-16,1 1 144 0,0 0 32 0,1-2 0 16,0-1 656-16,1-2 128 0,1 1 16 0,-2-1 16 0,2 0-224 0,0 1-64 15,-1-1 0-15,-1 1 0 0,0-1-960 0,0 0-208 16,0 1-48-16,1 0 0 0,-2 0-368 0,0 0-144 15,0 1 0-15,-1-4 144 16,0 2-144-16,1-2 0 0,-1 2 0 0,1-3 0 16,-1 2 0-16,0-2 0 0,-2 1 0 0,2 0 0 0,-3 0-160 0,0 0 160 0,-1 3 0 0,-1-1-144 31,-1 2 144-31,1 2 0 0,-3 1 0 0,1 1 0 0,0 4-192 0,0-2 64 16,-1 3 0-16,-2 4 0 15,1-1-256-15,0 1-32 0,0 4-16 0,1 0 0 0,1 1 432 0,0-1-128 0,2 0 128 16,1-1 0-16,1 0 160 0,2 0 112 0,1-4 32 15,1-2 0-15,1 0-160 0,1-3-16 0,0 1-128 16,1-4 192-16,2-1 144 0,-1-1 32 0,2-2 0 16,-2 1 0-16,1-2-80 0,-1-1-16 0,3 0 0 0,-1-2 0 15,2 0-48-15,-2-2-16 0,0 1 0 0,2 0 0 16,-2 0-208-16,0 3 0 0,-2-2 0 0,0 2 0 16,-1 0-304-16,-2 3 0 0,0-1 0 0,-1 3 0 15,-1 0-16-15,-1 0 0 16,0 3 0-16,-1-1 0 0,1 3 96 0,-2 0 16 0,-1 0 0 0,1 2 0 15,0 2 336-15,-2 1 80 16,1-1 16-16,0 3 0 0,0-2 176 0,0 2 48 16,0-1 0-16,2 1 0 0,0 0-128 0,-1 0 0 0,1-2-16 15,0 1 0-15,1-1-304 0,0-1 0 0,0-1 128 0,2-2-128 16,0 0-192-16,-1-1-112 0,1-2-16 0,0 0-7200 16,1-1-1440-16</inkml:trace>
  <inkml:trace contextRef="#ctx0" brushRef="#br0" timeOffset="35">18945 10325 7359 0,'3'2'656'0,"-2"-4"-528"0,0 1-128 0,1 1 0 0,-1 0 640 0,0 0 112 16,0-2 16-16,2 1 0 0,1-2 592 0,1 0 128 15,1-2 32-15,0 1 0 0,-2-1-448 0,1 2-96 16,-1 0-16-16,0 0 0 0,1 0-160 0,-1 1-32 16,-1-1-16-16,0 1 0 0,1-2-64 0,-1 3-16 15,-1-1 0-15,1-3 0 0,1 3-96 0,-1-3-32 16,0 2 0-16,2-3 0 0,-1 1-144 0,-1-2-16 16,2 0-16-16,-1 2 0 0,-1-2-96 0,0 0-16 15,-1 2 0-15,0 0 0 0,-1-1-256 0,0 0 0 16,-1 2 0-16,-2-1 0 0,1 2 0 0,-1 0 0 15,-2 0 0-15,1 2 0 16,-3 1-448-16,2 1 16 0,-3 1 0 0,1 2 0 16,0 1-224-16,-1 0-48 0,0 2-16 0,1 0 0 0,-2 1 320 0,0 1 64 15,0 0 16-15,2 1 0 0,-1-1 320 0,2-2-176 0,1 3 176 16,-1-3-128-16,4 0 128 0,0-4 256 0,1 2-64 0,1-1-16 16,0-2 128-16,1-2 16 0,2 2 16 0,0-2 0 15,0 0 48-15,0-2 0 0,2 0 0 0,-1 0 0 16,2-1 32-16,-2-2 16 0,3 1 0 0,-3-1 0 0,2 2-160 0,-1-1-16 15,1 0-16-15,-1 1 0 0,0 0-240 16,-1 1 128-16,1 0-128 0,-2 2 0 16,-1-2 0-16,0 1 0 0,-1 1 0 0,1 0-160 0,-1 0 160 0,-1 0-192 15,-1 0 192-15,0 0-192 16,1 0-32-16,-1 0-16 0,0-2 0 0,0 2 0 0,0 0 240 0,-1 2-144 16,1-2 144-16,-1 0-128 0,0 1 128 0,1 1 0 15,-1 0 0-15,-1-1-128 0,1 2 128 0,0 0 0 16,0 2 128-16,-1-1-128 0,0 4 464 15,0-1 32-15,-1 2 0 0,-1 3 0 0,0 1 176 0,-1 2 32 16,0-2 16-16,1 4 0 0,-2 1-80 0,0-1-32 0,1 2 0 16,-1-3 0-16,1 1-336 0,0-1-64 0,0-3-16 15,3 1 0-15,-1-3-192 0,1-3 128 0,2 1-128 0,0-4-10112 16,0 0-2064-16</inkml:trace>
  <inkml:trace contextRef="#ctx0" brushRef="#br0" timeOffset="36">18843 10688 10127 0,'0'0'896'0,"1"4"-704"0,-1 1-192 0,1-3 0 0,-1-2 944 0,0 0 144 16,1 4 48-16,0 2 0 0,0-1 464 0,0 1 112 15,1-3 16-15,-1 0 0 0,0-1-576 0,1-5-128 16,1 1 0-16,-1-1-16 0,2-1-496 0,-1-1-80 15,0 0-32-15,0-2 0 0,-1-2-272 0,0-1-128 16,0 3 128-16,-1-2-128 16,0 1-128-16,-1-1-128 0,-1 0 0 0,-1 1-16 15,0 2-112-15,-2-2-32 0,-1 4 0 0,-1-1 0 16,-2-1 0-16,1 2 0 0,-3 0 0 0,0 1 0 0,0 2 32 0,0 0 0 16,0-1 0-16,0 2 0 0,0 0 384 0,2 2-160 0,1 2 160 0,-1-1 0 15,4 2 128-15,-1 0 144 16,1 2 32-16,1-1 0 0,2 0 80 0,0 0 32 15,0-1 0-15,1 2 0 0,2 1-48 0,-1-2-16 16,1 2 0-16,0-3 0 0,2 2-128 0,-2-3-32 16,2 2 0-16,1-1 0 0,1-2 0 0,-2 0 0 0,2-1 0 15,0-1 0-15,0 1-192 0,0-4 0 0,0 2 0 0,-1-1 0 16,1-1 0-16,-1-1 0 0,0 1-208 0,0 0 64 16,0-2-16-16,0 0 0 0,0 2 0 0,-1-2 0 15,1 2-80-15,-1-1-16 0,-2 1 0 0,0 1 0 0,-1 1 256 0,0 0-176 16,0 0 176-16,1 1-160 0,-2 1 160 15,-1 1 0-15,0 2 0 0,-1-1 0 16,1 3 0-16,-1 0 0 0,0 2 0 0,-1 1 0 0,0-1 0 0,-1 3 144 16,2 1 0-16,-1 3 0 15,-1-2 48-15,0 0 16 0,1 1 0 0,0 1 0 16,0-1-208-16,0-1 0 0,2-3 0 0,0-4 0 0,0 1-352 16,1-4 32-16,0-2 16 0,1 1 0 0,0-5-912 15,0 1-176-15</inkml:trace>
  <inkml:trace contextRef="#ctx0" brushRef="#br0" timeOffset="37">19000 10699 5519 0,'0'3'496'0,"0"-3"-496"16,1 0 0-16,-1 0 0 0,1 0 992 0,-1 0 96 15,1 0 32-15,1 0 0 0,0 0 288 0,3-2 64 16,1 1 16-16,0-3 0 0,1 1-528 0,-2 1-96 16,1-3-32-16,-1-1 0 0,1 0-304 0,-2-1-64 0,0 1-16 0,1-2 0 15,-2-2 192-15,1 1 16 16,1 0 16-16,-3 0 0 0,0 1-288 0,-2 1-48 0,0-1-16 0,0 2 0 16,-1 1-320-16,-1 0 0 15,1 0 0-15,-2 0 0 0,0 2 0 0,0 2 0 0,-2 1 0 0,1 1 0 16,-1 2 0-16,0 0 0 0,-1 0-144 0,1 3 144 15,-1-1-224-15,0 2 32 0,0 0 0 0,1 1 0 16,0 2-16-16,0-1 0 0,2 0 0 0,-1 0 0 16,1 1 368-16,2-1 80 0,0-2 16 0,2 1 0 0,0-4-112 0,2 1-16 15,1 0 0-15,-1-4 0 16,2 0 128-16,0 1 0 0,1-2 16 0,0-2 0 0,1 0-48 16,0 0-16-16,1-1 0 0,-2-2 0 0,2 1-336 15,-1-1-80-15,1 0-16 0,-2 1 0 16,1 1-336-1,-2-2-64-15,1 3-16 0,-3-3 0 0,-1 3-304 0,0-1-64 0,-1-1-16 0,0 1 0 16,-1 1 336-16,0 0 64 0,-1 1 16 0,0 1 0 16,0 1 608-16,1 1 0 0,-1 1 0 0,1 1 0 0,-1-1 512 0,0 2 80 15,-1 1 16-15,1-1 0 0,-1 2 400 0,-1 1 80 0,1 1 0 16,0 2 16-16,-1 2 48 0,0 1 16 0,1 2 0 0,-1 1 0 16,0-1-528-16,0 2-96 0,-1 2-32 0,1-1 0 31,0-2-752-31,0-1-144 0,-1-1-48 0,1 1-11536 0</inkml:trace>
  <inkml:trace contextRef="#ctx0" brushRef="#br0" timeOffset="38">18801 10988 9215 0,'-1'1'400'0,"0"1"96"0,0-2-496 0,0 2 0 0,1-2 0 0,0 0 0 0,-1 0 1088 0,0 1 128 16,-1 2 32-16,0 0 0 0,-1 2 16 0,2 0 0 16,-2 0 0-16,1 3 0 0,-1 3-320 15,1 1-64-15,1 2-16 0,0 2 0 16,-1 3-432-16,0 0-96 0,0 3-16 0,-1-1 0 0,1 0-320 0,1 3 144 16,0 2-144-16,0-4 0 0,0 1 0 0,1-23 0 15,1 35 0-15,-1-35-144 0,0 0-1008 16,0 0-192-16</inkml:trace>
  <inkml:trace contextRef="#ctx0" brushRef="#br0" timeOffset="39">18916 11090 911 0,'0'8'0'0,"0"-6"0"0,-1-2 0 0,0 0 0 0,0 2 0 0,0-1 0 16,0 1 1024-16,0 0 112 0,-2 1 16 0,0 0 16 15,0 1-128-15,0 1-16 0,1 1-16 0,-1-1 0 16,1 1-528-16,1 0-96 0,0 0-32 0,0 2 0 16,1-1-128-16,1 1-32 0,0-2 0 0,1 0 0 15,1 0 224-15,1 2 32 0,1-4 16 0,1 1 0 16,0 0 288-16,1-4 48 0,1 0 16 0,1-3 0 16,0 0-48-16,-1-4-16 0,2 0 0 0,-2-2 0 15,0-1-336-15,0 0-64 0,-1-3-16 0,-1 0 0 16,-2 1-336-16,0-2 0 0,-1 3 0 0,-1 1 128 0,-2 2-400 15,-2 0-80-15,-1 1-16 0,-1 1 0 16,0-1-80-16,-2 4 0 0,0-2-16 0,-2 1 0 16,0 1-96-16,-2 1-16 0,-1 1 0 0,0-2 0 15,0 2-160-15,0 0-32 0,2 2-16 0,0-1 0 0,2 1 528 0,0 0 96 16,4 1 32-16,-1 1 0 0,3-2 496 16,1 1 96-16,1 0 32 0,1-1 0 0,1 0 32 0,0 0 16 0,2 3 0 15,1-2 0-15,0-1-80 0,0-2-16 16,0 0 0-16,2-2 0 0,0 0-96 0,0 1-32 15,1-3 0-15,0 1 0 0,1 1-192 0,0-3-128 0,0 2 160 0,1-1-160 16,-1-3 0-16,-1 2 0 0,0 0 0 0,0-2 0 16,1 1 0-16,-2 0 0 0,0 4 0 15,-2-3 0-15,0 3 0 0,-2-1 0 0,-1 1 0 0,1 2 0 16,-1 2 272-16,-1-1 16 16,-1 1 0-16,1 0 0 0,-1-1 240 0,0 1 48 0,-1 0 16 0,0 1 0 15,1 1-128-15,-2 1-16 0,1-1-16 16,-1 1 0-16,1 0-48 0,-1 0-16 0,1 2 0 0,0 0 0 15,0-1-48-15,0 0 0 0,0 1 0 0,0-2 0 16,0 2-96-16,1-3-32 0,1 2 0 0,0-2 0 16,0 1-64-16,0-2-128 0,0 1 176 0,0-2-176 0,0 0 160 15,1-1-160-15,1-1 128 0,-1 0-128 16,1-1 288-16,0-1-32 0,0 1 0 0,1-2 0 16,0-2 144-16,0-2 32 0,0-1 0 0,0-1 0 15,0 2-208-15,1-3-32 0,-2 1-16 0,0 0 0 16,0-2-176-16,-1 2 0 0,1 0 0 0,-2 0 128 0,0-1-128 0,-2 1 0 0,-1 0 0 15,0 1 0-15,-3 1 0 16,1 0 0-16,-2 2-144 0,-1-1 144 16,0 3 0-16,-1 0-160 0,1 3 160 0,-2 3-128 15,1 1-512-15,-1 2-80 0,-2 3-32 0,-1 2-11344 0</inkml:trace>
  <inkml:trace contextRef="#ctx0" brushRef="#br0" timeOffset="40">18744 11500 7359 0,'-1'4'656'0,"2"0"-528"16,-1-6-128-16,-1-1 0 0,1 0 960 0,0 1 176 16,-1 2 16-16,0 2 16 0,-1-2 608 0,1 3 112 0,0 2 32 0,0 0 0 15,1 4-304-15,-1 1-48 0,1 2-16 16,0 4 0-16,0 0-688 0,2 4-144 0,-2 3-16 16,0 3-16-16,0 1-496 0,0-1-192 15,0-3 176-15,0-2-176 0,1-3 0 0,-1-18 0 16,2 26-176-16,-1-18 176 15,1 0-1504-15,0-4-176 0</inkml:trace>
  <inkml:trace contextRef="#ctx0" brushRef="#br0" timeOffset="41">18878 11529 5519 0,'0'1'496'0,"0"-1"-496"15,0 2 0-15,0-2 0 0,-1 0 832 0,0 2 64 16,0 2 0-16,-2 2 16 0,0 3 384 0,0 1 80 15,2 3 16-15,-2 2 0 0,1 4-304 0,1-2-64 16,0 2-16-16,1-1 0 16,0-18-288-16,2 32-48 0,-2-32-16 0,0 0 0 0,0 0-320 0,14 35-64 15,-14-35-16-15,0 0 0 0,0 0 0 16,0 0 0-16,27-5 0 0,-21-4 0 16,1 2 128-16,0-3 32 0,0-2 0 0,0-7 0 0,0-2 16 0,0 1 0 0,-1 4 0 0,0 2 0 15,-1 0-432-15,-2 3 0 0,-1 0 0 16,-2 2 0-1,-1 2-784-15,-2-1-48 0,0 2 0 0,-2-1 0 16,-1 4 272-16,-4-4 48 0,0 2 16 0,0 3 0 0,0 0 304 0,0 2 48 16,-2 2 16-16,2-1 0 0,0 2 384 0,2 2 64 0,-1 0 32 0,2 2 0 15,0 0 240-15,2 0 48 16,1 0 16-16,0-2 0 0,3 1-240 0,1 0-48 16,0 1-16-16,1-2 0 0,2 1 112 0,0 0 32 0,1-1 0 0,0-3 0 15,2 0-192-15,-1 0-48 16,3-2 0-16,0 0 0 0,2 0-32 0,0-2-16 0,0 0 0 0,2-3 0 0,0 0-208 15,0 1-192 1,1-3 48-16,0 2 0 16,-1-2-240-16,0 2-32 0,0-2-16 0,-1 1 0 0,0 1 240 0,-1 1 64 0,-1 2 0 15,-2 0 0-15,2 0 128 0,-4-1 0 0,-1 3 0 0,-1 0 0 0,-1 0 0 16,-1 0 192-16,0 3-32 0,-1 0-16 0,-1 1 224 0,0 1 32 16,0-1 16-16,-1-2 0 15,1 1-128-15,-1-1-32 0,1 3 0 0,0-3 0 0,1 0-64 0,-1 1-32 16,1 0 0-16,-1-1 0 0,1 0-32 0,0 1 0 15,0 1 0-15,0 1 0 16,0 0 64-16,0 0 0 0,1-1 0 0,0 1 0 0,0 2-64 16,2 0-128-16,-1 5 192 0,0-2-64 15,-2-10-128-15,0 0 160 0,0 0-160 0,12 37 160 0,-12-37 0 0,0 0 0 0,0 0 0 0,0 0 0 16,0 0-160-16,0 0 160 0,0 0-160 0,38 6 160 16,-31-18 32-16,1-5 16 0,-1-2 0 0,0 0 0 15,-1 0 32-15,1 2 0 16,-2-2 0-16,1 3 0 0,-4-1-240 0,0 5 0 0,-1 1 0 0,-1 3 0 15,-2 1 0-15,0 0 0 0,-3 3 0 0,-1 3 0 0,1 1 0 0,-4 4 0 16,0 4-128-16,-1 2 128 16,-1 4-832-16,0 0-48 0,0 0-16 0,0 1-8224 31,3-3-1648-31</inkml:trace>
  <inkml:trace contextRef="#ctx0" brushRef="#br0" timeOffset="42">20510 3679 2751 0,'0'0'256'0,"-1"-2"-256"16,1 2 0-16,-1 0 0 0,1 0 432 0,-1 0 32 16,0 0 16-16,-1 0 0 0,-1 0 176 0,1 0 48 15,-1 2 0-15,0 0 0 0,-1-1-64 0,2 1 0 16,0 0 0-16,-1 1 0 0,0 1 64 0,0-1 0 15,0-1 0-15,-1 2 0 0,0-1-128 0,1 0-32 0,-1 1 0 0,1-2 0 16,0 3 32-16,0-2 16 0,1 0 0 16,0 0 0-16,0 3 144 0,1-2 32 0,1 1 0 0,0 1 0 15,1 0-224-15,-1 1-32 0,2 0-16 0,0 0 0 16,-2-7-176-16,0 0-48 0,0 0 0 0,0 0 0 16,0 0-144-16,0 0-128 0,0 0 144 0,28 33-144 15,-24-30 160-15,2-3-160 0,1-3 160 0,1-1-160 16,0 0 352-16,1-2-32 0,0-1 0 0,2-2 0 15,-1 0-16-15,1-1-16 0,0-1 0 0,-1-1 0 0,1 1-128 16,-3-1-32-16,1 1 0 0,-2 1 0 0,-1 1-128 0,-2-1 0 16,-2 1 0-16,-2 2 128 0,-2 2-128 0,-3-1 0 15,0 2 0-15,-4 0 0 0,1 3 0 0,-2-1 0 16,-1 4 0-16,-2-1 0 16,-1 3-304-16,0-1 64 0,0-1 16 0,2 1 0 15,1 1-224-15,0-1-32 0,3-1-16 0,3 0-6272 16,0 0-1248-16</inkml:trace>
  <inkml:trace contextRef="#ctx0" brushRef="#br0" timeOffset="43">20657 3798 2751 0,'0'-3'256'0,"0"1"-256"0,0 0 0 0,0 1 0 16,0 1 544-16,0 0 64 0,1 0 16 0,0-2 0 16,-1 2 848-16,1 0 192 0,1-2 16 0,-1 2 16 15,1 0 32-15,-1 0 16 0,0 2 0 0,0-2 0 0,0 2-240 0,0 1-48 16,1 0-16-16,-1 1 0 0,0-2-640 0,1 0-128 16,0 1-32-16,-1-1 0 15,2-1-1088-15,0-1-208 0,2 0-48 0,-2-1-9648 16</inkml:trace>
  <inkml:trace contextRef="#ctx0" brushRef="#br0" timeOffset="44">20831 3705 4479 0,'0'-2'0'0,"0"1"192"0,0 1-48 0,-1 0-16 0,1 0-128 0,-1 0 0 0,1 0 0 0,-1 1 0 16,-1 1 832-16,0 1 144 0,0 1 32 0,0-1 0 15,-1 4-256-15,0-2-48 0,0 2-16 0,1-1 0 16,0 2-272-16,0-1-48 16,1 0-16-16,0 0 0 0,1-1 160 0,0 0 48 0,1-1 0 15,1-1 0-15,0-1-240 0,1 0-64 0,2 1 0 0,-1-4 0 16,2 1-112-16,0-2-16 0,-2 1-128 16,1-2 192-16,-1 0-64 0,2-1-128 0,1 0 176 0,-1-1-176 15,1 1 160-15,-1-4-160 0,0 2 128 0,0 0-128 16,-1-1 0-16,-1-2 0 0,0 1 0 0,-1 0 0 15,0 0-448-15,-2 1 48 0,-2 0 0 0,-1-1 0 0,-1 3 400 0,-1-1-160 16,-1 1 160-16,-2-1 0 0,-1 2-128 0,0-2 128 16,-3 3 0-16,0 0 0 0,1 1-144 0,-1 2 144 15,2 1 0-15,-1 0-144 16,3 3 464-16,0-2 80 0,3 2 32 0,0-2 0 0,2 1-256 16,1 0-48-16,1 0-128 0,2 1-6784 0</inkml:trace>
  <inkml:trace contextRef="#ctx0" brushRef="#br0" timeOffset="45">21057 3664 6447 0,'-1'0'576'0,"-1"0"-576"0,1 0 0 0,1 0 0 15,-1 0 432-15,0 1-32 0,0 1 0 0,-1-2 0 0,-1 3 368 0,-1-1 64 16,0 2 0-16,1-1 16 15,0 2-368-15,0-1-80 16,0 1-16-16,1 1 0 0,0 0 368 0,1 0 64 0,-1 2 16 0,2-2 0 16,0 0-96-16,1 1-16 15,0-2 0-15,2 1 0 0,-1 0-416 0,1-1-96 16,1-2-16-16,1-2 0 0,-1 1-192 0,2-1 128 16,-1-2-128-16,1-1 0 0,0 1 224 0,1-2-48 15,0-2-16-15,0 0 0 0,-1 0 224 0,0-2 32 0,-1 1 16 0,0-1 0 16,-1 1-64-16,-2-1-16 0,-2 0 0 0,0 1 0 15,0 0-96-15,-3-1 0 0,-2 0-16 0,0 2 0 16,-3 1 160-16,1-1 48 0,-3 4 0 0,-3 2 0 16,1 1-656-16,-1 3-128 0,0 0-32 0,0 3-10224 15</inkml:trace>
  <inkml:trace contextRef="#ctx0" brushRef="#br0" timeOffset="46">20389 4080 9215 0,'-1'-5'816'0,"0"2"-656"0,2 1-160 0,-1 2 0 16,1 0 576-16,-1 0 64 0,1 0 32 0,-1 0 0 16,2 2-256-16,0-2-48 15,0 3-16-15,0-3 0 0,-1 5-224 0,2-3-128 0,-1-2 160 0,1 3-160 0,0-1 128 0,-1 1-128 16,1 1 0-16,0-2 0 15,1 1 448-15,-2 1 0 0,1 1 0 0,-1 2 0 0,1-2-64 0,-3-5 0 16,0 0-16-16,0 0 0 0,8 34-112 0,-8-34 0 16,0 0-16-16,0 0 0 0,9 38 0 0,-9-38 0 15,0 0 0-15,0 0 0 16,0 0 224-16,0 0 48 0,0 0 16 0,38 21 0 16,-31-24-112-16,-1-2-32 0,3-2 0 0,-1-2 0 0,1 2-16 0,-2-3-16 15,2-2 0-15,0 0 0 0,-2-2-352 0,0 0 144 16,-1 0-144-16,-2 2 0 0,-2-2 0 0,0 2 0 15,-2-2 0-15,-2 2 0 0,0 0 128 0,-3 0-128 16,-1-1 0-16,-2 4 0 0,1 0 128 16,-3 2-128-16,1 5 192 0,0 0-192 15,0 5 304-15,-2 1-48 0,2 5-16 0,0-2 0 0,1 2 0 0,1 2 0 0,1 0 0 0,0 1 0 16,1 0-416-16,2-2-80 16,2 1 0-16,1-1-10512 0</inkml:trace>
  <inkml:trace contextRef="#ctx0" brushRef="#br0" timeOffset="47">20664 4162 4607 0,'0'0'192'0,"0"0"64"0,1 1-256 0,0 1 0 0,-1-2 0 0,0 2 0 16,0-1 816-16,0 2 112 0,1 0 32 0,0 2 0 16,1 2-448-16,0-1-64 0,0 0-32 0,0-1 0 31,-2-5-736-31,0 0-128 0,0 0-48 0,0 0 0 16,0 0-512-16,0 0-96 0,0 0-32 0,0 0 0 0</inkml:trace>
  <inkml:trace contextRef="#ctx0" brushRef="#br0" timeOffset="48">20822 4082 2751 0,'0'0'256'0,"-1"0"-256"15,1 0 0-15,0 0 0 0,0 2 464 0,-1-2 48 16,1 0 16-16,-1 1 0 0,0 1 192 0,0 0 48 15,-1 1 0-15,1 0 0 0,0-2-144 0,0 2-32 16,0 1 0-16,0-1 0 0,0 1-80 0,1-1-32 0,0 2 0 0,1-3 0 16,0 0-480-16,1 1 0 0,0-1-208 0,1-1 64 31,-1 1-1072-31,1-2-192 0,0 0-64 0,1 0 0 0,0 0 1312 0,0-2 160 0,0 1 224 0,-1-2-48 16,1 1-176-16,0 0 0 0,1-2 0 0,-2 1 0 15,1 0 0-15,-1-1 0 0,-1 1 0 0,-1-2 0 16,1 1 0-16,0-1 0 0,-1 1 0 0,0 1 0 15,0-2 0-15,0 1 0 16,-1 1 0-16,0-1 0 0,0 1 0 0,0 1 0 0,1 1-144 0,-1-1 144 16,1 0 656-16,-1 2 176 0,0 0 16 0,-1-2 16 15,1 4 448-15,-1-2 96 0,-1 0 0 0,0 0 16 0,0 0-112 0,0 0-32 16,0 0 0-16,-1 0 48 0,1 0-544 16,-1 0-96-16,1-2-32 0,1 2 0 0,0 0-224 0,0 0-48 15,0 0-16-15,0 0 0 0,0 0 192 0,1 0 32 16,0 0 16-16,0 0 0 0,0 2-64 0,0-2-16 15,0 2 0-15,0 0 48 0,0-1 64 0,0 1 32 16,-1 3 0-16,1-3 0 0,-1 1 80 0,0 2 16 16,0-1 0-16,0-1 0 15,-1 2-384-15,1 1-80 0,1-1-16 0,-2 1 32 0,1 0-128 16,-1 1-16-16,1-2-16 0,0 2 0 0,1-3-160 0,0 2 0 16,0 0 0-16,0-1 0 0,0 0 144 0,1 0-144 0,0 2 160 0,0-3-160 15,0 1 128-15,1 0-128 0,-1-3 0 0,0 1 0 16,1 2 0-16,0-3 0 0,1 0 0 0,-1 0 0 15,0-2 128-15,-1 1-128 0,2-1 0 0,-1 0 0 16,1 0 0-16,-1-1 0 0,1 1 0 0,0-2 0 16,0 0 144-16,1 0-144 0,0-1 0 0,0 0 144 15,1-1-144-15,-1 0 0 0,0-1 0 16,1 2 128-16,-1-2-128 0,2-2 192 0,-1 1-192 16,2-2 192-16,-1 1-64 0,-1 0 0 0,0-1 0 15,-2 2 0-15,1-2-128 0,-1 2 160 16,-1 0-160-16,-1 0 160 0,0-2-160 0,-2 4 0 0,0-4 0 0,0 2 0 15,-1-2 0-15,-1 1 0 0,0 0 0 0,-1 0 0 16,0 0-128-16,-1 0 128 0,1 2 0 0,-1 0 0 16,1 1 0-16,0 3 0 0,-1 1 0 0,1 0 0 15,1 1 0-15,-2 1 0 0,1 3 0 0,-1-1 0 16,0 1-144-16,0 2 144 0,-1 0 0 0,0 0 0 16,-1 3-144-16,2-3 144 0,-2 2 0 0,2-1-144 15,3-1-656-15,-1 0-128 0,2 0-32 0,2-2-13568 0</inkml:trace>
  <inkml:trace contextRef="#ctx0" brushRef="#br0" timeOffset="49">21068 4042 911 0,'0'0'0'0,"-1"0"0"16,1 0 0-16,-1 0 0 0,1 0 912 0,0 0 112 0,0 0 0 0,-1 0 16 0,0 0 352 0,0 0 64 15,0 1 16-15,0 0 0 16,-1-1 0-16,0 2 0 0,-1 1 0 0,0 0 0 16,1 1 48-16,-1 0 16 0,-1 2 0 0,0 1 0 15,1 2-160-15,0 1-32 16,-1-1 0-16,1 1 0 0,2 1-736 0,0 1-160 15,1-2-16-15,0-10-16 0,0 0-416 0,0 0 0 0,0 0 0 16,16 40 0-16,-16-40 0 0,0 0 0 16,0 0 0-16,0 0 0 0,40 7 0 0,-30-10 0 0,1-1-144 0,-1-3 144 15,-1 2 144-15,1-2 96 0,0 0 16 0,0-3 0 16,-1 1 160-16,0 0 32 0,0-1 16 0,-1-2 0 16,-2 2-128-16,0-1-16 0,-1 2-16 0,-3-1 0 15,0-1 16-15,-2 0 16 0,-2 0 0 0,-1 2 0 16,-3 1-160-16,-2 1-48 0,-2 1 0 0,-2 3 0 15,-1 2 16-15,-2 2 0 0,-1 2 0 0,0 1 0 16,0 3-848-16,3 2-192 0</inkml:trace>
  <inkml:trace contextRef="#ctx0" brushRef="#br0" timeOffset="50">20536 4410 911 0,'-1'0'0'0,"0"-1"0"16,1 1 0-16,-1 0 0 0,1 0 560 0,0 0 16 15,0 1 16-15,-1-1 0 0,-1 2 176 0,0-2 48 0,0 3 0 0,1-2 0 16,-1 1-96-16,0 1-16 0,1 0 0 0,0-1 0 15,0-1-96-15,-1 2-32 0,1 0 0 0,0-1 0 16,0 1 128-16,1-1 32 16,-2 1 0-16,0 1 0 0,0 1 32 0,1-1 0 15,-1 2 0-15,0 0 0 0,0 2 64 0,-1 1 0 16,0 1 16-16,-1 1 0 0,1-1-144 0,0-1-48 0,-1 3 0 0,1 0 0 16,1 0-320-16,1-2-64 0,0 1-16 0,1-1 0 15,0-10-80-15,0 0-32 0,0 0 0 0,0 0 0 16,0 0-144-16,0 0 0 0,0 0 144 0,0 0-144 0,0 0 336 0,0 0 0 15,0 0 0-15,0 0 0 0,0 0-32 0,0 0-16 16,40 7 0-16,-37-12 0 0,1 1-96 0,1 1 0 16,-1-2-16-16,2 1 0 0,-2-1-176 0,1 0 192 15,1 0-192-15,-2 0 192 16,1 1-192-16,-1-3 0 0,0 2 144 0,1-2-144 16,0 0 0-16,-1-3 0 0,1 1 0 0,-1-1 0 0,1-1 0 0,-1-1 0 15,-1 2 0-15,0-2 0 16,-1 1 0-16,-1-1 0 0,-1 2 0 0,-2-2 0 0,-2 3 0 0,0 1-128 15,-1 4 128-15,-1 0 0 16,-1 3 0-16,0 1-160 0,-1 3 160 0,0 0 0 0,1 1-368 0,-1 3 48 16,1-2 0-16,0 2 0 15,1-1-416-15,1 2-80 0,1 1-16 0,3-4-9360 16</inkml:trace>
  <inkml:trace contextRef="#ctx0" brushRef="#br0" timeOffset="51">20634 4576 6447 0,'2'-1'272'0,"-1"1"80"0,0 0-352 0,-1 0 0 0,0 0 0 0,0 0 0 16,1 0 1152-16,-1 0 144 0,2 1 48 0,-2 3 0 15,2-2-432-15,-1 1-80 0,-1 4 0 0,1-3-16 16,-1 2-624-16,1 0-192 0,0-1 128 0,0 1-128 15,0-2 0-15,1 0 0 0,0 0 0 0,-1-3-6416 16</inkml:trace>
  <inkml:trace contextRef="#ctx0" brushRef="#br0" timeOffset="52">20851 4427 6447 0,'0'-1'272'0,"0"1"80"0,0 0-352 0,-1 0 0 0,1 0 0 0,-1 1 0 16,0 0 672-16,0 1 64 0,-1-1 16 0,0 3 0 16,-2 1 464-16,0 2 80 0,-1-1 32 0,0 2 0 15,0-3-144-15,1 3-32 0,0 0 0 0,-1 2 0 16,1 0 32-16,0-1 0 0,-1 0 0 0,2 0 0 15,-1 0-272-15,0 0-48 0,3 0-16 16,0-2 0-16,1-2-416 0,1-2-96 0,2 1-16 0,1-1 0 16,0-3-320-16,0 0 0 0,2-2 0 0,-1-1 0 15,2 0 0-15,-1-1 0 16,3-1 0-16,0-2-128 0,-2 2 128 0,2-2 192 0,-1-2-32 0,1 1-16 16,1-1-144-16,-3-1 128 0,1 1-128 0,-2 0 128 15,0 1-128-15,-3 1 128 0,0 0-128 0,-1 2 128 16,-2 0-128-16,-1 1 0 0,0-1 0 0,-1 1 0 0,-1 1 0 15,0-1 0-15,-1 1 0 0,-2-2 0 0,1 3 0 16,-2 0 0-16,1-3 0 0,-1 4 0 0,1 1 0 16,0-2 0-16,2 2 0 0,0 0 128 0,0 2-128 0,1 1 0 15,0 0 0-15,1-1 0 16,0 0-848-16,1 3-112 0,1 0 0 0,0-3-10208 16</inkml:trace>
  <inkml:trace contextRef="#ctx0" brushRef="#br0" timeOffset="53">21048 4401 5519 0,'1'-1'496'0,"-1"1"-496"16,0 0 0-16,-1 0 0 0,1 0 784 0,-1 0 64 0,1 0 16 0,-1 1 0 16,-1 0 352-16,0 1 64 15,0-1 0-15,-1 1 16 0,1 1-656 0,-1 1-144 0,0-2-32 0,0 0 0 16,1 2 256-16,0 0 48 0,-1-2 16 0,-1 3 0 15,1 0 80-15,0-1 16 0,0 1 0 0,-1 2 0 0,0 0-272 0,0 1-48 16,-1 1-16-16,0 1 0 16,0 1-96-16,0-1 0 0,2 1-16 0,0-1 0 0,0 2-224 0,2-2-32 31,1-3-16-31,0-7 0 0,0 0-160 0,0 0 192 16,0 0-192-16,0 0 192 0,0 0-48 0,37 23 0 0,-27-24 0 0,1-2 0 0,0-2 304 0,1 0 64 15,0-2 16 1,0 0 0-16,0-1-208 0,1 0-32 0,0-1-16 0,0 0 0 15,0-2 144-15,-1 2 32 0,-2 1 0 16,-1-1 0-16,-2 2-16 0,-3-1 0 0,-2 1 0 0,-1-1 0 16,-2 2-112-16,-3-1-32 0,-4 0 0 0,-2 2 0 0,-2 1-96 0,-2 1-32 0,-1 1 0 0,-1 2 0 31,-1 2-944-31,0 1-192 0,3 0-48 0,1 1-12864 16</inkml:trace>
  <inkml:trace contextRef="#ctx0" brushRef="#br0" timeOffset="54">20551 4843 5519 0,'-1'-3'496'0,"-1"1"-496"16,1 0 0-16,0 2 0 0,1 0 624 0,-1 0 16 15,0-2 16-15,0 2 0 0,-1 0 352 0,-1 0 64 16,1 0 16-16,-2 2 0 0,1 0 0 0,-1 0 16 16,0 1 0-16,0 0 0 0,0 3-288 0,-1-3-64 0,0 4-16 0,1-2 0 15,-1 0 32-15,0 1 0 16,0 2 0-16,1-3 0 0,0 0 0 0,1 1 16 16,0 4 0-16,-1-3 0 0,1 2-80 0,2 1-32 15,0-1 0-15,0 1 0 0,1-3-304 0,0-7-64 16,0 0-16-16,0 0 0 0,0 0-64 0,0 0-16 15,16 40 0-15,-16-40 0 0,0 0-208 0,0 0 128 0,0 0-128 0,0 0 0 16,0 0 160-16,0 0-160 0,0 0 160 0,36 10-160 16,-32-15 224-16,1 0-48 15,0-1-16-15,2-2 0 0,-1 1 96 0,2-2 32 0,0-1 0 16,-1 0 0-16,0 1-288 0,0 0 128 0,-1-3-128 16,2 0 0-16,-3 0 0 0,1-2 0 0,-3 2 0 15,0-2 0-15,-2 3 0 0,-1 0 0 0,-1 0 0 0,-2 3 0 16,0 0-432-16,-1 2-32 0,-1 2-16 0,1 1 0 0,-2 5 144 0,0-1 16 31,0 3 16-31,0 1 0 0,0 2 128 0,-1 0 32 0,2 1 0 0,0 0 0 16,2 2-288-16,1-2-48 0,1 1-16 0,2-1-10992 0</inkml:trace>
  <inkml:trace contextRef="#ctx0" brushRef="#br0" timeOffset="55">20661 4931 14799 0,'0'0'320'0,"0"-2"64"0,1 2 0 0,0-1 64 15,-1 1-448-15,1 0 0 0,0 0 0 0,0 0 0 0,-1 1 2224 0,2 1 352 0,1 0 80 0,-1 1 16 16,0 1-1584-16,0 1-320 16,0 1-64-16,-2 0-16 0,0 1-688 0,1 1 0 0,0 0-176 0,-1 0 48 31,0-8-880-31,0 0-160 0,0 0-48 0,0 0-9312 15</inkml:trace>
  <inkml:trace contextRef="#ctx0" brushRef="#br0" timeOffset="56">20882 4829 4607 0,'0'0'192'0,"0"0"64"0,0 0-256 0,-1 0 0 0,0 0 0 16,0 0 0-16,0 2 816 0,0-2 112 0,-2 3 32 0,0 1 0 16,-1 1 128-16,-2 2 48 0,1 0 0 0,-1 0 0 15,1 1-240-15,-1 1-64 0,1 0 0 0,1-1 0 16,0 1 176-16,1-2 16 0,0 3 16 0,2-1 0 16,1-9-272-16,0 0-64 0,0 0-16 0,0 0 0 15,0 0-416-15,13 34-80 0,-13-34 0 0,0 0-16 16,0 0-176-16,0 0 0 0,0 0 0 0,36 1 128 15,-30-3-128-15,0-2 0 0,0 1 0 0,0-2 0 16,-1-1 128-16,1 1 0 0,-1 0 0 0,-1-2 0 16,1 0 128-16,0 0 0 0,-1 0 16 0,0-1 0 15,0 1-16-15,-2-2-16 0,0-1 0 0,0 3 0 16,-2 0-240-16,-1-2 0 0,-1 2 0 0,0 1 0 0,-2 2-144 0,-1-1 144 16,1 3 0-16,-2 0-144 0,-1 4-112 0,2 0-32 15,-2 1 0-15,1 0 0 16,0 1-608-16,2 1-112 0,0-3-16 0,2 0-8192 0</inkml:trace>
  <inkml:trace contextRef="#ctx0" brushRef="#br0" timeOffset="57">21102 4721 12895 0,'1'-1'576'0,"0"-1"112"0,0 2-560 0,-1 0-128 0,-1 2 0 0,0-2 0 15,0 2 960-15,0 0 176 0,0 3 16 0,-3 0 16 16,-2 2-448-16,0 3-80 0,-1 1-32 0,-1 0 0 16,0 1-464-16,-2 1-144 0,0 1 0 15,0 1 0-15,0 1 304 0,0-1-48 0,-1 1-16 0,3-2 0 0,2-2 384 0,1-2 80 16,2-1 0-16,1 0 16 0,3-1 176 16,-1-8 48-16,0 0 0 0,0 0 0 15,0 0-592-15,0 0-112 0,0 0-32 0,42 21 0 16,-42-21 128-16,0 0 32 0,33-3 0 0,-33 3 0 0,24-3-144 0,-24 3-32 15,25-3 0-15,-25 3 0 0,23-3-32 0,-23 3-16 16,0 0 0-16,30 0 0 0,-30 0-144 0,0 0 160 16,0 0-160-16,0 0 160 15,33 3-608-15,-33-3-112 0,0 0-16 0,0 0-7920 16,0 0-1568-16</inkml:trace>
  <inkml:trace contextRef="#ctx0" brushRef="#br0" timeOffset="58">21186 4831 10127 0,'-6'-2'448'0,"3"0"96"0,-1 2-544 0,0 2 0 16,2-2 0-16,0 2 0 0,1-1 1344 0,-3 3 144 15,-2 0 48-15,-1 4 0 0,-2 1 432 0,-3 4 80 0,2 3 32 0,-1 0 0 16,1 3-224-16,0 2-64 0,0 3 0 16,0 0 0-16,1 1-304 0,2 0-64 15,0 1-16-15,2-5-15968 0</inkml:trace>
  <inkml:trace contextRef="#ctx0" brushRef="#br0" timeOffset="59">20640 5196 3679 0,'0'0'320'0,"-1"0"-320"0,1 0 0 0,-1 0 0 0,1 0 640 0,-1 0 64 16,0 0 16-16,-1 0 0 0,0 0 432 0,-1 1 64 16,0 1 32-16,-1 0 0 15,0 1 16-15,1-1 0 0,1-1 0 0,-1 0 0 0,0 2-368 16,0 1-64-16,1-1 0 0,-1-1-16 0,0 3-32 0,-1-2 0 0,2 2 0 0,-2-1 0 15,0 3-128-15,-1-2-16 16,2 4-16-16,-2-4 0 0,1 3 48 0,0 0 16 0,-1 2 0 0,0-1 0 16,2 2-48-16,-1 0-16 0,2-2 0 0,0 0 0 31,1 0-128-31,0-1-32 0,2-1 0 0,0 1 0 16,-1-8-304-16,0 0-160 0,0 0 160 0,0 0-160 0,0 0 0 0,0 0 128 0,0 0-128 0,0 0 0 15,0 0 0-15,0 0 0 0,0 0 128 0,35 26-128 16,-33-29 0-1,2-1 176-15,0 1-176 0,0-2 160 16,0 0-160-16,2-1 192 0,-1 0-192 0,2-3 192 16,-2 2-192-16,2-3 128 0,1-2-128 0,1 1 128 0,-1-1 0 0,-1-2 0 15,1 2 0-15,-3 0 0 0,1 0-128 0,-1-1 0 16,-3 3 0-16,0 0 0 0,0 0 0 0,-2 4-192 16,-2-2 64-16,0 4 128 15,0-1-528-15,-3 2 16 0,0 1 0 0,-1 1 0 16,-2 0-192-16,1 1-48 0,0 1 0 0,-1 0 0 15,1 1 192-15,-1-2 48 0,1 3 0 0,0-1 0 16,2-1-704-16,0 1-144 0,1 1-32 0,3-2-8176 0</inkml:trace>
  <inkml:trace contextRef="#ctx0" brushRef="#br0" timeOffset="60">20728 5292 11967 0,'-2'2'528'0,"1"-2"112"0,0 0-512 0,0 2-128 0,0-2 0 0,0 2 0 16,0 0 256-16,0 1 32 0,0 0 0 0,-1 3 0 0,0 2-144 15,0-1-16-15,0 1-128 0,1-2 192 0,0 1-192 0,0-2 0 16,1 0 0-16,1-2 0 15,1 0-720-15,0-3-96 0,1-2-16 0,1 2 0 0</inkml:trace>
  <inkml:trace contextRef="#ctx0" brushRef="#br0" timeOffset="61">20901 5206 2527 0,'-3'0'0'0,"1"1"0"0,1 0 144 0,0-1-144 0,0 2 0 0,0-2 0 0,0 1 0 0,-1 1 0 15,-2 3 1280-15,0-1 128 0,-1 2 48 0,0 0 0 16,-1 2-64-16,0-1-16 0,2 2 0 0,-1-2 0 0,1 0 208 16,1 1 32-16,-1 1 16 0,1-1 0 0,0 0-384 0,1 0-80 15,0 1-16-15,1-1 0 16,1-8-576-16,0 0-112 0,-1 25-16 0,1-25-16 0,0 0-304 16,0 0-128-16,0 0 128 0,0 0-128 15,0 0 0-15,0 0 0 0,0 0 0 0,33 24 0 0,-28-24 224 0,0-3 16 0,-1 1 0 16,1 0 0-16,-1 0 160 15,1-3 48-15,0 1 0 0,0-1 0 0,0-1-32 0,1 2 0 16,-1-4 0-16,0 2 0 0,0-1-32 0,0-1-16 0,1 1 0 0,-2-2 0 16,0 2-208-16,-1-1-32 15,-2 1-128-15,0-1 192 0,-1 0-192 0,-1 3 0 0,1-4 0 0,-3 4 0 16,-2-3-192-16,1 4 0 0,-3-1 16 0,0 3 0 16,-1-1-768-16,2 3-144 0,-1 0-48 0,1 1 0 31,0 3 192-31,1-1 48 0,0-1 0 0,1 0 0 0,1 0-272 0,3 1-48 15</inkml:trace>
  <inkml:trace contextRef="#ctx0" brushRef="#br0" timeOffset="62">21039 5180 7359 0,'-1'0'656'0,"0"0"-528"16,1 0-128-16,0 0 0 0,0 0 1472 0,0 0 272 0,0 0 48 0,0 0 16 16,0-2 496-16,0 1 112 0,0-1 16 0,1 0 0 15,2-1-816-15,0 1-144 0,2 0-48 0,-2-3 0 16,2 2 560-16,0-1 96 0,1 1 32 0,1-1 0 15,-1 1-1872-15,1 1-368 0,0-2-80 0,0 3-16 16,0-2 480-16,-1 3 80 0,1-2 32 0,-2 2 0 16,-5 0-208-16,0 0-32 0,0 0-128 0,0 0 192 15,0 0-192-15,0 0 0 0,0 0 0 0,27 31 0 16,-27-31 0-16,0 0 0 0,-2 19 0 0,0-12 0 16,-2 0-384-16,-1-1 16 0,-1 0 16 0,-1 1 0 15,1 0-208-15,-2-1-32 0,0 0-16 0,0 1 0 16,0-2 0-16,-1 2 0 0,1-2 0 0,-1 2 0 15,3-4-32-15,0 1-16 16,1-2 0-16,1-1 0 0,0-1 656 0,2-1 0 0,0 1 0 0,0-2 0 16,2 1 176-16,-1 0 16 0,2-1 0 0,0-1 0 0,1 0 0 0,-1 1 16 15,2 0 0-15,0 0 0 0,2 0-80 0,-1 1-128 16,1-1 176-16,0-1-176 0,2 1 576 0,0 2 16 16,1-1 0-16,-1 0 0 0,-7 1 128 0,0 0 32 15,0 0 0-15,34 2 0 0,-34-2-192 0,0 0-48 16,0 0 0-16,0 0 0 0,37 19-192 0,-37-19-64 15,0 0 0-15,0 0 0 0,0 0-256 0,0 0 0 0,7 35 0 0,-11-27 0 16,0-1 0-16,-3 2 0 0,0-1 0 0,-3 1 0 16,-1 1 0-16,1-1 0 0,0-1 0 0,-2 0 0 15,-2 2 0-15,-3 2 0 0,1-3 0 0,-2 1 0 32,2-2-720-32,1-2-48 0,3-1-16 0,3-3-15104 0</inkml:trace>
  <inkml:trace contextRef="#ctx0" brushRef="#br0" timeOffset="63">20549 5630 4607 0,'1'-2'400'0,"0"2"-400"0,-1-2 0 15,0 2 0-15,0-2 656 0,0 1 48 0,1-1 16 0,0-1 0 16,2 1 672-16,-1-3 128 16,1 0 16-16,0 1 16 0,-1-1-16 0,0 2-16 0,0 1 0 0,0 0 0 15,-1 0 16-15,0 2 0 0,0-2 0 0,-1 2 0 16,0 0-400-16,-1 0-80 0,0 2-16 0,0 0 0 16,-1 0-272-16,-1 0-64 0,0 2-16 0,0 1 0 15,-1-1-144-15,-2 3-32 0,1-2 0 0,-2 2 0 16,0 2 32-16,0-2 0 0,-1 3 0 0,0-1 0 15,-1 0-80-15,1 1-16 0,1 0 0 0,0-1 0 16,3 0-160-16,0-1-32 0,2 1-16 0,2-2 0 16,0 0-240-16,0-7 128 0,0 0-128 0,0 0 0 15,0 0 0-15,0 0 0 0,0 0 0 0,0 0 0 16,0 0 0-16,37 27 0 0,-30-27 0 0,0 0 0 16,0-1 0-16,1 1 0 0,-1-2-128 0,2 2 128 0,-2 0 0 15,0-2 0-15,1 2 0 0,-2 0 0 0,-6 0 0 0,0 0 0 16,0 0 0-16,0 0 0 0,29-1 0 0,-24-1 0 15,-2 0 0-15,1-2 0 0,-2 1 0 0,0-2 0 16,0 1 0-16,-1-2 0 16,1 2-448-16,-2-4 0 0,0-1 16 0,0 1 0 15,-1-1-208-15,-1-2-32 0,-1 2-16 0,-1-1 0 16,0 0 160-16,-3 1 16 0,1 2 16 0,-1-1 0 0,0 4 288 0,-1-1 48 0,1 3 16 16,-1 1 0-16,2 4-48 0,0 0-16 0,1 1 0 0,0 1 0 31,1 0-512-31,1-1-112 0,1 1 0 0,0 0-11232 0</inkml:trace>
  <inkml:trace contextRef="#ctx0" brushRef="#br0" timeOffset="64">20696 5768 5519 0,'1'0'240'0,"-1"0"64"0,0 0-304 0,0 0 0 0,0 0 0 0,0 0 0 16,0 1 1040-16,0 0 160 0,0 1 16 0,-1 1 16 0,0 4 416 0,0-3 80 15,0 0 0-15,0 2 16 0,0 1-112 16,0-2-32-16,0 0 0 0,1 0 0 0,-1-1-912 0,1-1-192 16,1 0-48-16,-1-1-7232 15,2 0-1440-15</inkml:trace>
  <inkml:trace contextRef="#ctx0" brushRef="#br0" timeOffset="65">20890 5628 7359 0,'0'-2'656'0,"0"2"-528"0,-1 0-128 0,1 0 0 16,-1 2 1104-16,0-2 192 16,0 0 48-16,0 1 0 0,-1 0 224 0,0 2 48 15,-1 1 16-15,-1-1 0 0,1 1-464 0,-1 1-80 0,0 0-32 0,0 0 0 16,1 3-304-16,-1 0-64 0,1 2-16 0,-1 1 0 16,2-1-80-16,-1 3-16 15,0-1 0-15,0 1 0 0,3-13-144 0,-2 21-48 0,2-21 0 0,0 0 0 16,0 0-128-16,0 0-16 0,12 33-16 0,-12-33 0 15,0 0-224-15,0 0 0 0,0 0 0 0,0 0 0 16,33-4-256-16,-27-1 48 0,1-1 16 0,-1-2 0 16,-1 1 16-16,1-1 16 0,-2 0 0 0,1 0 0 15,-1 1 160-15,-2 0-192 16,0-1 192-16,0 0-192 0,-1 0 192 0,-1 3 0 0,0-3 0 0,-2 2-128 16,1-1 128-16,-1 2 0 0,-2-2 0 0,0 1 0 15,-1 2-368-15,0 0 16 0,-1 2 0 0,0-1 0 16,0 3-32-16,-1 1-16 0,1 1 0 0,1 0 0 15,0 2 112-15,1-1 32 0,2 2 0 0,-1-3-6672 16,2 3-1328-16</inkml:trace>
  <inkml:trace contextRef="#ctx0" brushRef="#br0" timeOffset="66">21090 5624 6447 0,'-1'2'576'0,"0"-2"-576"16,1 0 0-16,0 0 0 0,-1 2 1216 0,0-2 144 16,0 2 32-16,-2 0 0 0,0 1 800 0,-1 0 176 0,2 1 16 0,-2 1 16 0,0 0-784 0,1-2-144 15,1 1-48-15,-1 1 0 16,1-1-384-16,-1-1-80 0,1 2 0 0,0-1-16 0,1 1-240 0,-1-2-64 15,1 1 0-15,0-2 0 0,0 3-304 0,1-2-64 32,0 1-16-32,0-1 0 0,1 2-96 0,-1 0-32 15,2-1 0-15,-2-4 0 0,0 0 16 0,0 0 0 16,0 0 0-16,0 0 0 0,20 38 32 0,-20-38 0 16,0 0 0-16,0 0 0 0,0 0-48 0,26 38-128 15,-26-38 192-15,0 0-64 0,0 0 16 0,0 0 0 0,22 38 0 0,-22-38 0 16,0 0-144-16,0 0 0 0,0 0 144 0,8 31-144 15,-8-27 0-15,0-2 0 0,-2 1 0 0,0 0 0 16,0-1 0-16,0 0 128 0,-1-1-128 0,-1 0 0 16,0-1 144-16,0 2-144 0,-3-1 192 0,1 1-192 15,-3-1 128-15,1 1-128 0,-1 0 0 0,-1-1 0 16,1 0 0-16,0-1 0 0,-1 2 0 0,-1-2 0 0,0 0-176 16,1-2-32-16,1 0-16 0,2-2 0 15,-1 0-1888-15,3-2-368 0</inkml:trace>
  <inkml:trace contextRef="#ctx0" brushRef="#br0" timeOffset="67">21051 5635 19343 0,'8'-5'848'0,"-3"1"192"0,2 1-832 0,-2 0-208 16,-1 2 0-16,-1 0 0 0,1 1 1648 0,3-2 272 15,6-3 64-15,4 0 16 0,2-1-944 0,1 1-192 0,-20 5-32 0,32-3-16 16,-32 3-816-16,0 0-320 15,0 0 0-15,37 8-12480 0</inkml:trace>
  <inkml:trace contextRef="#ctx0" brushRef="#br0" timeOffset="68">20577 6081 4607 0,'0'0'400'0,"-1"-1"-400"0,1 1 0 0,-1 0 0 15,1 0 592-15,-1-2 48 0,-1 2 0 0,-1-1 0 16,0 0 288-16,0-1 64 0,-1-1 16 0,0 3 0 0,0 0 128 0,1 0 16 16,-1 0 16-16,0 3 0 0,1-1 48 0,-1 0 16 15,1 0 0-15,-1 2 0 0,1 1-192 0,-2-1-32 16,0 3-16-16,0 0 0 0,0 0-384 0,1 0-80 15,-1 3-16-15,0 1 0 0,2 1 96 0,-1 2 16 16,1 0 0-16,0 1 0 0,1 0-304 16,0 1-64-16,1-4-16 0,1-12 0 0,0 0-80 0,2 28-16 15,-2-28 0-15,0 0 0 0,0 0-144 0,0 0 0 16,0 0 0-16,0 0 0 0,0 0 0 0,0 0 0 16,36 10 0-16,-30-15 0 0,1-2 0 0,-1-1 0 0,3-1 0 0,-2 0 0 15,0-1 0-15,0-2-176 0,-1 2 176 0,0-1-128 16,0 1-224-1,-3 1-32-15,1-1-16 0,-2-1 0 16,0 1-240-16,-1 1-32 0,-1-1-16 0,-1 3 0 16,-1-2-80-16,-1 1 0 0,0 1-16 0,-1 0 0 15,-1 1-192-15,-1 0-48 0,0 4 0 0,0 0 0 0,1-1 608 0,-1 3 112 0,2 0 32 0,-1 3 0 32,2-1-256-32,0 0-48 0,1 3-16 0,1 1-6144 0</inkml:trace>
  <inkml:trace contextRef="#ctx0" brushRef="#br0" timeOffset="69">20656 6211 4607 0,'0'0'400'0,"0"0"-400"0,1 0 0 0,-1 0 0 16,0 1 880-16,0 1 80 0,1-2 32 0,0 2 0 0,-1 2 320 0,1 1 64 15,0 0 16-15,-1 2 0 16,1 0-928-16,0 1-176 0,-1-2-32 0,1 0-16 16,-1-6-544-16,0 0-96 0,0 0-32 0,0 0 0 0,0 0 432 15,0 0-160-15</inkml:trace>
  <inkml:trace contextRef="#ctx0" brushRef="#br0" timeOffset="70">20820 6102 7199 0,'0'0'144'0,"-1"0"48"0,0 0 0 0,0 0 16 0,0 2-208 0,0-2 0 16,0 3 0-16,-1-1 0 0,-2 3 1040 0,0 2 176 16,-3 3 16-16,1 1 16 0,-1 3-128 0,0 1-32 15,0 0 0-15,1 1 0 0,-1-1-272 0,2 0-64 16,0-1-16-16,2 1 0 0,2-3 144 0,1-12 16 15,0 21 16-15,0-21 0 0,0 0-320 0,0 0-64 16,0 0-16-16,0 0 0 0,23 31-640 0,-18-31-144 16,3-3-32-16,-1 0 0 15,2-2-96-15,1-2-32 0,-1-1 0 0,0-2 0 0,0 1 432 0,1-3 0 0,-2 2 0 0,-1-4 176 16,-1 2-176-16,0-2-224 0,-3 0 48 0,0 2 16 16,-2 0 160-16,-1 0 0 0,-1 0 0 0,-1 1 0 15,0 2 0-15,-3 1 0 0,-1 2 0 0,1 2 0 16,-2 1 0-16,0 2 0 0,-2 2 0 0,2 0 0 15,0 4 256-15,0 0 16 0,1 0 16 0,0 2 0 16,2-3-288-16,3 1 0 0,0 1 0 0,1-3-6352 16,0-3-1296-16</inkml:trace>
  <inkml:trace contextRef="#ctx0" brushRef="#br0" timeOffset="71">21025 6092 11967 0,'-1'0'528'0,"1"0"112"0,0 0-512 0,-1 0-128 0,1 0 0 0,-1 0 0 16,1 0 1008-16,-1 1 160 0,0 1 48 0,-1 0 0 15,-1-1 32-15,1 1 16 0,0-1 0 16,0 2 0-16,-1 0-368 0,1-1-64 16,0 1 0-16,1 0-16 0,-1 0 160 0,1 0 48 0,1-1 0 0,0 1 0 15,0-2-256-15,0 0-64 16,1 1 0-16,0-1 0 0,1 1-256 0,0-2-64 15,1 2-16-15,1 1 0 0,-4-3-16 0,0 0 0 16,0 0 0-16,0 0 0 0,0 0-192 0,35 21-32 0,-35-21-128 0,0 0 192 16,0 0-192-16,0 0 144 0,34 29-144 0,-34-29 128 15,0 0-128-15,0 0 0 0,24 35 0 0,-24-35 128 16,0 0-128-16,0 0 0 0,16 35 144 0,-16-35-144 0,0 0 0 0,0 0 128 16,0 0-128-16,5 34 0 0,-7-30 128 15,-1 1-128-15,-1 1 128 0,1-2-128 0,-2 3 0 0,-1-5 144 16,1 3-144-16,-2 0 0 15,0-1 128-15,-1-1-128 0,2 0 0 0,-1-1 0 0,-1 0 0 0,1-2 0 16,-1 0 0-16,0-2 0 0,1-1 0 0,0-1 256 16,1 1-48-16,1-4-16 15,0 0 160-15,1-3 32 0,1 1 0 0,1-1 0 0,1-1-384 0,2 1 0 16,2 0 0-16,0 2 0 0,1 2 0 0,0-1 0 16,2 0 0-16,2 2 0 0,-1-3 0 15,2 0 0-15,0 1 0 0,0-1 0 0,1 1 0 0,1-1 0 0,0 0 0 0,0-2 0 16,0 1 0-16,0-1 144 15,0 3-144-15,-1-2 0 0,0-1 144 0,-3 1-144 16,1 2 0-16,-4-1 144 0,0 0-144 0,-1 1 0 0,-2 1 0 0,-2-1 0 16,-2 0 0-16,-2 1 0 0,-2 0 0 15,-2 1 0-15,-1 1 0 0,0-1 0 0,-3 2 0 0,0 3 0 16,0 3-288-16,-2 0 64 16,0 3 16-16,2 2 0 0,0-2-1072 0,1 3-224 0,3 0-32 0,2 2-12720 15</inkml:trace>
  <inkml:trace contextRef="#ctx0" brushRef="#br0" timeOffset="72">20589 6538 1839 0,'-1'-1'160'0,"0"0"-160"15,0 1 0-15,1-2 0 0,-1 2 848 0,1 0 144 16,-1 0 32-16,1-2 0 0,-1 2 704 0,-1 0 128 16,0 0 48-16,0 2 0 0,1-2-624 0,-1 2-128 15,0 0-32-15,0 0 0 0,-1 4-400 0,0-2-80 16,1 1 0-16,-1 2-16 0,0-2-112 0,-2 3-32 0,2 0 0 0,-1 2 0 16,0 2 160-16,1 0 16 0,-1 2 16 0,0-2 0 15,1 4-32-15,1-4-16 0,0 2 0 0,1-2 0 16,1 0-80-16,0-12-16 15,0 0 0-15,0 0 0 0,0 0-256 0,0 0-48 16,0 0-16-16,0 0 0 0,0 0-80 0,0 0-128 0,38 23 176 0,-32-27-176 16,1-3 256-16,-1 0-64 0,2-1-16 0,-1-1 0 15,1 2-48-15,-2-2-128 0,0 2 192 16,-1-1-64-16,1 1-128 0,-2-2 0 0,1-1 0 0,-1 1 0 16,-1-1 0-16,-1 1-224 0,-1-1 80 0,-1 1 16 15,0 2-192-15,-1-3-16 0,0 1-16 0,-2 2 0 16,0-1 32-16,0 2 0 0,-1-2 0 0,0 1 0 0,0 2 16 0,-1 1 16 15,3-1 0-15,-1 2 0 16,0 3 64-16,1-2 16 0,1 4 0 0,0-1 0 16,0 3-944-16,2-1-176 0,0 2-32 0,0 2-8096 15</inkml:trace>
  <inkml:trace contextRef="#ctx0" brushRef="#br0" timeOffset="73">20754 6617 11967 0,'-1'-1'528'0,"0"1"112"0,1-2-512 0,-1 2-128 16,1 0 0-16,0 0 0 0,0 0 1408 0,-1 0 256 0,1 2 64 0,0-2 0 16,0 1-384-16,0 3-64 15,1-1 0-15,-1 1-16 0,0-4-192 0,0 0-48 16,0 0 0-16,0 0 0 0,6 32-416 0,-6-32-96 15,0 0 0-15,0 0-16 0,0 0-496 0,0 0-320 16,0 0 64-16,27 30-12032 0</inkml:trace>
  <inkml:trace contextRef="#ctx0" brushRef="#br0" timeOffset="74">20947 6522 8287 0,'0'1'368'0,"-1"0"80"0,0-1-448 0,0 2 0 0,0 1 0 0,0-1 0 16,0-1 832-16,-1 3 64 0,-1 3 32 0,1 2 0 16,-3 4 768-16,1 1 160 0,0 0 16 0,-1 1 16 0,1 1-752 0,0-2-160 15,0 0-16-15,0-1-16 0,1 0-640 0,1-1-128 16,0-2-32-16,1-1 0 15,1-9-816-15,0 0-160 0,0 0-48 0,0 0-5200 16,0 0-1056-16</inkml:trace>
  <inkml:trace contextRef="#ctx0" brushRef="#br0" timeOffset="75">21050 6538 5519 0,'0'0'496'0,"1"0"-496"15,0 0 0-15,-1 0 0 0,0 0 608 0,0 0 32 16,1 0 0-16,-1 0 0 0,1 2 448 0,-1 1 112 0,0 0 16 0,-2 1 0 16,0 3-592-16,1-2-112 0,-2 5-32 0,-1-3 0 15,1 2 256-15,-1 3 48 0,0-2 16 0,0-1 0 16,1 0 224-16,0 1 64 0,0 0 0 0,0-1 0 15,1 0-352-15,1-1-64 0,1-2-16 0,0 2 0 16,0-4-384-16,0-4-80 0,0 0 0 0,0 0-16 0,0 0 0 16,0 0 0-16,0 0 0 0,0 0 0 15,0 0 144-15,32-2 16 0,-26-5 16 0,-1 2 0 16,1-2-48-16,-1 0-16 0,2-2 0 0,-2 2 0 0,2-1 80 0,-3 1 16 16,2 0 0-16,-1 0 0 15,-1 2 96-15,-1-2 32 0,0 2 0 0,-2 1 0 0,0 1-224 16,-1-2-32-16,0 2-16 0,-2-1 0 0,1 2-240 15,-1-1 0-15,-1 0 0 0,0 0 0 16,0 0-128-16,-1 1 128 0,-1 0-192 0,1 1 192 16,-1-1-1024-16,0 2-112 0,1-2-16 0,-1 0-11152 0</inkml:trace>
  <inkml:trace contextRef="#ctx0" brushRef="#br0" timeOffset="76">20591 6868 4607 0,'0'0'400'16,"-1"-2"-400"-16,1 2 0 0,0-2 0 0,0 2 896 15,0 0 80-15,-1-1 32 0,0-1 0 0,0 0 176 16,-1 1 32-16,1-1 16 0,-1 2 0 0,1 0-400 0,0 0-96 15,1 0-16-15,-1 0 0 0,0 0-192 0,1 2-32 16,-1-2-16-16,1 1 0 16,0 1-160-16,-1 0-48 0,0 1 0 0,0-1 0 15,0 0-96-15,0 3-32 0,-1-2 0 0,0 1 0 0,0 3 48 0,0-2 0 16,1 2 0-16,-1 0 0 0,0 0 160 0,0 1 32 16,1 1 16-16,0 1 0 0,0 1 48 0,0-2 0 15,0 1 0-15,1 2 0 16,0-4-176-16,0 0-16 0,0 1-16 0,0-1 0 0,0-8-32 0,0 0 0 0,0 0 0 0,4 24 0 15,-2-19-16-15,0-1-16 16,0-1 0-16,0-1 0 0,-1 1-176 0,2-3 0 16,-1 0 0-16,0 0 0 0,1 0 0 0,-1-2 0 15,0 1 128-15,1-1-128 0,0-1 128 0,0 1-128 16,0 0 0-16,0-1 128 0,0-2 64 0,1 2 0 16,-1 0 0-16,1-2 0 0,0 1-64 0,-1 1 0 15,0-2 0-15,0 2 0 0,0-1 32 0,1-1 0 16,-1-1 0-16,1 0 0 0,0 1-160 0,-1-1 0 15,1 0 144-15,-1 0-144 0,0 1 0 0,-2 0 0 0,1 0 0 0,-1-2 0 16,1 3 0-16,-1-2-160 0,0 2 16 16,0-1 0-16,-1 1-144 0,0 1-32 0,0 1 0 0,0-1 0 15,0 1 0-15,-1-1 0 0,0 1 0 0,0 0 0 16,-1 2 128-16,0-2 32 0,1-1 0 0,-2 1 0 0,1 1-96 0,-2-1-32 16,1 0 0-16,0-2 0 0,0 1 32 0,-1 0 16 15,1 1 0-15,0 0 0 16,-1-1-80-16,1 1-32 0,0 2 0 0,2 0 0 31,-2 0-832-31,1 2-160 0</inkml:trace>
  <inkml:trace contextRef="#ctx0" brushRef="#br0" timeOffset="77">20753 6932 3855 0,'-1'0'160'0,"0"0"48"0,0 1-208 0,1 0 0 15,0-1 0-15,0 0 0 0,0 2 912 0,-1-1 144 16,1 3 32-16,0 0 0 0,0 2 848 0,0-6 176 0,0 0 48 0,0 0 0 16,1 23-592-16,-1-23-112 0,0 0-32 15,0 0 0-15,0 0-576 0,3 24-112 16,-2-19-32-16,-1-2 0 0,1 1-512 0,-1-2-192 0,0 3 144 16,1-2-144-16,-1 0 0 0,0-1-176 0,0 0 16 0,1 0-10096 15</inkml:trace>
  <inkml:trace contextRef="#ctx0" brushRef="#br0" timeOffset="78">20948 6832 1839 0,'0'-1'160'0,"0"0"-160"16,0 1 0-16,0-2 0 0,0 2 1024 0,0 0 160 15,0 0 32-15,0 0 16 0,0 0 208 0,0-2 32 0,-1 2 16 0,1 2 0 16,0 0 176-16,-2-1 48 0,1 2 0 0,-1 0 0 16,0 2-16-16,0-1 0 15,0 2 0-15,0 0 0 0,0 2-160 0,-1 1-48 0,0 3 0 0,-1-1 0 0,2 4-576 0,-3-1-112 16,1 3-32-16,0 1 0 0,0-1-416 0,0 0-96 16,1 0 0-16,0-1-16 0,1-2-240 0,1-1 0 15,1-13 0-15,0 0 0 16,3 30-688-16,-3-30-80 0,0 0 0 0,0 0-8480 15,0 0-1696-15</inkml:trace>
  <inkml:trace contextRef="#ctx0" brushRef="#br0" timeOffset="79">21073 6884 12895 0,'0'1'1152'0,"1"-1"-928"0,0 0-224 0,-1 0 0 15,0 2 1232-15,0-2 208 0,0 0 32 0,1 2 16 16,1-1 624-16,0 1 128 0,1 0 32 0,-1 0 0 16,1-2-944-16,-2 2-192 15,2-2-48-15,0 0 0 0,0 0-432 0,0-2-80 16,0-2-32-16,2-1 0 0,-1-1-224 0,2-2-32 0,0 1-16 0,-1-3 0 16,2-2-80-16,-1 2 0 15,1-1-16-15,-2 1 0 0,0-1 16 0,-1 1 16 0,-1 3 0 0,0-2 0 0,-2 1-208 0,-1 2 176 16,-1 0-176-16,-1 0 160 15,-1 3-160-15,0-2 0 16,-2 3 0-16,0 0 0 0,-1 0 0 0,-1 4 0 0,0 0-128 0,-1 0 128 0,-1 3-224 0,1 2 32 31,0 0 0-31,-1 0 0 0,2 0 16 0,-1 1 16 0,0 1 0 0,1 3 0 0,1-3 160 16,2-2-208-16,0 3 80 16,0-2 128-16,2 0-128 0,1-2 128 0,1 0 0 0,0-6 0 15,0 0 0-15,0 0 0 0,0 0 0 0,0 0 0 0,0 0-128 0,0 0 128 0,0 0 0 0,0 0 0 31,0 0 0-31,0 0 0 0,39 17 0 0,-34-19 0 16,-5 2 0-16,0 0 0 0,0 0 0 0,20-5 0 16,-15 1 128-16,0 3-128 0,1-3 128 0,0 1-128 0,-1 1 192 0,0-1-32 0,-1 1-16 0,-1-1 0 31,1 0-144-31,-1 2 0 0,-1-1 144 0,-1 0-144 16,0 1 0-16,0 1 0 0,-1-2 0 0,0 2 0 15,-1 2 0-15,1-1 0 0,-1 1 0 0,-1 0 0 16,0 2 0-16,-2 1 0 0,1 2 0 0,-1 1 128 15,0-1 0-15,-1 4 0 0,1 0 0 0,-2 2 0 0,2 4 288 16,0-1 64-16,-1 1 16 0,0-1 0 0,0 1-144 0,-1-3-32 16,2 1 0-16,-2-1 0 0,0 3-320 0,-1 0 0 15,1 1 0-15,0-4 128 16,2-2-848-16,1 0-176 0,0-2-16 0,2 1-14832 16</inkml:trace>
  <inkml:trace contextRef="#ctx0" brushRef="#br0" timeOffset="80">20666 7274 8287 0,'-2'-1'736'0,"0"-1"-592"16,0 2-144-16,1 0 0 0,0 0 208 0,1 0 16 0,-1 0 0 0,0 0 0 0,-1 2 896 0,1-1 176 16,-2 3 48-16,0-2 0 0,1 1 0 0,-1 0 0 31,0 2 0-31,0 1 0 0,-1 0-240 0,0 2-32 0,1 0-16 0,-2 3 0 15,0 0-208-15,0 2-32 0,0-1-16 0,0 2 0 16,-1 0-512-16,1 1-96 0,0 1-32 16,1-2 0-16,1 1 48 0,-1-3 16 0,2 2 0 0,0-4 0 15,2 1 64-15,0-4 16 0,2 0 0 0,0-2 0 16,1-3-144-16,-1 1-32 0,3-1 0 0,0-2 0 16,1 0-256-16,1-3-64 0,-1 0-16 0,1-3 0 15,-2 1-160-15,3-2-16 0,0-2-16 0,0-1 0 16,2-2-240-16,-1 0-32 0,0-1-16 0,-1 0 0 15,2-1 80-15,-2 2 16 0,0-2 0 0,-3 0 0 0,1 0 240 0,-3 2 48 16,-1-1 16-16,-1 1 0 16,-2 1-128-16,-1-1-32 0,0 3 0 0,-1 0 0 0,-1 1 128 0,-1 2 0 15,1 1 16-15,-1 2 0 0,1 1 304 0,-1 2 0 16,-1 1 0-16,2 0 0 16,-1 1 0-16,0 1 0 0,1 2 0 0,1-3 0 15,-1 5-448-15,1-2 0 0,2 2 16 0,-1-1-7056 16</inkml:trace>
  <inkml:trace contextRef="#ctx0" brushRef="#br0" timeOffset="81">20775 7427 3679 0,'0'-1'320'0,"0"1"-320"16,0 0 0-16,0 0 0 0,0 0 1216 0,0 0 160 0,0 1 32 0,0-1 16 16,0 3 304-16,0-1 48 0,0 3 16 0,0 0 0 15,-1 0-496-15,1 2-80 0,0 0-32 0,0 1 0 0,-1 0-736 0,1 1-128 16,0-1-48-16,0-8 0 16,0 0-272-16,0 0 0 0,0 0 0 0,0 0-9136 15</inkml:trace>
  <inkml:trace contextRef="#ctx0" brushRef="#br0" timeOffset="82">20945 7306 10127 0,'0'0'896'0,"0"0"-704"16,0 1-192-16,0 1 0 0,0-2 1440 0,-1 2 256 0,0-1 48 15,0 3 16-15,-1 1 352 0,-1 3 80 0,0 1 16 16,-1 0 0-16,0 2-1184 0,0-1-256 0,0 2-32 0,0-2-16 16,-1 2-48-16,2-1-16 0,-1 1 0 0,1 0 0 15,0-2-320-15,0 1-64 0,0-1-16 0,0-1 0 16,0 0-432-16,2-1-80 16,1-3-32-16,0 0-8512 0,0-1-1696 0</inkml:trace>
  <inkml:trace contextRef="#ctx0" brushRef="#br0" timeOffset="83">20998 7344 911 0,'0'-2'0'0,"0"0"0"0,0 0 0 0,0 1 0 0,1 1 3808 15,0-2 672-15,0 2 144 0,1-3 32 16,1 1-1440-16,1 0-272 0,0-3-64 0,2 1-16 15,0 1-624-15,0-1-128 0,-6 4-32 0,0 0 0 32,21-8-2080-32,-21 8-272 0,0 0-128 0,0 0-32 0,34-6 688 0,-34 6 128 0,0 0 16 0,0 0 16 15,0 0-144-15,39 4-16 0,-39-4-16 0,0 0 0 16,0 0-240-16,0 0 144 0,0 0-144 0,0 0 128 16,0 0-128-16,18 31 0 0,-22-22 0 0,0-1 0 0,-1 0-144 0,-2 2-16 15,0 0 0-15,-1 0 0 16,0-1-480-16,-2 2-80 0,1-1-32 0,-2 0 0 15,1 1-32-15,-1-1-16 0,0 1 0 0,0-1 0 16,0 3 112-16,0-2 32 0,1-2 0 0,1-1 0 0,2 1 1328 0,1-4 272 16,3 2 48-16,0-5 16 0,3 1-240 0,1-1-32 15,2-2-16-15,0 0 0 0,4-3-48 0,0-1-16 16,1 1 0-16,1-2 0 0,-9 5 96 0,24-11 16 16,-24 11 0-16,29-12 0 0,-29 12-320 0,29-9-64 0,-29 9-16 15,28-6 0-15,-28 6-192 0,0 0-48 0,36-3 0 0,-36 3 0 16,0 0-128-16,0 0 0 15,35 1 0-15,-35-1-18240 0</inkml:trace>
  <inkml:trace contextRef="#ctx0" brushRef="#br0" timeOffset="84">20709 7728 1839 0,'-2'-2'160'0,"1"2"-160"16,0-1 0-16,1 0 0 0,0 1 688 0,-1 0 96 0,0 0 32 0,0 0 0 15,0 1 528-15,-2 0 96 0,0-1 32 0,0 2 0 16,-1-1-128-16,0 1-32 0,0 0 0 0,1-1 0 15,0 1-80-15,-1 0-16 0,0 0 0 16,1 1 0-16,-1 0-192 0,-1 1-64 0,1 0 0 0,-1 1 0 16,0-1 0-16,-1 2 0 0,0 1 0 0,-2 0 0 15,1 2 128-15,-2-1 32 0,3 1 0 0,-1 0 0 16,2 1-480-16,0 0-112 0,1-1-16 0,1 1 0 16,0-1-128-16,2-1-16 0,1 0-16 0,0 0 0 15,1-3-208-15,1 2-144 0,1-3 192 0,-1 2-192 16,-2-6 0-16,0 0 0 0,0 0 0 0,0 0 0 0,0 0 0 15,0 0 0-15,32 31 0 0,-32-31 0 16,0 0 0-16,0 0 0 0,0 0 0 0,0 0 0 0,0 0 128 0,39 18-128 16,-39-18 0-16,0 0 0 0,0 0 0 15,0 0 0-15,30-5 0 0,-24 3 0 0,1-5 144 16,-1 2-16-16,1-5-128 0,1 1 192 0,-1-3-32 0,0 1-16 16,1-1 0-16,-1 0 0 0,-1 0-144 0,-1-2 0 15,-1 2 0-15,-1-2 0 0,-1 2 0 0,-2-3-192 16,-1 1 0-16,-2 2 16 15,1 0-336-15,-4-1-80 0,-1 3-16 0,1-1 0 16,-1 2-352-16,-1 5-80 0,0 2-16 0,-1 0 0 16,0 2-48-16,1 2-16 0,0 2 0 0,1-1 0 15,1 2 480-15,1 1 80 0,0 2 32 0,1-2 0 16,3 2-224-16,-1-1-32 0,2 0-16 0,0-7-8208 0</inkml:trace>
  <inkml:trace contextRef="#ctx0" brushRef="#br0" timeOffset="85">20818 7848 5519 0,'1'-1'240'0,"-1"-1"64"15,1 1-304-15,-1 1 0 0,0 0 0 0,0 0 0 16,0 0 1536-16,0 1 256 0,0 1 64 0,0 1 0 0,-1-1 544 0,1 2 112 15,0 2 32-15,-1 0 0 0,0 0-880 0,1 0-160 16,-1 2-32-16,1-1-16 0,0 2-960 16,0-9-192-16,0 0-48 0,0 0 0 15,0 0-416-15,7 26-96 0,-5-21 0 0,-2-5-7744 16,0 0-1536-16</inkml:trace>
  <inkml:trace contextRef="#ctx0" brushRef="#br0" timeOffset="86">20963 7754 1839 0,'1'0'0'0,"-1"0"160"0,0 0-160 0,0 0 0 0,0 0 0 0,0 0 0 0,0 1 1472 16,-1 1 272-16,0 0 48 15,0 2 16-15,0 2 592 0,-1-1 112 16,-1 1 32-16,1 2 0 0,-1-3-848 0,0 4-160 0,1-4-48 0,-1 3 0 16,-1 0-608-16,1 0-128 0,0 3-32 0,0-1 0 15,0-1-208-15,0 1-64 0,2-1 0 0,-1 2 0 0,0 0-112 0,1-2-16 16,0 0-16-16,0 1 0 0,2 0-304 0,-1-3 160 16,1 1-160-16,-1-8 128 15,0 0-832 1,0 0-192-16,0 0-16 0,0 0-10784 0</inkml:trace>
  <inkml:trace contextRef="#ctx0" brushRef="#br0" timeOffset="87">21077 7738 14735 0,'2'-2'640'0,"-1"0"160"0,0 1-640 0,0 1-160 15,-1-2 0-15,0 2 0 0,0 0 896 0,1 0 160 16,0-2 32-16,1 1 0 0,0 1 160 0,-2 0 32 16,2 0 16-16,0 0 0 0,0 1-272 0,0-1-48 0,0 0-16 0,1 2 0 15,-3-2 64-15,0 0 0 0,0 0 0 16,0 0 0-16,0 0-32 0,0 0 0 0,0 0 0 0,0 0 0 16,35-3-544-16,-35 3-96 0,0 0-32 0,0 0 0 15,0 0-80-15,0 0-32 16,0 0 0-16,35 5 0 0,-35-5-80 0,0 0-128 0,0 0 176 15,0 0-176-15,0 0 0 0,0 0 0 0,0 27 0 0,-6-21 0 16,1 2-144-16,-3-1-96 0,1 1-16 0,-1 0 0 16,-1-3-480-16,1 3-96 0,0 0-32 15,-2-2 0-15,1 0 96 0,-1 2 32 0,1-2 0 0,0 0 0 16,3-2 368-16,-1 1 80 0,3-2 16 0,-1 1 0 16,1-2 1552-16,2 1 304 0,1-1 64 0,-1-1 16 15,2 1-1664-15,0-2-320 0,1 0-64 0,1 0 0 0,0-2 752 0,2 1 144 16,1-3 48-16,-1 1 0 0,3 1-96 0,-1-3-16 15,1 2 0-15,-7 3 0 0,0 0-80 0,22-6-32 16,-22 6 0-16,0 0 0 0,0 0 64 0,32-3 16 16,-32 3 0-16,0 0 0 15,0 0-160-15,0 0-48 0,39 15 0 0,-39-15 0 0,0 0-208 0,0 0 0 16,0 0 128-16,10 30-128 0,-13-23 0 0,-1 0 0 16,-1 1 0-16,-3-2 0 0,0 2 0 0,0-1 0 15,-3 0 0-15,0 0 0 0,0 0 0 0,-1 0 0 0,2-2 0 16,0 0 0-16,-1 0 0 0,2-2 0 0,0 0 0 15,0-2-160-15,1 3 160 0,2-3 0 0,-2 3 0 0,1-1-128 32,0 1-784-32,1 1-160 0,0-1-16 0,1-1-15584 0</inkml:trace>
  <inkml:trace contextRef="#ctx0" brushRef="#br0" timeOffset="88">20714 8172 911 0,'0'-2'0'0,"0"0"0"0,0 1 0 0,0 1 0 0,0 0 448 0,0 0 16 16,0-2 0-16,0 2 0 0,-1 0 432 15,0-2 64-15,0 1 32 0,-1-1 0 16,0 2 80-16,0 0 16 0,-1 0 0 0,-1 2 0 15,0 1-80-15,1-1-16 0,-2 1 0 0,0 1 0 16,1 1 0-16,-2 0 0 0,1-1 0 0,-2 4 0 16,1-2 0-16,-1 2 0 0,2-1 0 0,-2 0 0 15,1 3-528-15,0-1-96 0,-1 0-32 0,2 1 0 16,0 0-48-16,1-1-16 0,1 0 0 0,1-1 0 16,1 2 176-16,0-1 48 0,1 2 0 0,1 0 0 0,-1-11-192 0,3 21-48 15,-3-21 0-15,0 0 0 0,6 32-32 0,-6-32-16 16,0 0 0-16,0 0 0 0,11 34-208 15,-11-34 144-15,0 0-144 0,0 0 128 0,0 0-128 16,0 0 0-16,0 0 0 0,0 0 0 0,0 0 160 0,0 0-160 16,0 0 192-16,40 14-192 0,-32-24 320 0,1-1-32 15,1-1-16-15,1-3 0 0,2 0-272 0,-1-2 160 0,0-1-160 0,-1 2 128 16,-1-1-704 0,-1 1-128-16,-1-1-48 0,-3 1 0 0,0 0-144 15,-2 3-16-15,-3-1-16 0,0 0 0 0,-2 2 464 0,-1 2 80 0,-3-1 32 0,1 1 0 16,-1 3-224-16,0 1-32 0,-1 3-16 0,1 0 0 15,0 3 624-15,1 3 0 0,0 1 0 0,0 1 192 16,1 0 128-16,0 2 16 16,0 1 16-16,2 0 0 0,0-1-352 0,1 3-240 15,1-2 48-15,1 0-8656 0</inkml:trace>
  <inkml:trace contextRef="#ctx0" brushRef="#br0" timeOffset="89">20820 8324 8287 0,'0'0'368'0,"0"-2"80"0,1 2-448 16,0 0 0-16,-1 0 0 0,0 2 0 0,1-2 784 0,0 2 80 16,1 0 16-16,0 1 0 0,-2-3 208 0,0 0 32 15,0 0 16-15,7 29 0 0,-7-29-544 0,0 0-96 16,0 0-32-16,6 30 0 0,-6-30-464 0,0 0 0 15</inkml:trace>
  <inkml:trace contextRef="#ctx0" brushRef="#br0" timeOffset="90">20948 8238 5519 0,'-1'2'240'0,"0"-1"64"0,0 1-304 0,0-1 0 0,0 0 0 0,0 0 0 16,1 1 864-16,-2-1 112 0,0 2 32 15,-1 2 0-15,1 1 224 0,-1 0 48 16,1 1 16-16,-1 0 0 0,2 0-64 0,0 3-16 0,0-2 0 0,1 1 0 16,0 2-384-16,0 0-64 0,1 0-32 0,0 1 0 0,-1-12-224 15,0 0-32-15,7 28-16 0,-7-28 0 0,0 0-224 16,0 0-48-16,0 0-16 0,0 0 0 15,22 31-176-15,-22-31 0 0,0 0 0 0,0 0 0 0,19-6 0 0,-15 2-224 16,2-3 80-16,-2 0 16 0,0 2 128 0,1-2 144 16,0-1-16-16,1-3-128 15,-1 0 160-15,0-1-160 0,0-1 128 0,-1 0-128 16,0 1 0-16,-1-2 0 0,-1 1 0 0,-1-1 0 16,0 0-256-16,-2 1-48 0,-1 0 0 0,-1 1 0 15,0 2-480-15,0 4-112 0,-1-2 0 0,0 5-16 0,-1 2 592 0,0 1 112 16,-2 4 16-16,1 1 16 15,-1 4-256-15,0-1-48 0,1 2-16 0,0-1-4576 16,1 0-928-16</inkml:trace>
  <inkml:trace contextRef="#ctx0" brushRef="#br0" timeOffset="91">21066 8162 9215 0,'-2'0'400'0,"1"0"96"0,0 0-496 0,1 0 0 16,0 0 0-16,0 0 0 0,0-2 1184 0,1 2 144 0,0 0 16 15,2-2 16-15,0 0-256 0,1-1-48 0,0 0-16 0,2 1 0 16,0-2-304-16,1 1-64 16,0 0-16-16,-7 3 0 0,17-6 48 0,-17 6 16 15,0 0 0-15,30-8 0 0,-30 8-32 0,0 0-16 0,31-9 0 0,-31 9 0 16,0 0 176-16,28-9 48 0,-28 9 0 0,0 0 0 15,0 0-128-15,26-8 0 0,-21 6-16 0,-1 2 0 0,-1-2-208 16,0 2-32-16,-2 0-16 0,0 2 0 0,-1-2-176 0,-1 2-48 16,0 1 0-16,-1 0 0 15,0 2-64-15,-1-1-16 0,0 3 0 0,-1 0 0 0,0 2 0 0,-1 3-16 0,2 0 0 0,-2 0 0 32,0 2-176-32,0 0 128 0,-1 3-128 0,2 0 128 15,-1 1-128-15,0-1 0 0,1 2 0 0,-1 1 128 16,1-2-128-16,-2 3 0 0,0-2 0 0,1 3 0 0,0-4 0 0,0 2-144 0,1-4 144 0,0-1-208 31,1-2-576-31,1-3-112 0,1-2-32 0,0-2 0 16,0-4-992-16,1 1-192 0,0-3-32 0,1 0-9856 15</inkml:trace>
  <inkml:trace contextRef="#ctx0" brushRef="#br0" timeOffset="92">21107 8321 8175 0,'-3'0'176'0,"2"0"32"0,0 0 16 0,0-2 16 0,1 2-240 0,0 0 0 0,0 0 0 0,1-2 0 16,1 1 2816-16,1-1 512 0,2-2 96 0,0-1 32 16,3 2-576-16,0-3-128 15,2 0 0-15,2-1-16 0,0 0-960 0,2 0-192 0,0 0-48 0,1-2 0 16,-2 2-928-16,0-1-192 0,-1 4-32 0,-12 4-16 15,20-10-368-15,-20 10 0 0,0 0 0 0,25-4-192 16,-25 4-1648-16,0 0-336 0</inkml:trace>
  <inkml:trace contextRef="#ctx0" brushRef="#br0" timeOffset="93">20639 8610 5519 0,'-1'-2'496'0,"0"2"-496"15,1 0 0-15,0 0 0 0,0 0 896 0,-1 0 64 16,0 2 32-16,-1-2 0 0,0 0 288 0,-1 3 64 0,0-1 16 0,-1 1 0 0,1-1-240 0,0 3-48 31,-2 0-16-31,1 1 0 0,0-1-224 0,-1 2-64 16,1 1 0-16,1-1 0 0,-1 2 32 0,1 3 0 15,0 0 0-15,0 1 0 0,2 1-288 0,-1-1-64 0,0 1-16 0,1 0 0 0,1-2-288 0,1-2-144 16,0-2 160-16,-1-8-160 0,0 0 0 0,0 0 0 16,0 0 0-16,0 0 0 0,0 0 128 0,0 0-128 15,0 0 0-15,38-7 0 16,-33 1 128-16,2-3-128 0,-1-2 0 0,2 0 144 0,-1-1-368 0,0 0-80 16,0-2-16-16,-1 0 0 31,-1 2-192-31,0 1-32 0,-2-1-16 0,-1 2 0 0,-1-1 48 15,-1 2 16-15,-1-1 0 0,0 2 0 0,-2 1 304 0,-1 1 48 0,-1 2 16 0,0 0 0 16,-1 2 320-16,1-1 64 0,-1 3 0 0,0 0 16 16,-1 3 288-16,1 1 48 0,-1 1 16 0,2 0 0 15,0 0-368-15,2 0-80 0,0-1-16 0,3-1 0 16,0 1-1232-16,1-1-240 0</inkml:trace>
  <inkml:trace contextRef="#ctx0" brushRef="#br0" timeOffset="94">20745 8724 9215 0,'2'-1'816'0,"0"0"-656"16,0 1-160-16,-1 0 0 0,0 0 1280 0,1-2 240 16,0 2 32-16,3-2 16 0,-5 2 512 0,0 0 96 0,0 0 32 15,0 0 0-15,0 0-928 0,0 0-176 0,37 20-32 0,-37-20-16 16,0 0-608-16,0 0-112 0,0 0-16 0,15 36-16 31,-15-36-592-31,0 0-112 0,0 0-32 0,0 0-11456 0</inkml:trace>
  <inkml:trace contextRef="#ctx0" brushRef="#br0" timeOffset="95">20944 8622 9215 0,'1'-2'400'0,"-1"2"96"0,0 0-496 0,0-2 0 0,0 2 0 0,0 0 0 0,0 0 1168 15,0 0 144-15,-1 0 32 0,0 2 0 16,0-2-288-16,-1 2-48 0,0 0-16 0,-1 2 0 16,1 1-384-16,-2 1-80 0,0 0-16 0,1 0 0 0,-2 3 64 0,2 1 16 15,0-1 0-15,1 1 0 0,1 2 256 16,-1-1 48-16,2 1 16 0,0 0 0 0,0-12-400 0,0 0-96 15,5 28-16-15,-5-28 0 0,0 0-208 0,0 0-64 16,0 0 0-16,0 0 0 0,0 0-128 0,0 0 0 0,0 0-160 16,42 17 160-16,-35-22-288 0,-1-2 32 15,1-2 16-15,1-1 0 0,0-1 0 0,-2 1 0 0,-1 3 0 0,-1-5 0 16,0 2 48-16,-1 1 16 16,-1-3 0-16,-1 3 0 0,-1-1 176 0,-2 3 0 15,0-1 0-15,-2 0 0 0,-1 3 0 0,0-3 0 0,-2 4 0 0,1 0 0 16,-1 3 0-16,1-1 0 0,-1 4 0 15,1 1-128-15,0-1-192 0,1 0-48 0,0 3 0 16,0 0 0-16,3-1-448 16,-1 1-80-16,1 0-32 0,1-2-5232 0,1 1-1056 15</inkml:trace>
  <inkml:trace contextRef="#ctx0" brushRef="#br0" timeOffset="96">21127 8589 14735 0,'5'-5'640'0,"-3"3"160"16,1 1-640-16,-1 0-160 0,-1-1 0 0,-1 1 0 15,1 1 1152-15,0-2 192 0,1 2 32 0,-1-3 16 0,1 1-240 0,-1 2-32 16,-1 0-16-16,0 2 0 16,-1-1-208-16,-1 3-32 0,-1 0-16 0,0 2 0 15,-1-1-144-15,0 1-16 0,-1 3-16 0,-1-1 0 0,0-1-96 0,1 3-32 16,-2 2 0-16,1-2 0 0,0 2-112 0,1 1-32 15,-1-3 0-15,2 1 0 0,2-1-208 0,0 0-64 16,2-4 0-16,0 2 0 0,0-8-128 0,0 0 0 0,0 0 144 0,0 0-144 16,0 0 0-16,0 0 128 15,0 0-128-15,43 7 0 0,-43-7 272 0,25-9-16 0,-25 9 0 0,27-8 0 16,-27 8-48-16,31-7-16 16,-31 7 0-16,28-5 0 0,-28 5-192 0,0 0 128 15,33-2-128-15,-33 2 0 0,0 0 0 0,0 0 128 0,0 0-128 0,36-1 0 16,-31 0-272-16,-5 1-112 0,0 0 0 15,0 0-16 1,0 0-1904-16,19-8-384 0</inkml:trace>
  <inkml:trace contextRef="#ctx0" brushRef="#br0" timeOffset="97">21284 8582 8463 0,'-3'-2'176'0,"2"0"32"0,0 1 16 0,-1 1 32 0,1 0-256 0,0 0 0 0,0 1 0 0,-1 1 0 0,-1 0 2800 0,-1 5 496 15,-2-1 96-15,1 3 32 0,-2 2-720 0,0-1-144 16,0 4-16-16,0-2-16 16,-1 5-928-16,0-1-192 0,-1 1-48 0,-1 2 0 0,2-1-736 0,1 0-160 15,0 0-16-15,1-2-16 16,1 1-896-16,2-2-176 0</inkml:trace>
  <inkml:trace contextRef="#ctx0" brushRef="#br0" timeOffset="98">20717 9023 1839 0,'0'-3'160'0,"0"3"-160"16,0-2 0-16,0 2 0 0,0-1 544 16,0 1 80-16,0-1 16 0,-1 1 0 0,1-2 240 0,-1 0 48 0,0-1 16 0,0 1 0 15,0-1-128-15,-1 1-32 16,1 0 0-16,-1-1 0 0,0 0 80 0,0 1 16 0,0 1 0 16,-1 1 0-16,1 0 96 0,0 0 32 15,0 1 0-15,-1 2 0 0,-2 1-240 0,1 0-32 0,0 2-16 0,-1 1 0 16,0 0-240-16,0 0-48 15,-1 0-16-15,1 3 0 0,-1-1 96 0,1 1 32 0,0-1 0 0,1 1 0 16,1 1-128-16,1-1-32 0,1 0 0 0,1-1 0 16,1 0-256-16,-1-9-128 15,0 0 0-15,0 0 128 0,0 0-128 0,0 0 0 16,0 0 0-16,0 0 0 0,28 31 144 0,-28-31 0 0,0 0 0 0,0 0 0 16,0 0 80-16,0 0 16 0,35 3 0 15,-35-3 0-15,0 0-80 0,22-8-16 0,-14 6 0 0,0-2 0 0,0-2 48 0,0 2 16 16,0-3 0-1,0-2 0-15,1 0-64 0,-2-2-16 0,1-1 0 0,1 1 0 16,-3 1-128-16,-1-1 128 0,-1 1-128 0,-3 0 128 0,-1 1-128 16,-1 0-224-16,-1 1 48 0,-2-1 16 15,-1 2-112-15,-1-1-32 0,-1 2 0 0,-1-2 0 0,0 4-48 0,-2-1-16 16,0 2 0-16,2 3 0 0,0 0-48 16,0 1-16-16,1 3 0 0,-1 1 0 15,4 0 160-15,-1 0 16 0,0 1 16 0,3 0 0 16,0 0-512-1,0 2-96-15,2-2-32 0,0 2-8336 0</inkml:trace>
  <inkml:trace contextRef="#ctx0" brushRef="#br0" timeOffset="99">20889 9093 7359 0,'1'-1'320'0,"-1"1"80"0,1 0-400 0,-1 0 0 0,0 0 0 0,0 1 0 16,1 2 1152-16,0 0 160 0,1 4 32 0,-2-7 0 16,0 0-208-16,7 29-48 0,-7-29 0 0,0 0 0 15,8 34-560-15,-8-34-112 0,0 0-32 0,0 0 0 16,12 32-384-16,-12-32-144 0,0 0 0 0,0 0-7504 16</inkml:trace>
  <inkml:trace contextRef="#ctx0" brushRef="#br0" timeOffset="100">21045 9018 4143 0,'0'0'0'0,"-1"-1"176"0,1 0-48 0,-1 1 0 0,1 0-128 0,0 0 0 15,0-2 0-15,0 2 0 0,0 0 1424 0,-1-2 272 0,1 2 48 16,0-1 16-16,0 1-640 0,-1 1-128 0,1-2-32 0,0 2 0 16,0 1-624-16,-1-2-128 0,1 2-16 15,0-2-16-15,0 2-176 0,0-2 192 0,0 0-192 0,0 2 192 16,0-2 400-16,0 0 96 0,0 0 16 0,0 0 0 15,0 0 256-15,0 0 48 0,0 0 16 0,0 0 0 16,1 0-144-16,-1 0-32 0,0-2 0 0,0 2 0 16,0 0-336-16,0-1-80 0,0 1-16 0,0 0 0 0,0 0-112 0,-1 0-32 15,1 0 0 1,0 0 0-16,0 1-272 0,0-1 0 0,-1 0 0 16,1 0 0-16,0 2 0 0,-1-2 0 0,1 0 0 0,0 0 0 15,-1 0 0-15,1 1 0 0,0-1 0 0,0 0 0 16,0 0 0-16,0 0 0 0,0 0 0 0,0-1 0 15,0 1 0-15,0 0 0 0,0 0 0 0,0 1 0 16,0-1 0-16,0 0 0 0,0 0 0 0,-1 0 0 0,1 0 128 0,0 0-128 0,0 0 0 0,0-1 0 31,0 1 0-31,-1 0 128 0,1 0-128 0,0 0 0 16,0 0 192-16,0-2-192 0,0 2 192 0,-1 0-192 0,1 0 128 0,0 0-128 16,0 0 0-16,0 0 0 0,0 0 0 0,-1-1 160 15,1 1-160-15,0 0 128 0,-1-1 16 0,1 1 0 16,0 0 0-16,0-2 0 15,0 2 176-15,0-3 48 0,1 3 0 0,-1-2 0 0,0 2-48 0,1-2 0 0,-1 1 0 0,0 1 0 16,0-2 0 0,1 2-16-16,-1 2 0 0,0-2 0 0,-1 1-64 0,1 3-16 15,-1-1 0-15,0-1 0 0,0 2 16 0,0 0 0 16,-1 1 0-16,0 1 0 0,0-1-48 0,2 0 0 16,-2 2 0-16,0 0 0 0,0 2-48 0,-1-1-16 15,1 0 0-15,0 2 0 0,2 0 64 0,-2-1 16 16,1 0 0-16,0 0 0 0,1-1-32 0,0-1-16 15,0 3 0-15,0-3 0 0,0-1-160 0,0 0 0 16,0-1 0-16,1-2-176 16,0 0-544-16,0-3-112 0,0 1-32 0,0-2 0 15,1-1-1152-15,0 0-224 0,0 0-64 0,0-3-9824 0</inkml:trace>
  <inkml:trace contextRef="#ctx0" brushRef="#br0" timeOffset="101">21146 8959 2751 0,'1'0'0'0,"-1"-2"128"0,0 2-128 0,0 0 144 0,0 0-144 0,0 0 0 15,0 0 0-15,0 0 0 0,0 0 816 0,0 0 128 16,0 0 16-16,-1-1 16 0,1 1 800 0,0 0 144 0,-1-2 48 0,1 2 0 16,0-1-224-16,-1 0-32 0,1 1-16 0,0-2 0 15,0 0-464-15,0 1-80 0,0-1-32 0,0 2 0 16,-1-2-160-16,1 2-16 0,0 0-16 0,0-1 0 15,0 2-176-15,0 1-48 16,0 0 0-16,-1-1 0 0,0 3-144 0,1 0-48 0,-1 0 0 16,0 2 0-16,0 1 16 0,0 1 0 0,0 2 0 0,0 1 0 15,0 1-160-15,0 2-48 0,0 0 0 0,-1 3 0 16,0 2-112-16,0-1-16 16,1 4-16-16,-1-1 0 0,0-2-176 0,0 3 0 0,1-4 0 0,-1 2-10256 15,1-4-2160 1</inkml:trace>
  <inkml:trace contextRef="#ctx0" brushRef="#br0" timeOffset="102">20749 9457 911 0,'-1'-2'0'0,"0"1"0"0,0-1 0 0,1 1 0 15,0 0 768-15,-1 1 80 16,1-2 16-16,-1 2 0 0,0-3 352 0,-1-1 80 0,0 1 16 0,-1-2 0 16,1 3-160-16,-1-3-48 0,1 3 0 0,0-1 0 15,-1 1 96-15,0-1 16 0,0 1 0 0,1 2 0 16,0-1 128-16,-1 2 48 0,1-1 0 0,0 2 0 15,0 1-240-15,0 0-32 0,-1 1-16 0,1 1 0 16,-1 0-224-16,1 1-48 0,0 2-16 0,0 1 0 16,0 1-80-16,-1 1-16 0,1 1 0 0,-1 0 0 15,2-1-464-15,-1 1-80 0,-1 2-32 0,1-1 0 16,0 1-144-16,1-2 0 0,-1 0 0 0,2 1 128 0,0-2-128 0,0-2 0 16,0-9 0-16,0 0 0 0,0 0-128 0,5 29 128 15,-5-29 0-15,0 0 0 0,0 0 0 0,0 0 0 16,0 0-144-16,0 0 144 0,32-7 0 0,-26 2-192 15,2-5 192-15,2-1-160 0,-2 1 160 0,1-2 0 16,1 0-144-16,0-2 144 16,-1-2-160-16,-1 1 160 0,0-1-208 0,-1 2 80 0,0-1 0 0,-3 2 0 0,0 1 0 0,-2 2 0 15,-1-2-32-15,-1 1 0 16,-1 0 0-16,-2 2 0 0,0 2-96 0,-3 0-32 16,0 2 0-16,0 3 0 15,-1 0-144-15,1 4-16 0,-1 0-16 0,1 0 0 16,-1 1-112-16,2 4-32 0,0-3 0 0,1 2 0 15,0 0-16-15,2 2 0 0,1-3 0 0,1 2-6432 0,2-1-1296 16</inkml:trace>
  <inkml:trace contextRef="#ctx0" brushRef="#br0" timeOffset="103">20893 9559 13823 0,'1'-3'608'0,"-1"1"128"0,1 0-592 0,0 2-144 0,-1-2 0 0,0 2 0 16,0 2 1312-16,0-2 224 0,1 2 64 0,1 3 0 0,-2-5-256 0,0 0-64 15,0 0 0-15,8 35 0 16,-8-35-896-16,2 22-192 0,-2-22-48 0,3 21 0 16,-3-21-416-16,0 0-96 0,0 0-16 0,9 27-10208 15</inkml:trace>
  <inkml:trace contextRef="#ctx0" brushRef="#br0" timeOffset="104">21088 9466 5519 0,'0'0'240'0,"0"0"64"0,0 0-304 0,0 0 0 0,0 0 0 0,0 0 0 16,0 0 1376-16,-1 0 224 0,0 1 32 0,0 3 16 16,-1-1 16-16,-1-1 16 0,1 2 0 0,-1 0 0 15,1 1-560-15,-1 1-112 0,0 1-32 0,-1 0 0 16,2 0-96-16,-1 3-32 0,2-1 0 0,-1 0 0 0,1 1-48 15,0 0-16-15,1-1 0 0,0-9 0 0,0 0-336 0,0 0-64 16,0 0 0-16,0 0-16 16,14 33-176-16,-14-33-48 0,0 0 0 0,0 0 0 15,0 0-16-15,25-6 0 0,-19 1 0 0,0 0 0 16,1-2 0-16,-2 0-128 0,1-1 192 0,-1-1-64 16,1-2-320-16,-2 1-64 0,-1-1 0 0,-1 0-16 15,0 0-336-15,-1 1-64 0,-1 3-16 0,0-4 0 16,-1 1 176-1,-1 2 48-15,-1-1 0 0,0-1 0 0,-1 3 16 0,0 0 0 0,0 1 0 16,0 3 0-16,-1 2 16 0,0-1 16 0,0 4 0 0,0-1 0 0,0 2 16 16,0 2 0-16,1-1 0 0,-1 3 0 0,1-1 48 0,2 2 16 15,-1-1 0-15,1-1-8192 16</inkml:trace>
  <inkml:trace contextRef="#ctx0" brushRef="#br0" timeOffset="105">21252 9408 6447 0,'0'0'576'0,"0"-1"-576"16,1 1 0-16,-1 0 0 0,0 0 672 0,0-2 32 0,0 2 0 0,1-2 0 16,-1 1 176-16,0-1 32 15,0 2 16-15,0 0 0 0,0-2-448 0,0 2-96 0,0 2 0 0,0-2-16 16,0 2 80-16,-1 1 0 0,0-1 16 15,-1 3 0-15,1-1 96 0,0 1 16 0,-1 2 0 0,0 1 0 16,0 1 576-16,1 1 128 0,0 2 32 0,-1 2 0 16,2-14-384-16,-1 31-80 0,0-16-16 0,0 0 0 15,1-15-512-15,0 31-96 0,0-31-32 0,0 0 0 16,5 32-192-16,-5-32 0 0,0 0 0 0,0 0 0 0,0 0 0 16,0 0 0-16,0 0-208 0,36 3 64 0,-29-9 384 0,2-4 80 15,-1 0 0-15,1-1 16 0,1-4 48 0,0 1 0 0,-2 0 0 16,-1-2 0-16,1 1-384 0,-1-2 0 0,-1 1 0 0,-2 2 128 15,-2 0-128-15,-1-1 0 0,-2 1 128 16,-1 2-128-16,-1 1 0 0,-3 3 0 16,1 2 0-16,-3 3 0 0,0 3 208 0,-2 3-16 0,-1 3-16 0,-2 4 0 31,0 2-880-31,1 2-160 0,0-1-32 0,3 1-11024 0</inkml:trace>
  <inkml:trace contextRef="#ctx0" brushRef="#br0" timeOffset="106">20807 9858 6447 0,'0'-2'576'0,"-1"1"-576"0,0 1 0 0,0 0 0 16,0 0 816-16,-1 0 48 0,-1 0 16 0,-1-2 0 0,-2 2 368 0,-1 0 80 16,1-2 16-16,-1 1 0 0,2-1-384 15,0 2-64-15,1-1 0 0,-1 1-16 0,1 0-416 0,1 1-80 0,-1-1 0 0,0 3-16 16,0 1-32-16,0 1 0 16,-1 2 0-16,1-1 0 0,0 2 336 0,0-1 64 0,0 3 16 0,1 0 0 15,0 1 96-15,1-1 32 16,0 1 0-16,1-1 0 0,1 2-432 0,0-12-64 15,0 0-32-15,4 26 0 0,-4-26-352 0,0 0 144 0,0 0-144 0,0 0 0 16,0 0 144-16,0 0-144 0,0 0 0 0,0 0 144 16,37 19 96-16,-37-19 16 0,0 0 0 0,0 0 0 15,0 0-64-15,34-3-16 0,-34 3 0 16,0 0 0-16,0 0-176 0,0 0 0 0,35-8 0 0,-29 3 128 16,0 2-128-16,-1-6 192 0,1 2-192 0,-1-3 192 15,-1 0 16-15,0-2 16 0,0 1 0 0,-3 1 0 16,1-1-224-16,-2 1 0 0,0 0 0 0,-2 1 0 15,0 0 0-15,-2 1 0 0,-2 1 0 16,0 2-160-16,-2 1-96 0,-2 2-32 16,0 0 0-16,1 3 0 15,0 2-384-15,0-1-80 0,2 5-16 0,0-2 0 16,1 2-128-16,1 0-16 0,1 0-16 0,2-2-6352 0,0 2-1264 0</inkml:trace>
  <inkml:trace contextRef="#ctx0" brushRef="#br0" timeOffset="107">20938 9988 8287 0,'2'-5'736'0,"-1"1"-592"15,-1 1-144-15,1 2 0 0,-1 1 1152 0,0 0 208 16,1-1 48-16,0 1 0 0,0 0 64 0,0 0 0 15,0 1 16-15,-1 2 0 0,0 0-80 0,0 4 0 16,0 0-16-16,0 0 0 0,-1 1-768 0,1-1-160 16,-1 2-16-16,1-2-16 0,1-2-656 0,0 0-128 15,-1-5-32-15,0 0-10464 16</inkml:trace>
  <inkml:trace contextRef="#ctx0" brushRef="#br0" timeOffset="108">21086 9862 15663 0,'1'-2'688'0,"0"0"144"0,-1-1-656 0,0 1-176 0,0 2 0 0,0 0 0 0,0 0 816 15,0 0 128-15,1 2 16 0,-2 1 16 0,1-1 112 0,-1 3 0 16,-1 2 16-16,0-2 0 15,-1 2-784-15,0 0-176 0,1 2-16 0,-1 1-128 0,0-1 0 0,1-1 0 16,0 2 0-16,0-1 0 0,1 0 0 0,1 0 0 16,0 2 0-16,0-3 0 15,0-8 144-15,0 0-144 0,0 0 0 0,0 0 144 0,0 0-144 0,0 0 0 16,22 29 0-16,-22-29 0 0,0 0 240 0,0 0-48 16,0 0 0-16,28-8 0 0,-22 4 416 15,1-3 80-15,-1 0 16 0,1-1 0 0,-2 0-240 0,1 0-32 16,-2-4-16-16,1 2 0 0,-1-1-416 0,-1-1 0 0,-2 3 128 0,0-1-128 15,-1 0 0-15,-2 1 0 0,0 2 0 16,-3 0 0-16,-1 0-192 0,0 0 192 0,-1 2-160 16,0 1 160-16,0 1-256 0,-2 2 32 15,2 1 16-15,-1 1 0 0,1 2-368 0,0 1-80 0,0-2-16 0,1 3 0 16,0 0 64-16,2-1 16 0,2 1 0 16,0 0 0-16,0 0-560 0,2-1-96 0</inkml:trace>
  <inkml:trace contextRef="#ctx0" brushRef="#br0" timeOffset="109">21279 9806 2751 0,'4'-8'256'0,"-2"2"-256"0,1 1 0 0,-1 1 0 0,0 1 2480 0,-2 0 448 15,2 0 80-15,1-1 32 0,2-5-592 0,0 1-112 16,2-1-32-16,-2-1 0 0,-1 6-448 0,-1-1-80 15,0 3-32-15,-2 1 0 16,0 4 208-16,-2 0 32 0,0 2 16 0,-1 1 0 16,0 3-1760-16,-2 3-240 0,1 0-288 0,0 3 64 0,-1 4 688 0,-1-1 144 15,1 4 32-15,-1 2 0 16,0 4-320-16,-2-2-48 0,1 2-16 0,0 1 0 0,0-1-256 0,1-4 0 0,1 0 0 0,2-4-16896 31</inkml:trace>
  <inkml:trace contextRef="#ctx0" brushRef="#br0" timeOffset="110">20788 10310 6447 0,'0'-2'576'0,"0"2"-576"0,0 0 0 0,0 0 0 15,0 0 832-15,-1-1 48 0,1 1 16 0,-2-1 0 16,1 1 96-16,-2 1 32 0,2 0 0 0,-2 1 0 15,-1 1-16-15,0 2 0 0,0-1 0 0,-2 1 0 16,2 0-112-16,-3 0-32 0,2 2 0 0,-2-2 0 0,1 2 288 0,1-1 48 16,-1 2 16-16,2-3 0 15,0 4-256-15,0-4-64 0,1 3 0 0,1 0 0 0,0-1-416 0,0 3-96 16,2-3 0-16,0 0-16 0,0-7 0 0,0 0 0 16,0 0 0-16,11 28 0 15,-11-28-192-15,0 0-48 0,0 0 0 0,0 0 0 0,0 0 64 0,40 10 0 16,-40-10 0-16,0 0 0 0,31-12 128 0,-20 5 48 15,1 0 0-15,0-5 0 0,-1 2-48 0,0-4 0 16,-1 2 0-16,0-2 0 0,-2 2-128 0,-1 0-48 0,0-1 0 0,-3 0 0 16,1 1-144-16,-2 1 0 0,0-3 0 15,-2 2 0-15,0 2 0 0,-1-1 0 0,-1 1 0 0,0 0 0 16,-1 3 0-16,-2 0 0 0,0 0 0 0,0 0 0 16,-1 2 0-16,1 3 0 0,-1-1 0 0,1 3 0 15,0 1-192-15,1 3 192 0,-1-1-160 0,0 2 160 16,1 2-304-16,-1-1 48 0,0 2 0 0,0-1 0 15,2 2 0-15,-2-1 0 0,2 1 0 0,0-2 0 16,2 1-896-16,0 0-160 0,0-8-32 0</inkml:trace>
  <inkml:trace contextRef="#ctx0" brushRef="#br0" timeOffset="111">20965 10398 6447 0,'0'2'272'0,"0"-2"80"0,1 0-352 0,0 1 0 0,0-1 0 0,0 0 0 0,0 0 1440 0,0 2 224 15,1 0 32-15,-2-2 16 0,0 0 160 0,0 0 48 16,0 0 0-16,0 0 0 16,0 0-912-16,0 0-176 0,0 0-48 0,0 0 0 15,0 0-576-15,25 29-208 0,-25-29 144 0,1 1-144 16,0 0-528-16,0-1-192 0</inkml:trace>
  <inkml:trace contextRef="#ctx0" brushRef="#br0" timeOffset="112">21101 10313 3679 0,'0'0'320'0,"0"2"-320"15,0-2 0-15,0 0 0 0,0 0 608 0,-1 1 48 16,0 1 16-16,0 0 0 0,-1 0 864 0,-1 3 192 0,1-2 16 16,0 1 16-16,1 1-400 0,-1 0-80 0,0 0 0 15,-1 2-16-15,1-1-480 0,0 2-80 0,0 1-32 0,1-1 0 0,0 1-64 16,0 0-16-16,0-2 0 0,0 3 0 0,0-2 96 0,1 0 16 16,0 0 0-16,0-1 0 0,0 0-176 0,0-7-16 15,0 0-16-15,0 0 0 0,0 0-240 0,0 0-32 16,10 26-16-16,-10-26 0 15,0 0 48-15,0 0 0 0,0 0 0 0,0 0 0 16,15-10-112-16,-12 6-16 0,1-3 0 0,-2 2 0 0,2-3-128 0,1 2 128 16,-1-5-128-16,1 0 128 15,0-1-128-15,0 0-192 0,1-1 32 0,-2 0 16 16,0-1 0-16,-2 2 0 0,0-2 0 0,-1 2 0 16,-2 1-496-16,-1 3-112 0,-1-1-16 0,-1 2 0 15,1 0 64-15,-3 2 0 0,1 2 0 0,-3 1 0 16,1 2 64-16,-2 2 0 0,1 1 16 0,0 2 0 0,-2 0 272 0,2 2 48 15,1 0 16-15,-1 1 0 0,2 0 112 0,1-1 32 16,0 1 0-16,2-2 0 16,0 0-976-16,1-2-192 0</inkml:trace>
  <inkml:trace contextRef="#ctx0" brushRef="#br0" timeOffset="113">21192 10303 13823 0,'3'-2'608'0,"-1"-1"128"0,1 1-592 0,-1 1-144 0,-1 0 0 0,1 1 0 16,1-2 1712-16,2-1 304 0,2-2 64 0,2-1 16 15,-9 6-320-15,24-8-64 16,-24 8-16-16,0 0 0 0,0 0-864 0,37-2-160 16,-37 2-32-16,0 0-16 0,0 0-384 0,0 0-80 0,0 0-16 0,34 21 0 15,-34-21-16-15,0 0 0 0,0 0 0 0,0 0 0 16,12 27-128-16,-11-21 192 0,-1-1-192 0,-2 2 192 0,0 0 672 0,-2 0 144 15,-1 3 16-15,-1-2 16 16,-1 3-1808 0,-1-2-384-16,-1 3-64 0,0 0 0 0,0 0 832 0,0 0 192 0,0 0 16 0,2-3 16 0,1 0 160 15,2-3 192-15,2 0-32 0,1-3-16 0,2-1 400 0,1-1 80 16,-2-1 16-16,0 0 0 0,0 0-256 16,0 0-32-16,0 0-16 0,33-8 0 0,-33 8 336 0,20-10 64 15,-20 10 16-15,24-12 0 0,-24 12-304 16,25-9-64-16,-25 9-16 0,0 0 0 0,27-12-576 0,-27 12-112 15,0 0-32-15,0 0-10656 16,0 0-2112-16</inkml:trace>
  <inkml:trace contextRef="#ctx0" brushRef="#br0" timeOffset="114">20655 10804 9679 0,'-3'-3'864'0,"1"1"-688"0,1 0-176 0,0 1 0 0,0 1 0 0,1-2-128 16,-1 2 320-16,1-1 64 0,-1 0 0 0,0-1 16 16,0-1-96-16,0 0-32 0,1 1 0 0,-1 0 48 15,1 0-192-15,1 2-256 0,-1-2 64 0,0 1 64 16,0 1 128-16,1-2 0 0,-1 2 0 0,0 0 0 15,0-2 448-15,0 2 48 0,-1 0 0 0,1 0 0 16,0 0 176-16,-1 0 32 0,1-1 16 0,0 1 48 16,0 0 0-16,0 0 16 0,0 0 0 0,0-2 48 15,0 4-624-15,-1-4-208 0,1 2 144 0,1 0-144 16,-1 0 0-16,0 0-272 0,0 0 32 0,0 0 48 16,0 0 0-16,0 0 0 0,0 0 0 0,1 0 48 0,-1-1 144 0,1 1 0 15,0-1-144-15,-1 1 144 16,1-2 0-16,-1 1 256 0,1-1-64 0,0 0-16 0,0 1 160 0,0-2 48 15,0 2 0-15,0-3 0 0,-1 3-384 0,1-3 0 16,0 1 0-16,-1 3 128 0,1-4-128 0,0 1-160 16,0 0 160-16,0-1-208 0,-1 1 48 0,0 1 16 0,0-3 0 0,-1 3 0 15,0-3 144-15,0 3 144 0,0-1-16 0,0 0-128 16,-1 0 464-16,0 2-16 0,-1-1 0 0,0-1 0 16,1 3 16-16,-1 0 0 0,0 0 0 0,0 0 0 15,0 1 48-15,1 1 16 0,0 3 0 0,-1-3 0 16,0 3 0-16,0 0 0 0,1 1 0 0,-1 0 0 15,0 1 16-15,1 2 0 16,1 3 0-16,0 0 0 0,0 0-144 0,1 0-16 0,0 0-16 0,0 0 0 0,0 1-176 0,2-1-16 31,0-3-16-31,-2-9 0 0,0 0-160 0,0 0 192 0,0 0-192 0,0 0 192 16,0 0-192-16,0 0 0 0,0 0 0 0,34 27 128 16,-34-27-128-16,13-7 160 0,-5 0-160 0,0 0 160 15,2-2-32-15,1-1-128 0,-1 0 192 0,0-2-64 16,1 1-128-16,-2-1 160 0,3 0-160 0,-3-2 160 0,0 2-160 0,-1 0 0 15,-1 1 0-15,-1 0 128 0,-4 0-128 16,0 1 0-16,-2 3 0 0,-3-3 0 0,1 3 0 16,-4 0 0-16,0 2 0 0,-1 0 0 0,0 3 0 0,-2 1 0 15,-1 1 0-15,1 3 0 0,-1 0-384 16,0 3 64-16,0 0 0 0,2 2 0 16,-1-2-128-16,2 1-32 0,1 1 0 0,0-2 0 15,2 0-112-15,1-1-32 0,2-1 0 0,1 0-7152 16,0 0-1440-16</inkml:trace>
  <inkml:trace contextRef="#ctx0" brushRef="#br0" timeOffset="115">20828 10801 10127 0,'4'-2'448'0,"-3"-1"96"0,2 1-544 0,-1 1 0 0,-1 0 0 16,0 1 0-16,1 0 1264 0,0-2 144 0,1 2 16 0,-3 0 16 15,0 0-80-15,0 0-16 16,0 0 0-16,0 0 0 0,0 0-432 0,0 0-80 16,0 0-32-16,34 32 0 0,-34-32-576 0,0 0-224 15,0 0 176-15,13 29-176 16,-13-29-384-16,0 0-192 0,0 0-16 0,0 0-9168 0</inkml:trace>
  <inkml:trace contextRef="#ctx0" brushRef="#br0" timeOffset="116">21070 10683 911 0,'-1'2'0'0,"0"-2"0"0,1 0 0 15,-1 0 0-15,1 0 0 0,0 0 0 16,-1 0 640-16,1 0 64 0,-1 1 0 0,1 1 0 0,-1-2 576 16,0 0 128-16,0 2 32 0,1-2 0 0,0 0 432 0,-1 1 96 15,1-1 16-15,-1 1 0 0,0-1-416 0,0 2-80 16,0 1-16-16,-1-1 0 0,1 1-352 0,-1 1-80 16,0 1-16-16,0 2 0 0,0 0-336 0,0 0-80 15,0-1-16-15,1 1 0 0,-1 2-208 0,1 1-32 16,0 1-16-16,1-2 0 0,0 1-336 0,0-10 128 0,0 0-128 0,0 0 0 15,0 0 0-15,9 26 0 16,-9-26 0-16,0 0-192 0,0 0 48 0,0 0 0 16,0 0 0-16,24-12 0 0,-19 6 144 0,0 0-160 15,1-2 160-15,-1 1-160 0,0 1 160 0,0-2 0 0,-2-1 0 16,0 3 0-16,0-2 0 0,-1 2-128 0,-1-2 128 0,0 2 0 16,-1 0-144-16,-1-1 144 0,0 2-160 0,-1-1 160 15,-2 0-416-15,1 2 16 0,0-1 0 0,-2 1 0 16,1 2-112-16,0 1-32 15,-2 1 0-15,1 0 0 0,0 0 272 0,0 2 48 0,0 0 16 0,1 1 0 16,-1 2-928 0,3-3-176-16</inkml:trace>
  <inkml:trace contextRef="#ctx0" brushRef="#br0" timeOffset="117">21307 10647 1839 0,'0'-2'160'0,"0"0"-160"0,0 1 0 15,0 1 0-15,0 0 640 0,0 0 80 0,0 0 32 0,0 0 0 16,0-2 592-16,-1 2 128 0,1 0 32 0,-1-1 0 16,1 1-272-16,0-1-48 0,0 1-16 0,-1 0 0 15,1 0-48-15,-1 0-16 0,1-2 0 0,-1 2 0 16,1-1-144-16,0 1-16 0,-1 0-16 0,1-2 0 16,0 2-224-16,0-2-32 0,0 2-16 0,0-1 0 15,0 1-240-15,0 0-48 0,0-2-16 0,0 2 0 16,0 0-128-16,0 0-32 0,0 0 0 0,0 0 0 0,0 0-64 0,0 0 0 15,0 0-128-15,0 0 192 0,0 0-64 0,0 0-128 16,0 2 176-16,0-2-176 16,-1 0 176-16,1 0-176 0,0 0 160 0,0 0-160 0,0 0 144 0,-1 1-144 15,1-1 128-15,-1 0-128 0,0 2 128 0,1-2-128 16,-1 0 128-16,0 2-128 0,1-2 192 0,-1 1-64 16,0 1 0-16,0-1 0 0,1 0 128 0,-1 1 0 15,-1 1 16-15,1 0 0 0,0 1 80 0,-1-2 16 16,1 3 0-16,0 0 0 0,-1-1 16 0,1 2 16 15,-1 0 0-15,-1 2 0 0,1-1 48 0,-1 2 16 0,1-1 0 16,1 0 0-16,0 1-80 0,0-1 0 0,0-1-16 16,0-1 0-16,1 0-176 0,0-1-48 0,1-2 0 0,0 1 0 15,0-2-144-15,0 1 192 0,0-3-192 0,1 2 192 16,1-2-64-16,0 1-128 0,0-1 192 16,0 0-64-16,0 0-128 0,1-1 192 0,-4 1-192 0,0 0 192 15,0 0-192-15,0 0 192 0,0 0-192 0,30-9 192 16,-23 6-192-16,-1-2 0 0,2-1 0 0,-1-2 128 15,1 1-128-15,-1 0 0 0,0-3 144 16,-2 1-144-16,0 2 128 0,-1-2-128 0,0 0 128 16,0-1-128-16,-1-2 0 0,-2 1 0 0,0 0 0 0,-1 2 0 15,-1 0 0-15,-1 0-160 0,-2 1 160 0,-2 1-160 16,-1 2-256 0,-1 0-48-16,-3 1-16 0,2 4 0 15,-1 0-1088-15,0 2-224 0,0 0-32 0,1 1-16 0,1 4-688 16,-1-3-144-16</inkml:trace>
  <inkml:trace contextRef="#ctx0" brushRef="#br0" timeOffset="118">20768 11055 3679 0,'0'0'320'0,"-1"-2"-320"15,0 1 0-15,0 1 0 0,0-2 1024 0,-1 2 144 0,0-2 32 0,-2 0 0 16,-2-3 528-16,-1 0 96 0,0 1 32 0,-1 1 0 15,1 0-240-15,1 3-32 0,-1 0-16 0,0 0 0 16,1 3-416-16,0 0-96 0,0 1-16 0,2 3 0 16,-2 0-160-16,1 0-48 0,0 3 0 0,0-1 0 15,0 2-320-15,0 0-80 0,0 3-16 0,1-2 0 0,0 0-128 0,1 0-32 16,1-1 0-16,0-3 0 16,2 1-64-16,1-2-32 0,-1-7 0 0,0 0 0 15,0 0-160-15,0 0 0 0,0 0 0 0,0 0 0 16,32 23 0-16,-32-23 0 0,0 0 128 0,0 0-128 15,39-9 208-15,-39 9-32 0,23-11-16 0,-23 11 0 16,24-12 0-16,-24 12 0 0,23-17 0 0,-12 8 0 0,1-1-160 0,-3-2 0 16,0 2 0-16,-1-1 128 0,-2 1-128 0,-1 1 0 15,-2-3 0-15,0 2-176 0,-2-1 176 0,-2 2 0 16,-1 1-144-16,0-2 144 0,-2 3-144 0,-2 0 144 16,1 1-192-16,-3 0 192 0,0 4-304 0,-1 0 48 15,-2 0 16-15,1 4 0 16,1 0-576-16,0 3-112 0,0 0-32 0,2 1 0 15,1 2-320-15,0-1-64 0,1 2 0 0,1-1-16 16,1 1 96-16,1-2 32 0,1 1 0 0,1 0-7120 16</inkml:trace>
  <inkml:trace contextRef="#ctx0" brushRef="#br0" timeOffset="119">20920 11117 11055 0,'0'2'480'0,"0"-2"112"0,1 0-464 0,-1 0-128 0,0 2 0 0,1-2 0 0,-1 1 1568 0,0 2 288 15,2 0 64-15,-2-3 16 0,0 0-528 0,0 0-96 16,12 29-32-16,-12-29 0 0,0 0-752 0,9 23-144 16,-9-23-48-16,0 0 0 0,0 0-336 0,9 24-256 15,-9-24 32-15,0 0-10176 0</inkml:trace>
  <inkml:trace contextRef="#ctx0" brushRef="#br0" timeOffset="120">21092 11062 3679 0,'0'0'320'0,"0"0"-320"0,0 0 0 0,0 2 0 16,0-2 768-16,-1 0 64 0,0 1 32 15,0 1 0-15,0 1 912 0,-1 1 176 0,-1 0 32 16,0 0 16-16,1 2-240 0,-1-1-48 0,1 2-16 0,0-2 0 16,-1 4-480-16,1-1-80 0,0 1-32 15,1-1 0-15,1 1-304 0,-1 0-64 16,1 0-16-16,0-9 0 0,0 0-352 0,4 23-80 15,-4-23-16-15,0 0 0 0,0 0-128 0,0 0-16 16,0 0-128-16,0 0 192 0,0 0-192 0,0 0 128 16,39 0-128-16,-32-6 0 0,0-1 288 0,0-3-32 0,2-1-16 0,-1 1 0 15,1-2-64-15,-2 0-16 0,0-1 0 0,1 0 0 16,-3-1-160-16,0 2 0 0,-1 0 0 0,-3-2 0 0,0 3 0 0,-3 1 0 16,0-1 0-16,-3 3 0 15,1 1-336-15,-3 2 48 0,0 3 16 0,-2 1 0 31,1 4-112-31,-2 2-32 0,0-1 0 0,0 6 0 16,2-3-480-16,0 2-112 0,-1 1-16 0,2 2 0 0,0-3-16 0,2 1-16 16,-1-1 0-16,3-1-8256 0</inkml:trace>
  <inkml:trace contextRef="#ctx0" brushRef="#br0" timeOffset="121">21342 10956 13823 0,'1'-3'608'0,"-1"1"128"0,1 1-592 0,0-1-144 16,0 2 0-16,-1-1 0 0,0 1 1152 0,1-1 192 16,0 1 32-16,0 0 16 0,0 0-112 0,-1 1 0 15,0 2-16-15,-1 0 0 0,0 2-16 0,-1 0 0 0,0 4 0 0,0-2 0 16,0 0-240-16,-2 4-48 0,1 0-16 0,0 3 0 15,-1 0-208-15,-1 2-32 0,1 4-16 0,-2 1 0 16,0 2-352-16,0 1-64 0,-1 0-16 0,2 0 0 31,-1 0-816-31,3-3-160 0</inkml:trace>
  <inkml:trace contextRef="#ctx0" brushRef="#br0" timeOffset="122">20658 11486 3679 0,'-2'1'320'0,"1"-1"-320"15,1-1 0-15,0 1 0 0,0 0 1024 0,-1-2 144 16,0 2 32-16,0-2 0 0,-1 0 352 0,0-1 80 15,-1-2 16-15,2 1 0 0,-1 1 96 0,1-2 32 0,1 1 0 0,-2-1 0 16,1-1-304-16,0 1-64 16,-1 1-16-16,1 1 0 0,-1 2-224 0,1-1-32 0,-2 2-16 15,2 2 0-15,-1 0-256 0,-1 3-48 0,0 1-16 16,0 2 0-16,0 2-192 0,-2 1-32 0,1 2-16 16,1 3 0-16,-1-1-208 0,1 1-32 15,1-2-16-15,1 2 0 0,0-1-112 0,1-1 0 16,1 0-16-16,0-2 0 0,0-2-176 0,2-1 0 15,0 1 0-15,0-6 0 0,-3-4 0 0,0 0 0 16,0 0 0-16,0 0 0 0,0 0-128 0,0 0 128 0,0 0 0 0,37-2 0 16,-32-3 0-16,1-2 0 0,0 0 0 0,2-2 0 15,-1-1 128-15,1-2-128 0,1 0 0 0,-1 0 128 16,1-2-128-16,0 0 0 0,-1 1 0 0,-1 0 0 16,0-1 128-16,-1 0-128 0,-2 0 0 0,-2 0 128 15,-1 4-128-15,-2 0 0 0,-1 0 0 0,-1 2 0 16,-2 2-208-16,-2 0 16 0,0 3 16 0,-1 1 0 15,0 2-240-15,0 4-48 0,-1 0-16 0,-1 4 0 16,3-1-464-16,-1 1-80 0,3-1-32 0,-1 2 0 16,3-1-256-16,-1 0-48 0,2 0-16 0,1-3-10608 15</inkml:trace>
  <inkml:trace contextRef="#ctx0" brushRef="#br0" timeOffset="123">20888 11550 10127 0,'1'-2'448'0,"-1"1"96"0,0 0-544 0,0 1 0 0,0 0 0 0,0 0 0 15,0 0 1248-15,0 0 144 0,0 0 16 0,0 0 16 16,1 2 768-16,0 0 160 16,0 1 16-16,1 0 16 0,0 2-1168 0,0-1-256 0,1 1-32 0,-3-5-16 15,0 0-672-15,0 0-240 0,0 0 144 0,0 0-144 16,0 0-1024-16,0 0-304 0</inkml:trace>
  <inkml:trace contextRef="#ctx0" brushRef="#br0" timeOffset="124">21113 11486 10703 0,'-3'-2'464'0,"1"2"112"0,2 2-448 0,-2-2-128 15,1 0 0-15,0 0 0 0,0 1 1408 0,0 1 272 0,-1 1 48 0,-1 2 16 16,-1 1-384-16,1-1-80 0,1 2 0 0,0 2 1792 47,2-9-1536-47,1 20-320 0,-1-20-400 0,0 0-80 0,7 26-16 0,-7-26 0 0,0 0-144 0,0 0-16 0,0 0-16 0,0 0 0 15,0 0-352-15,0 0-64 0,0 0 0 0,0 0-128 16,0 0 0-16,38 11 0 0,-38-11 0 0,8-13 0 16,-3 6 0-16,-1-1 0 0,-1 1 0 0,-1-1 0 0,1 0 0 0,-2 0-256 15,-1 1 80-15,0-2 16 16,-2 1-96-16,0 1 0 0,0 0-16 0,0 0 0 15,-2 0 16-15,0 2 16 0,-1 0 0 0,-1 3 0 16,1 0-144-16,0-1-48 0,-2 4 0 0,1 3-1040 31,-1-2 128-31,2 4 16 0,0 0 16 0,1-1-688 0,2-3-144 0</inkml:trace>
  <inkml:trace contextRef="#ctx0" brushRef="#br0" timeOffset="125">21339 11427 3679 0,'-2'0'0'0,"1"0"144"15,0 0-144-15,0 1 208 0,0 1-208 0,-1-2 0 0,2 0 0 0,0 2 0 0,-2-1 1152 0,-1 2 176 16,0 0 32-16,0-2 16 0,1 3 720 0,1-3 144 16,-1 0 16-16,1 1 16 0,0-2-800 0,0 1-144 15,0 1-48-15,0-2 0 0,1 0-384 0,-1 2-64 16,0 1-32-16,0-3 0 0,0 2 16 0,0 0 0 0,0 1 0 0,-1-1 0 15,0 3-304-15,0-1-48 0,0 1-16 0,0 2 0 16,0 1 192-16,1-1 16 16,-1 4 16-16,1-1 0 0,0 0 144 0,1-1 16 0,0-2 16 0,0 3 0 15,1-4-304-15,0 2-64 0,-1-8-16 0,0 0 0 16,0 0-256-16,0 0-48 0,0 0-16 0,0 0 0 16,0 0-144-16,0 0 192 0,0 0-192 0,0 0 192 15,41 14 64-15,-36-19 32 0,3-2 0 0,-1-2 0 16,0 2-48-16,1-3-16 0,-3 0 0 0,2 1 0 15,0-3-224-15,1-2 144 0,-1-3-144 0,0 2 128 0,-1-2-128 0,-1 2 192 16,-1-2-192-16,0 3 192 0,-2 2-192 0,0 1 0 16,-3 4 0-16,-1 1 0 15,-1 2 0-15,-1 4 0 0,-1 0 0 0,-2 2 0 16,-1 4-800-16,-2 3-32 0,-2 5-16 0,-1 0 0 16,-1 5-1024-16,2-3-208 0</inkml:trace>
  <inkml:trace contextRef="#ctx0" brushRef="#br0" timeOffset="126">20745 11965 9215 0,'1'-2'816'0,"0"-1"-656"16,0 1-160-16,-1 2 0 15,0 0 1216-15,1-1 224 0,0-2 32 0,1 0 16 0,-1-2 112 0,1 2 0 16,-1 2 16-16,-1 1 0 0,-1 0-112 0,0 2-32 16,0 1 0-16,-1 2 0 15,-1 1-384-15,1 1-64 0,-1 1-32 0,1 3 0 0,0 1-112 0,-1 2-32 16,1 1 0-16,-1 2 0 0,1 0-464 0,-1 1-112 0,-1 1-16 0,2 0 0 16,-1-2-256-16,2 0 160 15,0-2-160-15,0-2 128 0,1-2-320 0,0-1-64 16,1-3 0-16,0 0-16 0,-1 0-1328 0,1-2-272 0,-1-1-48 15,1-1-10592 1</inkml:trace>
  <inkml:trace contextRef="#ctx0" brushRef="#br0" timeOffset="127">20907 12091 13823 0,'2'-6'608'0,"-2"3"128"0,2-2-592 0,-1 2-144 0,1 1 0 0,-1 0 0 0,0 2 1616 0,1-3 304 16,2-2 48-16,-1 2 16 0,2 2 304 0,-1-1 64 0,-1 5 16 0,-3-3 0 15,0 0-864-15,0 0-160 0,14 37-48 0,-14-37 0 16,6 26-976-16,-6-26-192 16,6 28-128-16,-6-28 160 15,0 0-560-15,10 31-112 0,-10-31-32 0,0 0-9328 0,0 0-1872 0</inkml:trace>
  <inkml:trace contextRef="#ctx0" brushRef="#br0" timeOffset="128">21215 12008 911 0,'1'-2'0'0,"-1"0"0"15,1 1 0-15,0-1 0 16,0 2 1408-16,-1-2 208 16,1 1 48-16,1 1 0 0,0-3 688 0,0 0 144 15,0 0 16-15,-1 1 16 0,0 0-128 0,-1 1-32 16,0 1 0-16,0 1 0 0,-1 1-864 0,0 0-176 16,-1 3-48-16,-1-1 0 0,0 1-272 0,0 2-64 15,0 3-16-15,-1 0 0 0,-1-1-240 0,1 3-48 0,1 2-16 16,0 0 0-16,1 1-176 0,1-1-48 0,0 2 0 15,1-1 0-15,1 1-192 0,0-2-32 0,-1-14-16 0,6 25 0 16,-6-25-160-16,0 0 192 0,0 0-192 0,0 0 192 16,0 0-192-16,30 25 0 0,-30-25 0 0,0 0 0 15,19-9 0-15,-12 1 0 0,1-1 0 0,-2-5 0 16,2 0 0-16,0-2 0 0,-1-2 0 0,0-1 0 16,-1 1 0-16,0-2 0 0,-1 4 0 0,-3-1 0 15,0 1-288-15,-2 2 64 0,-2 1 16 0,-1 2 0 16,-2 1-128-16,-2 1-32 0,-2 1 0 0,-1 4 0 15,-1 2-400-15,-1 2-96 0,0 3-16 0,1 3 0 16,0 1-464-16,0 3-112 0,2 0-16 0,3 1 0 16,0 3 320-16,3-2 64 0,2 0 16 0,3 0-9584 15</inkml:trace>
  <inkml:trace contextRef="#ctx0" brushRef="#br0" timeOffset="129">21496 11965 5519 0,'-2'-1'496'0,"0"1"-496"0,1 0 0 0,1 0 0 16,-1 0 1488-16,0 1 208 0,-1 0 32 0,-1 1 16 16,-2 0 1088-16,-2 1 224 0,2 2 32 0,0-1 16 15,0 1-816-15,0 2-176 0,1-2-16 0,1 2-16 16,0 0-944-16,0 2-192 0,1 1-48 0,0-1 0 0,0 1-320 0,2-1-80 16,-1 3-16-16,1 0 0 0,-2 0-208 15,2 0-32-15,1 0-16 0,0 0 0 0,0-1-224 16,0-2 176-16,-1-9-176 0,0 0 160 15,0 0 32-15,0 0 0 0,0 0 0 0,0 0 0 0,35 22 64 16,-29-27 0-16,2-4 16 0,-1-1 0 16,1-1 32-16,0-1 0 0,-1 0 0 0,-1-3 0 0,-1 1-176 0,-1 2-128 15,-1-2 192-15,-2 2-192 0,-1 0 0 0,-3 0 0 16,0 1 0-16,-1 2 0 0,-2 1 0 0,-2 2 0 16,-1 1-144-16,-1 4 144 15,1 1-1104-15,0 0-144 0,0 3-32 0,2 0-9584 16,0 1-1920-16</inkml:trace>
  <inkml:trace contextRef="#ctx0" brushRef="#br0" timeOffset="130">22302 3646 7359 0,'-3'0'656'0,"1"0"-528"0,0 0-128 16,1 0 0-16,0 0 256 0,-2 1 32 15,0 0 0-15,-3 1 0 0,-1 3 336 0,-3 0 64 0,1 0 16 0,0 2 0 16,1-2 256-16,0 2 64 0,2 0 16 0,-1 0 0 15,2 0-128-15,2 0-16 0,-1 1-16 0,2-1 0 16,-1 2 64-16,2 0 16 0,0 1 0 0,0-1 0 16,0 3-128-16,1 0-32 0,1-2 0 0,0 1 0 0,0-1-240 0,-1-10-48 15,0 0-16-15,0 0 0 16,0 0-304-16,19 40-64 0,-13-37-128 0,1 0 192 16,0-3-192-16,2-1-192 0,-1-3 48 0,1-2 0 15,2 0-144-15,-1-2-32 0,-1-1 0 0,0-1 0 16,2-2 128-16,-1 1 0 0,-1-1 16 0,-2-2 0 0,-1 2 176 0,-2 0-192 15,-3 1 192-15,-2 0-192 16,-1 2 192-16,-2 2 0 0,0-3 0 0,-2 1 0 0,0 2 0 16,0-3 0-16,-2 3 0 0,1 1 0 15,1 1 0-15,0 2-192 0,1 0 192 0,2 1-192 16,2 2-576-16,0 2-128 0</inkml:trace>
  <inkml:trace contextRef="#ctx0" brushRef="#br0" timeOffset="131">22412 3755 16575 0,'0'0'736'0,"0"2"160"0,0-2-720 0,-1 1-176 16,1 1 0-16,0 0 0 0,0 0 992 0,0 0 160 0,0 4 48 15,0 1 0-15,1 2-1072 0,-1 1-128 16,2-1-176-16,-2-9-5952 15,0 0-1184-15</inkml:trace>
  <inkml:trace contextRef="#ctx0" brushRef="#br0" timeOffset="132">22571 3710 11055 0,'-2'1'480'0,"-1"0"112"0,1-1-464 0,0 2-128 0,1-1 0 0,0 1 0 16,0-2 592-16,0 2 112 0,0 3 0 0,-2-2 16 15,0 4 80-15,-1-1 16 0,1 3 0 0,1-1 0 16,0 1-224-16,1-1-32 0,2-1-16 0,-1 0 0 0,1 1-320 16,1-2-64-16,0 1-16 0,1-2 0 15,1 0-704-15,0-2-144 0,0-1-16 16,1 0-16-16,0-1-528 0,1-2-96 0,1-1-32 0,-2-1 0 15,2-2 272-15,-2 1 48 0,2-1 16 0,-2-1 0 16,1 0 448-16,-2-1 96 0,0 2 0 0,-1 0 16 0,0-1 496 0,-1 0 160 16,-1 2 0-16,0-3 0 0,0 2 736 0,-2 0 160 15,0-2 32-15,0 3 0 0,0-3-48 0,-1 2 0 16,-1-2 0-16,0 3 0 0,0-1-64 0,0 1-16 16,-1 0 0-16,0-1 0 0,1 1 256 0,0 1 32 15,0-1 16-15,-1 1 0 0,2 0-416 0,-1 1-80 16,0 2 0-16,0-1-16 0,-1 1-208 0,2 1-32 0,-1 1-16 15,0-1 0-15,0 1-304 0,1 1-48 0,-1 0-16 0,0 0 0 32,2 0-480-32,-1-1-96 0,2 1-32 0,0-1-11040 0</inkml:trace>
  <inkml:trace contextRef="#ctx0" brushRef="#br0" timeOffset="133">22751 3711 4607 0,'3'-4'400'0,"-1"2"-400"0,0-1 0 0,-1 1 0 16,0 2 1376-16,0-1 192 0,-1 0 32 0,1 1 16 0,-1-2 496 0,2-1 112 15,0 1 16-15,-1-1 0 0,0 3-1216 0,-1-2-224 16,0 4-48-16,-1-2-16 0,-1 1-352 0,0 3-80 15,0-3-16-15,-1 3 0 0,-1 0 320 0,0 0 64 16,0 1 16-16,-1 1 0 0,0 1-288 0,-1 0-48 16,1 0-16-16,1 3 0 0,-1-3-160 0,2 2-48 15,0-1 0-15,2-1 0 0,0 0-128 0,2-1 0 16,0 2 0-16,0-4 0 0,-1-4 0 0,0 0 0 0,0 0 0 16,0 0 0-16,0 0 0 0,0 0 0 0,0 0-144 0,42 12 144 15,-34-16 0-15,0-1 0 16,0-1 0-16,2-2 0 0,0 1 0 0,0-1 144 15,0-1-144-15,0 0 192 0,1-1-192 0,-1 0 0 16,-1 1 0-16,-2 2 0 0,0-3 192 0,-1 3-32 0,-3 0-16 16,-1 0 0-16,-1 2-144 0,-3-1 0 0,-1 3 0 0,-3 0 128 15,-1 1-128-15,-2 2 0 0,-1 2 144 0,-1 1-144 16,-2 2-208-16,0 2-112 0,0 0-32 0,0 0-7536 16,2 2-1520-16</inkml:trace>
  <inkml:trace contextRef="#ctx0" brushRef="#br0" timeOffset="134">22380 4084 11967 0,'-2'-2'528'0,"0"0"112"0,1 0-512 0,0 1-128 15,0-1 0-15,0 2 0 0,0 2 640 0,-1-2 112 16,-1 0 16-16,0 0 0 0,-3 3-112 0,1 1-16 0,-2 1 0 0,0 1 0 16,-1 2-352-16,1-1-80 0,-1 4-16 0,2 0 0 15,-1 1 384-15,3-2 80 16,-1 1 16-16,1 1 0 0,2-1-224 0,1-2-32 0,1-1-16 0,1-3 0 16,2 0-176-16,1 0-32 0,2-3-16 0,-1 0 0 15,3-2-176-15,-1-2 160 0,2 0-160 0,1-3 160 16,-1 0 128-16,1-2 32 0,3-2 0 0,0-3 0 15,1 0-112-15,-2-2-16 0,1 0 0 0,-2-1 0 0,-1 1-192 0,-1-1 0 16,-3-1 128-16,-2 3-128 16,-1 0 0-16,-3 0 176 0,-1 2-176 0,-3 0 160 15,-2 3-160-15,-2-1 128 0,-1 2-128 0,-2 3 128 16,-2 1-128-16,0 1 0 0,1 4-192 0,0 2 192 16,1 2 0-16,2 2 0 0,1 2 0 0,1 0 0 15,3 1-336-15,0 1-48 0,1 0-16 0,3 0-6704 16,0-12-1328-16</inkml:trace>
  <inkml:trace contextRef="#ctx0" brushRef="#br0" timeOffset="135">22519 4194 12895 0,'-2'0'576'0,"0"0"112"0,1 2-560 0,0-2-128 15,1 1 0-15,0-1 0 0,0 1 768 0,0 1 112 0,0 1 16 0,-1 0 16 16,1 1-352-16,-1 1-80 16,1 2-16-16,0-2 0 15,0 2-1648-15,1-3-336 0,0-1-64 0,0 2-16 0</inkml:trace>
  <inkml:trace contextRef="#ctx0" brushRef="#br0" timeOffset="136">22687 4072 10127 0,'-5'1'448'0,"1"1"96"0,0 0-544 0,2-2 0 15,0 3 0-15,0-1 0 16,0-2 1104-16,-1 4 112 0,-1 2 32 0,-4 3 0 16,1 1-480-16,-3 3-112 0,3 0-16 0,-1 1 0 15,0 0-272-15,2 1-64 0,0 1-16 0,3-2 0 0,-1 0 272 0,2-2 48 16,2-12 16-16,0 0 0 0,5 33-320 0,-5-33-64 15,0 0-16-15,0 0 0 0,0 0-416 0,0 0-96 16,42 5-16-16,-31-14 0 0,0 2 112 0,2-3 0 16,-1-2 16-16,-1 0 0 0,-2 1 176 0,-1 1 224 15,1-1-48-15,-4 1-16 0,-1 0 96 0,-1 0 32 16,-2 1 0-16,-2 0 0 0,-1-2 336 0,-3 2 64 0,0 1 16 16,-2 0 0-16,-1 3-192 0,-1-2-48 0,0 5 0 0,0 0 0 15,1 2 288-15,-2 2 48 0,1 2 16 0,2 1 0 16,-1-1-304-16,2 2-48 0,1 1-16 0,0-3 0 15,3 2-448-15,0 0-208 16,1 0 16-16,2-2-12800 0</inkml:trace>
  <inkml:trace contextRef="#ctx0" brushRef="#br0" timeOffset="137">22888 4115 12895 0,'-1'-2'576'0,"0"-1"112"0,0 1-560 0,0 0-128 0,0 2 0 0,0 0 0 15,0 0 1136-15,-1 0 192 0,-1 0 32 0,-1 0 16 0,-2 0-656 0,0 2-128 16,-1 1-16-16,1 2-16 0,-1 1 368 16,1 2 80-16,0-2 16 0,1 2 0 15,-1 1 96-15,2 0 32 0,0 3 0 0,1-1 0 0,0 1-576 16,2-1-128-16,1-11 0 0,0 0-16 15,0 0-432-15,10 40 0 0,-10-40 0 0,0 0 0 16,0 0-144-16,0 0-64 0,41 22-16 0,-31-22 0 16,-3-1-160-16,1-1-48 0,3-3 0 0,0-2 0 15,1 0 432-15,-1-3 0 0,0-1 0 0,0-1 0 0,-2 0 256 16,0 0 48-16,-3 0 0 0,-1 0 0 0,-2 1 160 0,-3 1 48 16,-2-2 0-16,-2 2 0 0,-2 1 160 0,-2 1 32 15,1 2 16-15,-3 0 0 0,-1 1-240 0,-2 4-48 0,-1 1-16 0,1 3 0 16,1 1-720-16,0 3-144 15,3 0-16-15,1 4-14160 16</inkml:trace>
  <inkml:trace contextRef="#ctx0" brushRef="#br0" timeOffset="138">22310 4504 11055 0,'-1'-2'976'0,"-1"2"-784"15,1 0-192-15,0 0 0 0,0 0 1344 0,0 0 208 0,0 0 48 16,-3 0 16-16,0 0-80 0,-1 2 0 0,0 0-16 0,-1 1 0 16,1 4-880-16,-1 2-160 0,1 1-32 0,-1 4-16 15,1 0-160-15,0 1-16 0,0 1-16 0,2 0 0 0,1 1-80 0,1 0-16 16,1-3 0-16,0-14 0 0,0 0-144 16,7 34 0-16,-7-34 0 0,0 0 0 15,0 0-576-15,0 0-80 0,0 0-32 0,40-1 0 16,-30-8 368-16,0-3 80 0,2-2 16 0,1-3 0 15,-2 0 224-15,-1 1 208 0,-1-1-32 0,-2 3-16 0,-2 0-304 0,-1-1-64 16,-1 1-16-16,-1-1 0 0,-2 2 224 16,-2 0 0-16,-1 2 0 0,-3-1 0 15,1 3 0-15,-2 2 0 0,0 2 0 0,-1 1 0 0,2 4 320 0,-1 2-32 16,3 1-16-16,-1 3 0 0,1 1-112 0,1-2-32 16,0 3 0-16,2 0 0 15,3 0-512-15,1-1-96 0</inkml:trace>
  <inkml:trace contextRef="#ctx0" brushRef="#br0" timeOffset="139">22456 4602 15663 0,'0'2'688'0,"-1"-2"144"0,1 0-656 0,0 0-176 0,0 2 0 0,0-1 0 16,-1 0 1472-16,0 2 256 0,0 2 48 0,0 1 16 15,0 2-992-15,0 1-192 0,0-2-32 0,1 1-16 32,1-1-1216-32,1 0-240 0,1-3-64 0,0-3-8800 0</inkml:trace>
  <inkml:trace contextRef="#ctx0" brushRef="#br0" timeOffset="140">22613 4476 7359 0,'-1'0'320'0,"0"-2"80"16,0 2-400-16,0 0 0 0,0 0 0 0,1 0 0 0,0 2 1296 0,-1-2 176 15,0 2 48-15,-1 0 0 0,-1 1 352 0,1 2 80 16,-1 1 16-16,2 2 0 0,0-1-304 0,-1 2-64 15,1 2-16-15,0 0 0 0,0 1-656 0,1 0-128 16,0-12-32-16,0 25 0 0,0-25-496 0,0 0-96 16,4 33-32-16,-4-33 0 0,0 0-144 0,0 0 0 15,0 0 0-15,0 0 0 0,20 36 0 0,-15-36 0 16,0-1 0-16,1-3 0 0,0-1 144 0,1-1 0 0,1-2 0 16,0-1 0-16,0-2-144 0,-1 1 0 0,0-2 144 0,-1 1-144 15,-1-2 0-15,0 3-240 0,-3-1 48 0,0 1 0 16,-2-2 192-16,-2 1 0 0,-1-1 0 0,-2 0 0 15,0 2 0-15,-2 3 128 0,0 0 16 16,-1 5 0-16,0 0 384 0,-1 2 80 0,-1 2 16 0,1 2 0 16,1-1-208-16,-1 4-32 0,2-3-16 0,0 2 0 15,2 0-368-15,1 0 0 0,1 0 0 0,2 0-9744 16,1-1-1952-16</inkml:trace>
  <inkml:trace contextRef="#ctx0" brushRef="#br0" timeOffset="141">22825 4482 4607 0,'1'-2'0'0,"-1"2"192"0,0-1-48 0,0 0-16 0,0 1-128 0,-1 0 0 0,1 1 0 0,-1-1 0 15,0 0 1152-15,-1 1 192 0,0-1 32 0,-1 2 16 16,0 1 512-16,-1-2 96 0,0 3 32 0,0-2 0 16,0 1-432-16,-1 1-64 0,0 1-32 0,-1-2 0 15,0 4-160-15,0-1-16 0,-1 0-16 0,1 3 0 16,-1 0-208-16,2 1-32 0,-1 2-16 0,2 0 0 16,-1-1-448-16,2 1-96 0,1 0 0 0,2-12-16 15,0 0-496-15,0 0 0 16,11 39 0-16,-11-39 0 0,0 0 0 0,0 0-336 0,0 0 48 0,41 18 16 15,-30-20-320-15,-1-1-64 0,2-4-16 0,0 0 0 0,1-4 352 0,-1-1 64 16,0 0 0-16,-2 2 16 0,-2 0 64 0,-1-1 16 16,0-1 0-1,1-3 0-15,-3 1 160 0,0 0-208 0,-3 2 80 0,-2 0 128 16,-2 1-256-16,-4 1 80 0,-1 1 16 0,-4 1 0 16,-1 4-960-1,-3 2-192-15,0 4-32 0,0 0-5792 0,1 5-1152 0</inkml:trace>
  <inkml:trace contextRef="#ctx0" brushRef="#br0" timeOffset="142">22271 4907 2751 0,'-2'0'256'16,"0"0"-256"-16,1 0 0 0,0 0 0 0,0 1 1072 0,0 1 160 15,0-2 48-15,-3 2 0 0,-1-1 144 0,0 2 48 16,-1 0 0-16,1 2 0 0,-1-3-400 0,0 5-80 16,1-2-16-16,0 2 0 0,1 0-272 0,0 1-64 15,0 0-16-15,1 0 0 0,2-1-304 0,0-1-64 16,0 0-16-16,2-1 0 0,0-1-240 0,-1-1 0 15,3 0 128-15,0-2-128 0,0-1 192 0,1-1-16 16,1 0 0-16,1-4 0 0,1 3 288 0,0-5 64 16,1 1 16-16,0-2 0 0,1 1-32 0,-1-1-16 15,0 1 0-15,0 0 0 0,-2 0-304 0,-1 0-48 0,0 0-16 16,-2 0 0-16,-1 2-128 0,0-1 0 0,-1 1 0 0,-1-1 0 16,-2 0 0-16,0 0 0 0,-1-2 0 15,1 2 0-15,-2-1 0 0,-1 0 0 0,1 0 0 0,0 2 0 16,-1-1 0-16,1 3 0 0,0 2 0 0,-1-1 0 15,2 2 0-15,0 2 208 0,1 2-16 0,-1 0-16 16,1 0-928-16,1 1-176 16,0 2-32-16,1 1-9088 0</inkml:trace>
  <inkml:trace contextRef="#ctx0" brushRef="#br0" timeOffset="143">22396 4939 11967 0,'3'-1'528'0,"-2"1"112"0,1-2-512 0,-1 2-128 15,-1 0 0-15,0 0 0 0,0 0 1152 0,0 2 192 16,1-2 32-16,-1 2 16 0,0 3-432 0,1 0-64 16,-1-1-32-16,1 2 0 0,0 0-736 0,-1 0-128 15,1 0 0-15,1-1-8944 0</inkml:trace>
  <inkml:trace contextRef="#ctx0" brushRef="#br0" timeOffset="144">22558 4852 6447 0,'0'-2'272'0,"-1"2"80"15,1 0-352-15,0 0 0 0,-1 0 0 0,0 0 0 0,0 0 544 16,0 2 32-16,-1-1 16 0,-1 1 0 0,-1 3 336 16,0-3 64-16,-1 3 16 0,1 2 0 0,-1-3 416 0,0 4 96 15,2-1 16-15,-1 2 0 0,1 1 0 0,0-1 16 16,1 1 0-16,1-1 0 0,1 1-1056 0,1-3-224 16,0 0-32-16,1 0-16 0,0-4-224 0,1 0 128 15,1 0-128-15,0-3 0 0,3 1 0 0,-1-2 128 16,0-1-128-16,1 0 0 0,0-3 192 0,1 0 0 15,0-1 0-15,1-2 0 0,-1 1 96 0,1 0 16 16,0-3 0-16,-2 1 0 0,1 2-144 0,-2-3-32 16,0 1 0-16,-2 0 0 15,-1 1 176-15,-2 1 16 0,-2 0 16 0,-2 0 0 0,0 1 80 0,-1 0 16 16,-3 0 0-16,-1 1 0 0,0 2-144 0,-3-2-32 16,0 3 0-16,-1 2 0 0,1 0-128 0,0 2-128 0,2 1 192 15,0 1-192 1,4 1-320-16,-1 0-192 0,3 2-16 0,1-2-12544 0</inkml:trace>
  <inkml:trace contextRef="#ctx0" brushRef="#br0" timeOffset="145">22770 4829 5519 0,'1'-3'496'0,"-1"1"-496"15,0 1 0-15,0 1 0 0,0 1 1744 0,-1-1 256 16,0 0 48-16,0-1 16 0,-1 1-336 0,0 0-64 16,-1 1 0-16,-2 1-16 0,0 1-864 0,0 2-160 15,-2-1-48-15,2 1 0 0,-1 1 272 0,0 0 48 16,0 1 16-16,1-2 0 0,1 2 32 0,0 0 0 16,1-1 0-16,1 0 0 15,2-1-528-15,0-1-96 0,0 1-32 0,1 0 0 0,2-1-112 0,0-1-32 16,1 2 0-16,0-3 0 0,-4-2-144 0,0 0 160 15,0 0-160-15,0 0 160 0,42 12-160 0,-31-14 192 16,1 2-192-16,1-3 192 0,1-1-192 0,1 1 0 0,2-2 0 0,-4 0 128 31,-2 1-128-31,1-1 0 0,1 0 0 0,-1-1-176 16,1 1-640-16,-3 0-128 0,0 1-16 0,-2 0-16 16,-1 2-1072-16,-2 0-192 0</inkml:trace>
  <inkml:trace contextRef="#ctx0" brushRef="#br0" timeOffset="146">22892 4774 11055 0,'-3'0'976'0,"0"2"-784"15,1-2-192-15,1 1 0 0,1 1 1616 0,-2-1 288 16,-1 3 48-16,-1 0 16 0,-2 6 768 0,-1 2 144 0,-1 1 48 0,0 2 0 0,1 2-1648 16,0 2-320-16,1 0-64 0,-2 0 0 15,3 0-768-15,-2 1-128 0,1 0 0 0,1-2-14144 31</inkml:trace>
  <inkml:trace contextRef="#ctx0" brushRef="#br0" timeOffset="147">22334 5194 9215 0,'-1'-4'816'0,"0"1"-656"0,1 3-160 0,-1 0 0 15,0 0 1520-15,0 0 272 16,-1 0 48-16,-2 0 16 0,-1 2-64 0,-2 1 0 15,-2 0 0-15,1 3 0 0,2 0-752 0,-3 2-144 16,1-1-48-16,0 4 0 0,1 0 128 0,1 1 32 16,-1 0 0-16,1 0 0 0,1 2-544 0,1-3-96 15,0 1-32-15,2 0 0 0,1-2-192 0,1 1-144 0,1-1 192 16,1-3-192-16,-2-7 0 0,0 0 0 0,0 0 0 0,0 0 0 16,0 0 0-16,0 0 0 0,0 0-240 15,37 24 80-15,-31-27-64 0,2-3-16 0,1 0 0 0,0-3 0 16,2-2 112-16,0-1 128 0,1-2-208 0,0 1 80 0,-1-3 128 0,-1 1-128 15,0-1 128 1,-2 0-128-16,-1 1 128 0,-1-1 0 0,-3 1 0 0,-2 1-128 16,-1 0 128-16,-3 0-128 0,0 2 128 0,-3 1-128 31,1 2-272-31,-2 5-48 0,0 2-16 0,-1 4 0 0,1 2 144 0,-1 4 16 0,1 1 16 0,0 1 0 16,-1 2-672-16,3 2-128 0,-1 0-16 15,3-2-9120-15</inkml:trace>
  <inkml:trace contextRef="#ctx0" brushRef="#br0" timeOffset="148">22519 5298 10127 0,'0'0'448'0,"0"0"96"0,-1 0-544 0,0 2 0 15,1-2 0-15,0 1 0 0,0 1 1184 0,-1-2 128 0,0 3 32 0,-1 1 0 16,0 3-560-16,-1-2-96 16,2 2-32-16,0 0 0 0,1 1-352 0,0-2-80 0,0-1-16 0,2-2-8128 15</inkml:trace>
  <inkml:trace contextRef="#ctx0" brushRef="#br0" timeOffset="149">22687 5172 15663 0,'-2'-3'688'0,"2"0"144"0,-1 1-656 0,0 1-176 0,0 1 0 0,0 0 0 16,-1 0 1008-16,0 0 160 0,-2 1 48 0,0 1 0 15,-3 1-752-15,0 1-144 0,-1 3-16 0,0 0-16 0,0 2 96 16,-2 2 32-16,2 2 0 0,1 1 0 0,0 1 48 15,1 1 16-15,1 1 0 0,1-3 0 16,3 0-96-16,1 0 0 0,0-14-16 0,0 0 0 0,8 36-368 0,-8-36-160 16,0 0 16-16,0 0 0 15,0 0-688-15,39 21-144 0,-39-21-32 0,22-5 0 16,-10 1 464-16,0-4 96 0,0 0 0 0,1-1 16 0,-1-2 432 0,-1 1 256 16,-1 1-48-16,-2-2 0 0,-1 2 80 0,-2-2 16 15,-1 2 0-15,-1-2 0 0,-3 1 16 0,-1 0 16 16,-2 3 0-16,-2-2 0 0,-1-1-16 0,-4 3 0 15,1-2 0-15,-2 1 0 0,0 2 32 0,0 0 0 0,1 2 0 16,0 1 0-16,4 3-352 0,-2 0 0 0,3 3 0 0,-1 1 128 31,3 1-1152-31,0 0-208 0</inkml:trace>
  <inkml:trace contextRef="#ctx0" brushRef="#br0" timeOffset="150">22778 5147 11967 0,'0'-3'528'0,"0"1"112"0,1 0-512 0,-1 0-128 0,0 2 0 0,0-1 0 15,0 1 2112-15,1 0 384 0,0-2 64 0,1 1 32 0,1-1-224 0,-1 0-64 16,2 0 0-16,1 0 0 0,0-1-1152 0,2 1-256 16,-1-1-32-16,2 2-16 0,-2-2-528 15,3 2-96-15,-2-3-32 0,1 1 0 16,1 1-192-16,-1 0 0 0,0-1 128 0,0 1-128 0,-4 2 0 0,2-3 0 15,-1 3 0-15,-1 0 0 16,0 0 0-16,0 0 0 0,-2 0 0 0,0 1 0 0,0 1 0 0,-1 0 0 16,-1 1 0-16,0-1 0 15,-1 2 0-15,0-1 144 0,0 0-16 0,-1 1 0 0,2-2 144 0,-2 3 32 16,0 0 0-16,0-1 0 0,0 0-48 0,1 1-16 0,0 1 0 0,-1-1 0 16,1-1-64-16,1 1-16 0,-2 1 0 15,1 0 0-15,-1 1 0 0,-1 0 0 0,0 2 0 0,1 1 0 16,-3 4-160-16,0 0 160 15,0 3-160-15,0 0 160 0,0 0-160 0,-1 2 0 0,0 1 144 0,2 0-144 16,-1-1 0-16,1 0 0 16,2-1 0-16,0-3 0 15,1 0-448-15,0-2-144 0,1-13-48 0,0 0-10048 16,0 22-2000-16</inkml:trace>
  <inkml:trace contextRef="#ctx0" brushRef="#br0" timeOffset="151">22809 5246 6447 0,'-4'0'576'0,"2"0"-576"0,2 0 0 0,0 0 0 15,0 0 2320-15,0 0 368 0,2 2 64 0,0-2 0 16,2 0 1104-16,2 0 224 0,3 0 32 0,3-2 16 16,1 0-2048-16,3-1-416 0,0-1-64 0,-1 1-32 15,-1-1-1392-15,1 1-176 0</inkml:trace>
  <inkml:trace contextRef="#ctx0" brushRef="#br0" timeOffset="152">22379 5673 1839 0,'0'-2'160'0,"-1"1"-160"0,1 1 0 0,0 0 0 16,0 0 656-16,0 0 112 0,-1 0 0 0,0 0 16 0,-1-2 496 0,0 2 80 15,-2-1 32-15,1 1 0 0,-2 0 80 16,0 0 32-16,0 0 0 0,-1 1 0 0,0-1-96 0,0 2 0 15,0-2-16-15,-2 3 0 16,1-1-96-16,-1 1-16 0,1 1 0 0,-1 1 0 0,1 0-160 0,0 2-32 16,1 0-16-16,1 1 0 0,0 1-144 0,2 2-32 15,0-1 0-15,2 0 0 0,1 1-512 0,0-1-128 16,0-10 0-16,0 0-16 0,0 0-240 0,0 0 176 16,0 0-176-16,25 36 160 0,-25-36-160 0,0 0 0 15,0 0 0-15,27-4 0 0,-18 0 0 0,0-3 0 16,0 0 0-16,0-2 0 0,-1 1 0 0,-1-1-144 0,2 0 144 15,-2-1-160-15,1-2-112 0,-2 0-32 0,0 3 0 0,-2-1 0 16,-1 1-32-16,0-1-16 0,-1 1 0 0,-1 2 0 16,-2-1 64-16,0 4 16 0,-1-3 0 0,-1 2 0 15,-1 3 112-15,1-1 32 0,-1 3 0 0,-1-2 0 16,2 2-208-16,-1 2-48 0,0 1 0 0,1-1 0 16,1 1-880-16,0 1-176 0,0 2-32 15,3-2-9232-15</inkml:trace>
  <inkml:trace contextRef="#ctx0" brushRef="#br0" timeOffset="153">22506 5730 5519 0,'0'0'240'0,"-1"0"64"0,1 0-304 0,-1 0 0 16,1 0 0-16,0 0 0 0,0 1 560 0,-1 0 48 0,1 1 16 0,-1 1 0 16,0 2 128-16,0-3 16 15,0 5 16-15,0-2 0 0,0-1 144 0,0 2 32 16,0 0 0-16,0 0 0 0,0 0-176 0,1 2-16 16,-1-4-16-16,0 3 0 0,1-2-496 0,0 0-80 15,1 0-32-15,-1-2-7744 0</inkml:trace>
  <inkml:trace contextRef="#ctx0" brushRef="#br0" timeOffset="154">22653 5623 10127 0,'-2'0'448'0,"0"1"96"15,1 1-544-15,0 0 0 0,1-1 0 0,-1 0 0 0,0 1 752 0,-1 1 32 16,0 0 16-16,-2 3 0 0,1 2-256 0,-2 1-48 0,-1 1-16 0,2-1 0 16,-1 1 16-16,0-3 0 15,1 2 0-15,-2-1 0 0,3 1 368 0,-1-1 80 0,0 0 16 16,1-1 0-16,1 1-592 16,0-2-112-16,1 0-32 0,0-2 0 15,1 1-1120-15,1-2-208 0</inkml:trace>
  <inkml:trace contextRef="#ctx0" brushRef="#br0" timeOffset="155">22760 5606 3679 0,'2'0'320'0,"-2"-2"-320"0,1 2 0 0,0 0 0 15,-1 0 1456-15,1 0 208 0,0-1 64 0,1 0 0 16,1-1 1200-16,0 0 240 0,1 1 48 0,0-2 16 16,1 1-784-16,-2 1-144 0,2 0-48 0,0-1 0 15,1-1-1040-15,0 1-224 0,-1-1-32 0,1 1-16 16,0 2-464-16,0-1-96 0,-1 1 0 0,1-1-16 15,-1 2-48-15,1 0-16 0,0 1 0 0,-2-1 0 0,0 3-112 0,0-1-32 16,-2 1 0-16,1 1 0 16,-2 0-160-16,0-1 0 0,-2 1 0 0,0 0 128 15,-1 2-128-15,0-1 0 0,-2 0 0 0,-2 1 0 0,1 1 0 0,-3 0 0 16,0 0 0-16,-1 1 0 16,-1-2-512-16,-1 3 32 0,-1-3 0 0,0 2 0 15,0 1-288-15,0-3-48 0,2 0-16 0,1-2 0 0,1 2 400 0,2-5 80 16,2 3 16-16,0-4 0 0,3 3 848 0,1-2 160 15,1-2 32-15,1 2 16 0,0-1-32 0,2-1-16 16,0 0 0-16,2-1 0 0,1 1 96 0,2-2 0 16,0 0 16-16,2-2 0 0,0 1-176 0,1 0-32 0,1 1-16 0,-1-3 0 15,1 1-288-15,-1 1-48 0,1 1-16 16,-2 0 0-16,-2-1-208 0,0 3 0 0,0-3 0 0,0 3-12000 31,-1 0-2448-31</inkml:trace>
  <inkml:trace contextRef="#ctx0" brushRef="#br0" timeOffset="156">22401 6040 1839 0,'0'-2'160'0,"0"2"-160"15,0 0 0-15,0-2 0 0,0 2 720 0,-1 0 112 0,0 0 32 0,1-3 0 16,-2 1 464-16,1-1 80 0,-1 3 32 16,0-2 0-16,1 1-96 0,1 0-32 0,-1 1 0 0,0 0 0 15,1 0-496-15,-1 0-112 0,1 0 0 16,0 0-16-16,1 0-240 0,-1 0-32 0,1-2-16 0,-1 2 0 15,1 0 80-15,-1 0 16 0,0 0 0 0,1-2 0 16,0 2-144-16,0-1-32 0,-1 1 0 0,1 0 0 0,-1 0 16 0,0-2 0 16,1 2 0-16,0 0 0 0,-1 0-144 0,0 0-16 15,0 0-16-15,0 0 0 0,0 0-160 0,-1 0 0 16,1 0 0-16,0 0 0 0,0 0 144 0,0 0-144 16,-1 0 160-16,1-1-160 0,-1 1 144 0,1 0-144 15,-1 0 128-15,0 0-128 0,0 1 176 0,0-1-48 16,0 2-128-16,-1-2 192 0,1 1 32 0,-1 1 0 15,0-2 0-15,-1 2 0 0,2 0 48 0,-3 3 16 16,0-2 0-16,0 3 0 0,0-1 48 0,-2 2 16 16,2 1 0-16,-2 1 0 0,2 0 320 0,1 3 64 0,-1 0 16 0,1 1 0 15,0 0-176-15,1 1-48 0,-2 1 0 0,1-1 0 32,2 0-272-32,0-2-48 0,0-1-16 0,1-1 0 0,0 0-192 0,1-5 176 0,1 2-176 0,0-4 160 15,1 0-160-15,-1-3 0 0,2 0 0 0,0-3 0 16,0 0 0-16,-1 0 192 0,2-4-64 0,1 0 0 15,1 0 160-15,0-5 32 16,2 2 0-16,-1-2 0 0,0 3-192 0,1-3-128 0,-1 1 144 0,0 1-144 16,-1-2 128-16,0 2-128 0,-1 1 0 0,0-2 0 15,-1 3 0-15,0-2 0 0,-2 4 0 0,-1-2 0 0,0 1 0 0,-1 0 0 16,-1 1 0-16,0 0 0 0,0 2 0 16,-1-3 0-1,-1 3-160-15,-1-2 160 0,0 1-192 0,-2 1 64 16,0 1 0-16,0-2 0 15,-1 3-384-15,2 0-64 0,-1 2 0 0,1 0-16 16,1 0-608-16,0 1-112 0,1 0-32 0,1 1-7376 16,0 1-1488-16</inkml:trace>
  <inkml:trace contextRef="#ctx0" brushRef="#br0" timeOffset="157">22563 6088 5519 0,'0'-2'496'0,"-1"2"-496"0,0 0 0 0,0 0 0 15,0 0 1072-15,0 0 112 0,1 2 32 0,-1-2 0 16,0 2 928-16,-1 1 192 0,0 1 32 0,0 3 16 16,0-1-784-16,1 0-176 0,-1 2-16 0,1-1-16 0,1 2-752 15,0-2-128-15,1-1-48 0,0 0 0 16,0 0-464-16,1-2 0 0,1 1 0 0,0-1-11088 15</inkml:trace>
  <inkml:trace contextRef="#ctx0" brushRef="#br0" timeOffset="158">22750 5995 7359 0,'1'-2'656'0,"-1"0"-528"0,0 1-128 0,0 1 0 16,0 0 1120-16,0 0 192 0,0-2 32 0,-1 2 16 16,1-1 512-16,-1 0 112 0,1-1 0 0,-2 2 16 15,1 2-528-15,-1-1-96 0,-1 0-32 0,1 2 0 16,-1 1-240-16,1 1-48 0,0 0-16 0,-1 2 0 16,0 0-272-16,0 2-64 0,-1 1-16 0,0 0 0 15,1 1-240-15,0 1-64 0,0 0 0 0,0 0 0 16,1 0-384-16,0 2 0 0,1-4 0 0,0 1-9424 15,0 1-1904-15</inkml:trace>
  <inkml:trace contextRef="#ctx0" brushRef="#br0" timeOffset="159">22609 5993 1839 0,'0'-2'160'0,"0"1"-160"16,-1 1 0-16,1 0 0 0,0 0 224 0,0 0 16 15,0-2 0-15,-1 1 0 0,-1 0 336 0,0-3 64 16,0 1 0-16,0 0 16 0,1 1 560 0,-1 2 96 16,2-2 32-16,-1 0 0 0,1 2 416 0,0-1 96 15,0 1 0-15,0 0 16 0,1 1-208 0,0-1-32 16,1 2-16-16,0-2 0 0,1 0-400 0,0 2-96 15,0-2-16-15,2 0 0 0,0 0-464 0,0 0-80 16,1 0-32-16,0 0 0 0,1-2-80 0,0 0 0 16,2 1-16-16,0-1 0 0,1-1 128 0,-2 1 16 15,1 1 16-15,-3 0 0 0,2 1-224 0,-3 0-48 0,0 1-16 0,-2 0 0 16,0 4-176-16,-2-2-128 16,0 3 192-16,-2-1-192 0,0 2 128 0,0 0-128 0,-1 0 0 0,1 1 0 15,-1-2 128-15,0 2-128 0,-1-1 0 0,0 0 0 16,1-2 0-16,1 2 0 0,-2-2 0 0,1 2 0 15,0-2 0-15,0 2 0 0,0-3 0 0,1 2 0 16,-2 0 0-16,0 1 0 0,-1 0 0 0,0 1 0 16,-1-2-288-16,0 2-16 0,0-1 0 0,-1 0 0 15,2 0-256-15,0-2-48 0,0-1-16 0,1 1 0 0,0-1 432 0,1-1 192 16,0 0-160-16,1-1 160 0,1-1 0 0,0 1 0 16,0 0 0-16,1-2 0 0,0 1 0 0,1-1 0 15,0 0 0-15,0 1 0 0,1-1 144 0,0-1-144 16,0 0 0-16,0 1 144 0,1-2-144 0,1 0 0 15,0 1 0-15,1-1 128 16,0-1 96-16,2 1 16 0,0 0 0 0,1-1 0 0,1 1 208 0,-1-1 64 16,2 0 0-16,0 0 0 0,1-2 176 0,0 2 32 15,0 1 16-15,0 0 0 0,-2-1-144 0,-1 1-16 16,-1 0-16-16,0 1 0 0,-4 1-336 0,0-2-64 16,-1 4-16-16,-1-2 0 0,-1 0-144 0,0 0 0 15,-2 1 0-15,0 1 0 0,-1-2-368 0,0 2 48 16,-1-1 16-16,0 1-10816 0,0 0-2160 15</inkml:trace>
  <inkml:trace contextRef="#ctx0" brushRef="#br0" timeOffset="160">22878 5996 8287 0,'0'-1'368'0,"0"-1"80"0,0 2-448 0,-1-2 0 15,1 2 0-15,0 0 0 0,0 2 1408 0,-1-2 192 16,-1 0 32-16,0 2 16 0,0-1-112 0,0 2 0 16,-1 0-16-16,2 0 0 0,-1 2-352 0,-1-1-64 15,1 2-16-15,0 0 0 16,0 2 0-16,0 1 0 0,1 0 0 0,-1 1 0 0,1 0-448 0,0 1-112 0,0-1-16 0,1 1 0 16,1-1-128-16,0-2-48 0,1 0 0 0,-2-8 0 15,0 0-160-15,0 0-48 0,0 0 0 0,0 0 0 16,0 0-128-16,0 0 192 15,35 23-192-15,-30-24 192 0,2-4 192 0,-1 0 64 16,1 1 0-16,-1-3 0 0,1 2-32 0,-1-3 0 16,1 0 0-16,-2 0 0 0,1-1-128 0,0 2-32 0,-3-2 0 0,1 1 0 15,-1-1-64-15,-1 1-32 0,-1 1 0 0,-2-2 0 16,0-1-160-16,-2 0 0 0,-1-1 0 0,1 1 0 16,-2-1 0-16,-1 1 0 15,1 5 0-15,-2-2 0 0,1 5-128 0,-2 0 128 16,1 4-160-16,-1 0 160 0,0 3-816 0,1 2-64 0,0 3-16 0,2 1-14016 15</inkml:trace>
  <inkml:trace contextRef="#ctx0" brushRef="#br0" timeOffset="161">22355 6442 7359 0,'-2'0'656'0,"2"0"-528"0,0 2-128 0,0-2 0 16,0 2 176-16,-1-2 0 0,-1 2 0 0,0 0 0 0,-2 3 736 0,0 2 160 16,0 1 16-16,-1-1 16 0,2 2-96 0,0 1-32 15,0-1 0-15,-1 0 0 0,3 1-496 0,-2 0-96 16,1-1-32-16,0 0 0 0,0 1 160 0,1-3 48 16,1 0 0-16,1 0 0 0,1-2 16 0,1 0 16 15,-2 0 0-15,3-3 0 16,0 0-288-16,1 0-64 0,-1-2-16 0,1 0 0 15,0-2-32-15,1 0-16 0,0-2 0 0,1-2 0 0,-1 2 208 16,1-4 64-16,0 2 0 0,1-4 0 0,-1 1-192 0,0 2-16 0,-2-3-16 0,0 0 0 16,0 1-96-16,-3 2-128 15,1-3 176-15,-1 1-176 0,-1 2 0 0,-2-1 0 16,0-1 0-16,-1 2 0 0,-2 2 0 0,0 0 0 16,-2 1 0-16,0-1 0 15,-2 0-512-15,1 3-16 0,0 0 0 0,0 2 0 16,1 0-496-16,-1 0-80 0,1 0-32 0,2 2 0 15,0 0 336-15,2 1 64 0,0 2 16 0,2-3-6960 16</inkml:trace>
  <inkml:trace contextRef="#ctx0" brushRef="#br0" timeOffset="162">22520 6538 9215 0,'2'-2'816'0,"-2"0"-656"0,1 0-160 0,-1 1 0 16,1 1 704-16,-1 0 128 0,0 1 0 0,-1 1 16 15,1 0 1136-15,0-1 208 0,0 2 48 0,-1 3 16 16,0 1-848-16,0 2-160 0,0-2-32 0,1 2-16 16,0-1-816-16,0-1-144 0,0 0-48 0,1 0 0 31,1-2-496-31,0-1-96 0,1-1-32 0,1-3-10432 0</inkml:trace>
  <inkml:trace contextRef="#ctx0" brushRef="#br0" timeOffset="163">22697 6371 6447 0,'-3'-1'272'0,"0"-1"80"0,1 0-352 0,0 1 0 0,1 1 0 0,1 0 0 0,-1 0 1440 15,0 0 224-15,-1-2 32 0,-1 2 16 0,1-2 848 0,-1 2 192 16,1-1 16-16,1 1 16 0,1 0-416 0,-1 0-96 16,1 0-16-16,1 0 0 0,0 0-848 0,2 0-192 15,0 0-16-15,0 0-16 0,1 0-544 0,2 0-96 16,-1 1-32-16,1-1 0 0,1 0-192 0,-1 2-64 0,0-2 0 15,0 0 0-15,0 0-128 0,-1 0-128 16,0 2 144-16,-1-1-144 16,-2 1 128-16,0 0-128 0,0 2 0 0,-2-1 0 0,0 2 0 15,-1-1 0-15,-1-1 0 0,0 2 0 0,-1-1 0 0,-1 1-128 0,-1 0 128 0,1-1 0 16,-2 0-352 0,1 1 32-16,-2-2 16 0,2 2 0 0,-2-2-192 15,2 1-32-15,-2-2-16 0,2 1 0 16,-1 0-160-16,-1-1-48 0,2 0 0 0,0 0 0 0,1 1 320 0,0-1 64 0,1-2 16 15,1 3 0-15,1-3 352 0,0 1 0 16,1-1 0-16,1 1 128 0,1-2-128 0,1 1 160 16,0-1-160-16,0 1 160 0,0 0 32 0,1-2 16 15,1 1 0-15,-1 1 0 0,0 0 48 0,1 0 0 16,-1 0 0-16,1 1 0 0,0 1 64 0,0 0 0 0,0 0 16 0,-1 1 0 16,-4-3-48-16,0 0-16 0,0 0 0 0,0 0 0 0,0 0-272 0,0 0 0 15,0 0 0-15,0 0 0 0,0 0 128 0,0 0-128 16,23 35 0-1,-25-34 0-15,0 1 128 0,0 0-128 16,-1 1 144-16,0-1-144 0,2 0 144 0,-2 0-144 0,-1-1 128 16,0 3-128-16,0-1 0 0,-2-1 0 0,1 0 0 0,-1 1 0 0,1-1-176 0,-2-1-16 0,1 1 0 15,1 0 0 1,0 0-368 0,2 0-80-16,-1-2 0 0,2 1-16 0,0-1-704 0,1-1-144 0,1 1-32 15,0-2-7216-15,1 2-1440 0</inkml:trace>
  <inkml:trace contextRef="#ctx0" brushRef="#br0" timeOffset="164">22856 6410 911 0,'2'-2'0'0,"-1"2"0"16,0-2 0-16,-1 2 0 0,0 0 928 0,0 0 96 15,1 0 32-15,0 0 0 0,1-2 176 0,-1 1 48 16,1 1 0-16,-2 0 0 0,1 0-128 0,-1 0-32 16,0 0 0-16,-2 3 0 0,1-3-240 0,0 3-48 15,-2 0-16-15,1 0 0 0,-1 0 64 0,-1 1 16 16,1 3 0-16,-2-1 0 0,0 0 128 0,2 3 16 0,-1-1 16 0,-1 1 0 16,3 0-320-16,-2 1-64 0,1 0-16 0,1-1 0 15,1 1-416-15,1-1-96 0,0-1-16 0,2-2 0 16,-2-6-128-16,0 0 128 15,0 0-128-15,0 0 128 0,0 0-128 0,0 0 0 0,40 17 0 0,-32-22 0 16,2 1 0-16,-2-1 240 0,-2 1-48 16,1-2 0-16,1-2 224 0,1-1 32 0,0-2 16 0,0 1 0 15,0-2-192-15,1 1-32 0,-3 0-16 0,0 0 0 16,-2 2 128-16,-1 2 32 0,-1-1 0 0,-2 1 0 0,-1 0-48 0,-2 3 0 16,-1 1 0-16,-2-1 0 0,-1 3-80 15,-2 1 0-15,1 3-16 0,-1-1 0 16,-1-1-240-16,0 3 0 0,-1 0 0 0,0 0 0 15,0 2-320-15,3-3-144 0,1 1-48 16,4-1-13616-16</inkml:trace>
  <inkml:trace contextRef="#ctx0" brushRef="#br0" timeOffset="165">22381 6799 11967 0,'1'-4'1072'0,"0"1"-864"16,-1 1-208-16,0 2 0 15,0 0 1296-15,-1 0 224 0,1-2 32 0,-2-1 16 16,0 1 176-16,-1 1 48 0,-2 2 0 0,-1 1 0 0,-1 3-608 0,-1 0-112 16,-1 4-32-16,-2 0 0 0,1 3-480 0,-1 1-112 15,1 3 0-15,0-1-16 0,0 1-240 0,2 1-32 0,1 1-16 0,0-1 0 16,2 0-144-16,3-1 160 0,2-4-160 0,1 0 160 15,-1-12 32-15,0 0 16 16,0 0 0-16,20 40 0 0,-20-40-208 0,0 0 144 16,0 0-144-16,41 17 128 0,-41-17-128 0,0 0 0 0,37-1 0 0,-25-3 128 15,0-1 64-15,-1-2 0 0,0-3 0 0,0 1 0 16,0 0-64-16,-3-1-128 16,0 0 192-16,-1-2-64 0,-1 0-128 0,-1-1 0 15,-2 0 0-15,-1-1 0 0,-1 0 0 0,-1 2 0 0,-1-2-192 0,-2 1 192 16,-1 0-256-16,-2 0 80 0,-1 0 16 0,-1 1 0 0,-2 0 160 0,1 1 0 15,0 3 0-15,-1 1 0 0,1 5-240 0,2-1 48 16,0 4 0-16,1 2 0 16,2 3-528-1,1 1-112-15,1 0 0 0,2 2-7760 0,1 3-1552 0</inkml:trace>
  <inkml:trace contextRef="#ctx0" brushRef="#br0" timeOffset="166">22508 6987 15663 0,'1'-3'688'0,"0"-1"144"0,0 1-656 0,-1 1-176 0,1 1 0 0,-1 1 0 16,1 0 1728-16,-1 0 320 0,1-2 64 0,0 2 16 16,2 0-64-16,-2 2-16 0,-1 1 0 0,0 2 0 15,1 0-1216-15,-1 4-240 0,1-2-48 0,-1 2-16 16,2-1-368-16,-1 1-160 0,2-3 128 0,0 0-128 15,-1-1-1040-15,2-3-304 0</inkml:trace>
  <inkml:trace contextRef="#ctx0" brushRef="#br0" timeOffset="167">22726 6782 13823 0,'-4'3'1216'0,"0"-1"-960"15,1 1-256-15,1-1 0 0,0 0 1248 0,1-1 208 0,0 3 32 0,-2 1 16 16,-2 2-32-16,-1 3-16 16,-1 4 0-16,-1 0 0 0,0 0-832 0,1 0-176 0,1-2-16 0,-2 3-16 15,1-1-192-15,0 0-32 0,1 0-16 0,0-2 0 16,2 0 224-16,1-2 48 0,1 1 16 0,1-4 0 16,3 0-48-16,-2-7-16 0,0 0 0 0,0 0 0 15,0 0-144-15,0 0-48 0,39 18 0 0,-39-18 0 16,0 0 80-16,34-3 16 0,-34 3 0 0,28-5 0 15,-28 5 80-15,26-7 0 0,-12 2 16 0,-2 0 0 0,1-1-208 16,-2 0-64-16,-1 0 0 0,-1 0 0 16,0 0-880-16,-4 0-176 0,1 2-32 0,-1-1-12944 15</inkml:trace>
  <inkml:trace contextRef="#ctx0" brushRef="#br0" timeOffset="168">22795 6842 10127 0,'-4'0'448'0,"1"0"96"0,2 0-544 0,0 0 0 16,0 0 0-16,1 0 0 0,-1 2 1952 0,0 0 288 16,1 3 48-16,-3 0 16 0,0 5-256 0,0 1-64 15,0 2 0-15,-2 1 0 0,1 2-1088 0,-1 1-240 0,-2 2-32 0,1-1-16 16,-1 0-64-16,1 0-16 0,-2-2 0 0,3 1 0 16,-1-2-336-16,2-4-64 15,2-1 0-15,1-1-8992 0,2-4-1792 16</inkml:trace>
  <inkml:trace contextRef="#ctx0" brushRef="#br0" timeOffset="169">22861 6915 13823 0,'1'-2'1216'0,"0"2"-960"15,0 0-256-15,-1-2 0 0,2 2 1472 0,-1-1 240 16,2-1 48-16,1 1 16 15,-1-2 576-15,2 0 112 0,2 0 32 0,-2-1 0 16,1 2-1360-16,-1-3-272 0,1 2-48 0,-1 0-16 0,1-1-288 16,0-1-64-16,-1 1-16 0,2-3 0 15,-2 2-32-15,2-2 0 0,-1 0 0 0,0-3 0 16,0 1-208-16,-1-1-32 0,0 1-16 0,-1-3 0 0,0 0-144 0,-1 2 0 0,-2 1 0 0,-1-2 0 16,-1 2 0-16,-2 1 0 15,-1 1 0-15,-1 2 0 16,1 2-160-16,-2 1 160 0,-2 2-208 0,0 3 80 15,1 1-224-15,-1 1-32 0,0-1-16 0,1 2 0 0,1 0 112 0,1 2 32 16,-1-1 0-16,2 2 0 0,0 1 256 0,1-1 0 0,1-2 0 16,1 3 0-16,0-1 128 0,2-2-128 0,1 1 0 0,1-2 144 15,0 0-16-15,0-3-128 0,2 0 192 0,0-3-64 16,0 1 16-16,1-1 0 0,-1 2 0 0,0-2 0 16,0 0-144-16,-2-2 160 15,0 2-160-15,0 2 160 0,0-2-160 0,-2 2 0 0,0-1 0 16,-1 3 0-16,0-2 0 0,-1 3 0 15,-1 1 0-15,1 0 0 0,-2 1 0 0,0 0 0 16,0 2 0-16,1 1 0 0,-2 0 0 0,1 2 0 16,0 0 0-16,-1 2 0 0,-1 1 288 0,1 0-32 15,0 2 0-15,0 0 0 0,1-3-64 0,1 0 0 0,0 0-16 0,2-2-10736 16,1 0-2128-16</inkml:trace>
  <inkml:trace contextRef="#ctx0" brushRef="#br0" timeOffset="170">22469 7230 6447 0,'0'0'576'0,"0"0"-576"16,0 0 0-16,0 0 0 0,0 0 624 0,0 0 16 15,1 0 0-15,-1 0 0 0,1 0-384 0,-1 0-80 0,0-2-16 0,1 2 0 16,-1 0 96-16,0 0 32 0,0 0 0 0,0-1 0 15,0 1 272-15,0-1 48 16,0 1 16-16,-1 0 0 0,1 0 96 0,0 0 32 0,0 0 0 0,-1 0 0 16,1 0-112-16,-1 0-32 0,1 0 0 15,-1 0 0-15,1 0-144 0,0 0-16 0,-1 0-16 0,0 0 0 16,1 0-288-16,-1 0-144 0,0 0 160 0,0 0-160 16,-1 0 0-16,1 0 0 0,0 0 0 0,-1 0 0 15,1 0 128-15,0 0-128 0,1 0 176 0,-1 0-176 16,0 0 160-16,0 0-160 0,1 0 128 0,-1 0-128 15,0 0 256-15,0 0-16 0,1-2-16 0,-2 2 0 0,1 0 176 0,-1 0 48 16,1 0 0-16,-1 0 0 0,0 2 64 0,-1-1 0 16,0 2 16-16,-1 0 0 15,1 2-96-15,-2 2-32 0,1 0 0 0,-2 0 0 0,0 2-16 0,0 1 0 16,-1 2 0-16,1 0 0 0,-1 0 0 16,2 0 0-16,0 2 0 0,1-4 0 0,1 1-160 0,1-2-32 15,1 1-16-15,1 0 0 0,1-1 16 16,1-2 0-16,0 1 0 0,-2-8 0 0,0 0 80 0,0 0 32 15,0 0 0-15,0 0 0 16,29 33-96-16,-29-33-16 0,0 0 0 0,0 0 0 0,0 0-64 0,39 4-128 16,-30-6 176-16,-2-3-176 15,1 0 256-15,-1 0-48 0,0-2-16 0,0 0 0 0,-2-2 0 0,2-1 0 16,0 1 0-16,-1-3 0 0,-1 5-32 0,0-4-16 16,1-1 0-16,-1-1 0 0,1-4-144 0,-2 1 128 15,-1 0-128-15,-1-1 128 0,-1 0-128 0,-1 1 0 16,-2-3 0-16,-2 2 0 0,1 3-144 0,-3 1-16 15,0 1 0-15,-2 4 0 16,1 3-384-16,-2 3-80 0,2 4-16 0,-1 1 0 16,0 4-384-16,1 0-64 0,-1 4-32 0,1-1 0 15,0 0-160-15,2 1-16 0,1-1-16 0,1-1-5904 16,2-1-1168-16</inkml:trace>
  <inkml:trace contextRef="#ctx0" brushRef="#br0" timeOffset="171">22570 7340 14735 0,'1'-2'1312'0,"1"2"-1056"0,-1 0-256 0,0 0 0 15,-1 2 832-15,1-1 128 0,1 0 0 0,0 1 16 16,-2-2 112-16,0 0 0 0,0 0 16 0,0 0 0 15,16 34-768-15,-16-34-144 0,0 0-48 0,6 26 0 16,-5-19-688-16,0 0-144 0</inkml:trace>
  <inkml:trace contextRef="#ctx0" brushRef="#br0" timeOffset="172">22775 7150 13823 0,'-3'3'608'0,"0"1"128"15,1-1-592-15,0-1-144 0,2 0 0 0,-1-2 0 0,0 2 1232 0,0 3 224 0,-1-1 32 16,-2 2 16-16,0 3-416 0,0-1-96 0,-2 1-16 16,0-2 0-16,3 3-240 0,-3-3-48 15,0 4-16-15,0 0 0 0,1 0 64 0,-1-1 16 0,1 2 0 0,0 0 0 16,0 2 64-16,1 0 16 0,0-3 0 0,0 1 0 15,2 0-208-15,-1-2-48 16,2 2 0-16,0-1 0 0,1-1-272 0,0-1-64 0,1 0-16 0,0-3 0 16,-1-6-224-16,0 0 0 0,0 0 0 0,0 0 0 15,0 0 0-15,0 0 0 0,0 0 0 0,40 11 0 16,-32-18 0-16,-2 1-128 0,2-2 128 0,-1-1 0 0,0 1 0 16,-2-3 0-16,1 1 0 0,-3 1 0 15,0 1 0-15,-2 0 0 0,0 0 0 0,-2 1 0 0,-1-1 0 0,0 2 0 16,-2-2 0-16,0 6 0 0,-1 0 0 0,0 2 0 15,-2 0 0-15,2 4-160 0,-2 1 160 16,1 1-160-16,-1 0 160 0,0 1-160 0,0 3-96 0,0-4-32 16,1 3 0-16,-1-3 0 15,2 1-656-15,2 0-128 0,0-2-16 0,2-3-12080 16</inkml:trace>
  <inkml:trace contextRef="#ctx0" brushRef="#br0" timeOffset="173">22925 7190 8287 0,'1'-2'736'0,"-1"0"-592"0,0 0-144 0,0 2 0 16,0 0 528-16,0 0 80 0,0 0 16 0,-1-1 0 16,1 1 1280-16,-2 0 256 0,1 1 48 0,-1 1 16 15,0 1 528-15,0 0 96 0,-1 3 32 0,0-2 0 16,-1 3-832-16,1 0-144 0,-1 3-48 0,0 2 0 15,0 0-1024-15,1 3-192 0,-1 0-64 0,0 4 0 16,1 0-432-16,-1 3-144 0,1-1 0 0,-1 0 0 0,2 1 0 0,0-1-256 16</inkml:trace>
  <inkml:trace contextRef="#ctx0" brushRef="#br0" timeOffset="174">22448 7690 5519 0,'0'0'496'0,"0"0"-496"0,-1 1 0 0,1-1 0 16,0 0 640-16,0 0 48 0,1 2 0 0,-1-2 0 15,-1 0 80-15,1 0 32 0,-1 0 0 0,1 0 0 16,0 0-336-16,-1 0-64 0,1 0-16 0,-1 0 0 0,1 0 112 0,0 0 16 16,0-2 0-16,-1 2 0 0,0-1-32 0,1 1 0 15,0 0 0-15,-1-2 0 0,-1 2-80 0,1-1-16 16,0 1 0-16,0 1 0 0,0-1-32 0,0 0-16 16,0 2 0-16,-1-2 0 0,1 3-208 0,0-1-128 15,0-1 128-15,-1 2-128 16,0 0 0-16,0 0 144 0,-1 0-144 0,1 1 0 0,1-2 192 0,-2 1-64 15,0 2 0-15,-1-1-128 0,1 3 320 0,-1-2-32 16,0 2-16-16,0 0 0 0,1 1 368 0,-1 1 64 16,1 0 0-16,0 1 16 0,1-1-272 0,-1 3-64 15,1-2-16-15,-1 1 0 0,1 0-128 0,1 0-32 0,-1-2 0 16,1 1 0-16,0-2 112 0,1 0 0 0,1-3 16 0,0 2 0 16,1-2-160-16,0-3-48 0,1 0 0 0,0 1 0 15,0-3 112-15,-1 0 16 0,2-2 0 0,0 0 0 16,0 0 64-16,0-1 32 0,1-4 0 0,0 2 0 15,0-3-112-15,2 0-32 16,0-2 0-16,1-1 0 0,-1 0-208 0,1-1 0 0,0-2 0 0,-1 0 0 16,0-2 0-16,1-1 0 0,-3 2 0 0,0-1 0 15,-1 2 0-15,-1-2 0 0,-3 3 0 0,0 0 0 16,0 3-544 0,-2 2-160-16,-1 1-16 0,-2 2-16 0,1 3 16 0,-1 1 0 0,-1 1 0 0,0 1 0 15,0 4 192-15,0 0 32 16,-1 2 16-16,1 0 0 0,1 0-112 0,0 0-32 0,0 0 0 0,1 0-5664 15,2 1-1136-15</inkml:trace>
  <inkml:trace contextRef="#ctx0" brushRef="#br0" timeOffset="175">22572 7786 15663 0,'3'-3'1392'0,"-2"1"-1120"0,0 1-272 0,-1 1 0 0,0 0 1504 0,0 0 240 15,1-2 48-15,0 2 16 16,0-2 608-16,1 2 112 0,-1 0 32 0,1 1 0 15,0 2-1088-15,0 0-192 0,0 2-64 0,-1-1 0 0,0 2-832 0,-1-6-160 16,0 0-32-16,0 0-16 0,0 0-176 0,6 26-224 16,-5-22 48-16,1-1-10512 0,-1-1-2112 15</inkml:trace>
  <inkml:trace contextRef="#ctx0" brushRef="#br0" timeOffset="176">22698 7631 5519 0,'-1'0'496'0,"0"0"-496"15,1 0 0-15,-1 0 0 0,0 0 1344 0,1 0 192 0,-1 0 16 16,1 0 16-16,-1 0 1088 0,1 1 224 15,0 1 32-15,0-2 16 0,2 1-1024 0,0 0-208 16,0-1-32-16,2 2-16 0,2-2-464 0,-1-2-96 16,-5 2 0-16,0 0-16 0,0 0-336 0,31-5-64 15,-24 1-16-15,1 3 0 0,-1-1-144 0,1 0-16 0,-1 0-16 16,-1-1 0-16,1 3-80 0,-1-2-16 0,-2 1 0 0,0 1 0 16,0 3-208-16,-2-3-48 0,0 3-128 0,0-1 192 15,-1-1-192-15,0 0 0 0,-1 1 0 0,1-1 0 16,-1 1 128-16,1 0-128 0,-1-1 0 0,1 1 144 15,-1-1-144-15,1 0 160 0,-1-1-160 0,0 2 160 16,1 1 16-16,-1-1 0 0,0-1 0 0,0 1 0 16,-1 2-16-16,0 1 0 0,0 0 0 0,0 2 0 15,-1 0-160-15,-1 3 192 0,0 1-192 0,0 1 192 0,-1 0-192 0,0 2 0 16,-1 1 0-16,-1 1 128 0,2 3-128 0,-2 0 0 16,-1 0 0-16,2 0 0 0,0 0 0 0,1 0 0 15,0-3 0-15,1 1 0 16,0-3-768-16,1-1-48 0,0-2 0 0,1-2 0 15,1-1-1760-15,0-6-368 0,0 1-64 0,1-3-10176 16</inkml:trace>
  <inkml:trace contextRef="#ctx0" brushRef="#br0" timeOffset="177">22710 7789 8287 0,'-2'0'368'0,"0"-1"80"0,1 1-448 0,0 0 0 16,0 0 0-16,1 0 0 0,0 0 2320 0,0 0 384 0,0 0 80 0,1-2 16 16,0 2 112-16,2-2 32 0,0 1 0 0,3-1 0 15,-1 1-960-15,2-2-192 0,1 0-48 0,2-2 0 16,-1 0-752-16,-9 5-160 16,21-10-16-16,-21 10-16 0,22-9-448 0,-12 4-96 0,-1 3 0 0,0-3-16 15,-9 5-240-15,0 0 0 0,24-7-144 0,-24 7-11376 16,0 0-2288-1</inkml:trace>
  <inkml:trace contextRef="#ctx0" brushRef="#br0" timeOffset="178">23007 7612 14735 0,'-2'0'640'0,"1"0"160"16,0 0-640-16,0 0-160 0,1 0 0 0,-1 0 0 0,1 0 2080 15,-1 0 384-15,-1 0 80 0,0 1 16 0,0 0-672 0,0 2-128 0,-1-2-32 0,-1 3 0 16,1-2-960-16,0 1-208 16,-1 2-48-16,0-1 0 0,1 1 112 0,0 0 16 0,0-1 0 15,0 2 0-15,0 0-128 0,1 1 0 0,0 0-16 0,0 1 0 16,-1-2-304-16,1 3-64 16,-1-1-128-16,0 1 192 0,0 1-192 0,0 2 144 15,0-4-144-15,1 3 128 0,1-2-128 0,0-1 0 0,1-8 0 16,0 0 0-16,0 0 0 0,0 0 0 15,7 28 0-15,-7-28 0 0,0 0 0 0,0 0 0 0,0 0 0 0,0 0 0 16,37 0 0-16,-37 0 160 0,0 0-16 0,27-7 0 16,-27 7 0-16,0 0 0 15,32-7 0-15,-32 7 0 0,0 0-144 0,33-10 0 16,-33 10 0-16,0 0 0 0,28-4-192 0,-28 4-112 0,0 0-16 16,0 0-16-16,28-5-1712 0,-28 5-320 0,0 0-80 15,0 0-11312-15</inkml:trace>
  <inkml:trace contextRef="#ctx0" brushRef="#br0" timeOffset="179">23106 7603 17503 0,'-4'2'768'0,"2"-2"176"0,1 1-752 0,1 1-192 0,0 0 0 0,-1 0 0 16,1 0 2432-16,-1 4 464 0,0 3 96 0,-1 5 16 15,0 5-720-15,-1 5-144 0,-2 2-32 0,1 0 0 0,-2 0-1552 0,0 0-320 16,2 0-64-16,-1-1-16 15,1-2-608-15,3-5-112 0,0 2-16 0,1-20-15072 16</inkml:trace>
  <inkml:trace contextRef="#ctx0" brushRef="#br0" timeOffset="180">22495 8072 1839 0,'0'0'160'0,"0"-1"-160"0,0 0 0 0,-1 1 0 16,1-2 704-16,0 2 96 0,0 0 32 0,-1 0 0 0,1 0 400 0,0-2 96 15,-2 2 16-15,1 0 0 16,-1 0-272-16,1 2-48 0,-1 0-16 0,0-1 0 16,1 0-400-16,0 1-80 0,-1 1-16 0,0-2 0 0,1 3-112 0,-1-2-16 15,0 0-16-15,-1 1 0 0,2 0 32 0,-2 1 16 0,0 1 0 0,-1 2 0 31,1-2 80-31,-1 3 16 0,-1 1 0 0,1 2 0 0,-1 3 384 0,-1-1 64 16,2 3 32-16,-1 0 0 16,1-1 32-16,1 2 0 0,1 0 0 0,0-2 0 0,1 0-160 0,2-1-32 15,0-3 0-15,2-1 0 0,-3-10-544 16,0 0-112-16,0 0-32 0,0 0 0 0,0 0-144 0,0 0 0 16,0 0-160-16,43 14 160 0,-35-20-240 0,0-3 48 15,0-2 16-15,2-1 0 0,-4 3-16 0,2-3-16 0,0-2 0 0,0-3 0 31,0 1-176-31,-2-1-48 0,0 0 0 0,-3 1 0 0,1 2 208 0,-2-2 32 16,-2 3 16-16,-1-1 0 0,-3 2 176 0,0 0 0 16,-2 3 0-16,-1 1 0 0,-2 2 0 0,1 1-160 15,-1 2 160-15,-1 3-160 0,4 3 160 0,0-1-160 16,1 1 160-16,2 1-160 16,1 1-576-16,1 0-112 0</inkml:trace>
  <inkml:trace contextRef="#ctx0" brushRef="#br0" timeOffset="181">22619 8198 17503 0,'2'0'768'0,"-2"-2"176"0,0 2-752 0,1 0-192 0,-1 0 0 0,0 0 0 15,1 2 2192-15,-1-2 416 0,2 2 80 0,-1 1 0 0,-1-3-1200 0,0 0-240 16,0 0-48-16,6 26-16 15,-5-19-1568 1,-1-7-304-16,1 14-64 0,1-7-16 0</inkml:trace>
  <inkml:trace contextRef="#ctx0" brushRef="#br0" timeOffset="182">22787 8058 18431 0,'1'-1'1632'0,"1"0"-1312"16,-1 1-320-16,0 0 0 0,-2 0 1328 0,2 0 192 16,0 0 32-16,0 0 16 0,1 1-160 0,0 0-48 15,-1 2 0-15,-1 2 0 0,-1 1-816 0,-1 0-160 16,0 2-48-16,-2 2 0 0,1 0-64 0,-2-1-16 0,1 1 0 0,0 1 0 16,0-1-80-16,0-1-32 0,2-1 0 0,1 1 0 15,0-4-144-15,1 2 192 0,2-5-192 16,0 1 192-16,1-1-192 0,-3-2 0 0,0 0 0 0,0 0 128 15,0 0 96-15,0 0 16 0,0 0 0 0,39 9 0 16,-39-9-64-16,0 0-16 0,0 0 0 16,0 0 0-16,36 26-32 0,-36-26-128 0,0 0 192 0,0 0-64 15,19 36-128-15,-19-36 0 0,2 24 0 0,-1-15 0 0,-1 3 0 16,-1-3 0-16,0 1 0 0,-1-3 0 16,-1-2 0-16,0-1 0 0,0 1 0 0,0-2 0 0,0-1 0 0,-1-2 0 15,-1 0 128-15,1 0-128 0,-1 0 0 0,-1-2 0 16,-1 0 0-16,0 1 128 0,-2-3-128 0,2 1 0 15,-1 1 0-15,-1-3 0 0,2 1 176 0,0 1 0 16,2-4 0-16,0 2 0 16,2 0 64-16,1 0 16 0,0-1 0 0,1 1 0 15,2-2-256-15,1 0 128 0,1 2-128 0,2-3 0 0,1 2 160 0,0-2-160 0,1-1 160 16,2 2-160-16,0-3 176 0,0-2-176 16,2 3 192-16,-1-3-192 0,0 1 0 0,0 1 0 15,-1-2 0-15,1 2 0 0,-2 1 128 0,-1 0-128 16,-2 2 0-16,0 2 0 0,-1-3 0 15,-1 2 0-15,1-2 0 0,-2 1 0 0,-1-2 0 0,-1 1 0 16,0 0 0-16,-2 0 0 0,-1-1 0 0,-2 2 0 0,-1-1 0 0,-1 4 0 16,-2-3 0-16,0 4-176 0,1-1 176 0,-2 1-160 15,3 0-224-15,-1 0-32 0,2 0-16 0,0 1 0 32,3 1-416-32,0-1-96 0,1 2-16 0,1 0-8704 15,1 0-1760-15</inkml:trace>
  <inkml:trace contextRef="#ctx0" brushRef="#br0" timeOffset="183">23029 8037 13823 0,'2'-5'608'0,"-1"1"128"0,0 1-592 0,-1 3-144 0,0 0 0 0,0 0 0 15,-1 0 1552-15,0 0 288 0,0 2 48 0,-1-1 16 16,0 1 272-16,-1 0 48 0,-1 2 16 0,1 2 0 16,-1-2-512-16,0 1-80 0,1 0-32 0,1 2 0 0,-2 0-656 0,1 0-144 15,0 3-32-15,1 1 0 0,0 1-384 0,0 2-80 16,0 1 0-16,2 4-16 0,0 0-176 0,1 2-128 16,1 0 192-16,0 0-192 15,0 1-160-15,-2-22-144 0</inkml:trace>
  <inkml:trace contextRef="#ctx0" brushRef="#br0" timeOffset="184">22506 8514 2751 0,'0'0'256'0,"-1"-1"-256"15,1 1 0-15,0 0 0 0,0 0 784 0,-1 0 112 16,0 0 32-16,0 0 0 0,0 0 432 0,-1 0 96 15,0 0 16-15,0 0 0 0,1 0-208 0,0 0-48 16,0 1 0-16,0-1 0 0,0 0-512 0,1 0-96 16,-1 2-32-16,1-2 0 0,0-2-288 0,0 2-64 0,0 0-16 0,0-1 0 15,0 1-208-15,1 0 0 0,-1 0 0 0,0 0 0 16,1-2 0-16,-1 2 0 0,0 0 0 0,0 0 0 16,0 0 0-16,0-2 128 0,0 2-128 0,-1 0 192 15,1 0-32-15,0 0-16 0,0 0 0 0,0 0 0 16,0 0 64-16,0 0 16 0,0 0 0 0,0 0 0 15,0-1 80-15,0 1 16 0,1 0 0 0,-1 0 0 0,1 0-96 0,-1 0-16 16,0 0 0-16,0 0 0 16,0 0-208-16,0 0 128 0,0 0-128 0,0 0 0 0,0 0 208 0,-1 0-48 15,1 0-16-15,-1 0 0 0,0 0 112 0,0 0 32 16,0 0 0-16,0 0 0 0,-1 0-48 16,0 1-16-16,1 1 0 0,-1 0 0 0,-1-1-224 0,1 1 144 15,-1 0-144-15,0 1 128 0,1 1 0 0,-1 1-128 16,-1-1 192-16,0 4-64 0,2-1 256 0,-2 0 32 15,1 3 16-15,0 1 0 0,1 2 160 0,-1 0 48 16,1 2 0-16,-1 0 0 0,0 1-128 0,2 3 0 16,-2-3-16-16,1 0 0 0,0 1-160 0,1-2-16 0,0-3-16 0,2-1 0 15,0-2-160-15,1-3-16 0,1 0-128 0,-1-3 192 16,1-1-192-16,0-2 144 0,0 0-144 0,1-4 128 16,-1 1 144-16,1-1 32 15,0-1 0-15,0 0 0 0,1-4-64 0,0 1-16 0,1-1 0 0,0-3 0 16,0 0-224-16,0-2 128 0,1 0-128 0,-2 2 0 15,-1 0 0-15,1-2 0 0,1-3 0 0,-1-2 0 16,0 0 0-16,-1-2 0 0,0-1 0 0,-1 2 0 16,-2 0-336-16,0 1 32 15,-1 2 16-15,-1 3 0 0,0 5 64 0,-1 0 16 0,0 3 0 0,-1 2 0 16,1 4 16-16,-2 1 16 0,1 2 0 0,-1 3 0 31,0 1-336-31,-1 2-80 0,1 3-16 0,2-3 0 0,-1 1 32 16,2-2 16-16,1 1 0 0,0-3-7952 0,1-1-1600 0</inkml:trace>
  <inkml:trace contextRef="#ctx0" brushRef="#br0" timeOffset="185">22638 8653 11967 0,'1'0'528'0,"-1"0"112"16,1 0-512-16,-1 0-128 15,0 0 0-15,0 1 0 0,0 1 2176 0,0-2 384 16,1 3 96-16,0 0 16 0,0 1-528 0,0 2-96 16,1-1-32-16,-1 2 0 0,-1-2-1408 0,2 0-288 15,-1-1-48-15,0 1-16 0,-1-5-256 0,0 0 0 16,0 0-208-16,0 0-8560 0,0 0-1728 0</inkml:trace>
  <inkml:trace contextRef="#ctx0" brushRef="#br0" timeOffset="186">22798 8530 11967 0,'1'-4'1072'0,"-1"1"-864"0,0 3-208 16,0 0 0-16,0 2 1792 0,-1-2 304 15,0 0 64-15,0 0 16 0,-1 0-128 0,0 1-32 0,-1 3 0 0,0-2 0 16,0 3-1136-16,-1 0-240 16,-1 0-32-16,2 0-16 0,-1 0-224 0,1-1-48 15,0 1-16-15,0-1 0 0,1-1 272 0,1 1 48 0,0-1 16 0,1-2 0 16,0 0-80-16,1 1-16 0,0-1 0 0,1 1 0 16,0 0-176-16,0 1-48 0,-2-3 0 0,0 0 0 0,0 0-48 0,0 0-16 15,0 0 0-15,0 0 0 16,34 26-16-16,-34-26-16 0,0 0 0 0,0 0 0 0,27 28-64 0,-27-28-16 15,0 0 0-15,22 31 0 16,-22-31-144-16,0 0 0 0,15 33 0 0,-15-33 0 16,4 22 0-16,-4-13 0 0,0 0 0 0,-2-1 0 0,-1-2-160 15,0 2 160-15,-1-4 0 0,1-1-144 0,-1 2 144 16,-1-3 0-16,1-1 0 0,0 0 0 0,-1-1 0 0,0-1 0 16,-1 0 0-16,0-1 0 0,-2-1 0 0,2-2 0 0,-2 2 0 0,2-1-128 15,-2-3 128-15,3 3 0 16,-1-1 0-16,2 0 0 0,-1 0 0 0,2 0 0 0,1 1 0 0,1 0 0 15,0 0 0-15,0 0 0 16,1 0 0-16,1 1 0 0,0-2 0 16,0 1 0-16,3-1 0 0,0 1 0 0,1-2 0 0,0-1 0 0,2 0 0 0,0-2 0 15,1 0 0-15,1-1 0 16,0 0 0-16,0-2 0 0,1 0-208 0,0-1 32 16,-1 1 16-16,-1-1 0 0,0 2-16 0,-3-1 0 0,0 0 0 0,-2 0 0 31,0 2-528-31,-3-1-128 0,2 2 0 0,-3 1-16 0,0-1 432 0,-2 4 96 0,-1-3 0 0,-2 4 16 15,1-1 144-15,-3 3 32 16,2-1 0-16,-2 1 0 0,0 0-128 0,0 2-32 16,0 0 0-16,0 0 0 0,1 2 64 0,1-2 16 0,1 2 0 0,1 3 0 31,0-2-176-31,2 1-16 0,0-1-16 0,1 1-8176 16,1 0-1648-16</inkml:trace>
  <inkml:trace contextRef="#ctx0" brushRef="#br0" timeOffset="187">22999 8438 16575 0,'-1'0'1472'0,"1"-2"-1168"0,1 2-304 0,-1 0 0 0,0 2 688 16,0-2 80-16,0 2 0 0,-1 0 16 0,0 1 304 0,-2 2 64 15,1 1 16-15,-2 2 0 0,-1-1-528 0,1 2-128 16,-2 1 0-16,-1 0-16 16,2 1-96-16,-1-1-16 0,1 1 0 0,0 1 0 0,1-2 80 0,1 2 16 15,1-3 0-15,1 0 0 0,1-9-80 0,0 0-16 16,0 0 0-16,11 27 0 0,-11-27-128 0,0 0-48 16,0 0 0-16,0 0 0 0,39 14 48 0,-39-14 16 15,0 0 0-15,0 0 0 0,43 8 0 0,-43-8 0 16,0 0 0-16,0 0 0 0,36 18-144 0,-36-18-128 15,0 0 144-15,0 0-144 0,0 0 0 0,21 35 128 0,-21-35-128 0,0 0 0 16,1 20 128-16,-2-14 0 0,0-1-128 16,-1 1 192-16,0-2 144 0,-2 3 32 0,-1-3 0 0,0 1 0 15,-1 0-144-15,0-2-32 16,-1 2 0-16,0-1 0 0,-2 0-192 0,0 1 0 0,-2-2 128 0,1-1-128 16,0-2 0-16,-1 2 0 0,1-2 0 0,-1-2 0 31,2 0-560-31,-1-5 0 0,0 2 0 0,2-7-14576 0</inkml:trace>
  <inkml:trace contextRef="#ctx0" brushRef="#br0" timeOffset="188">22928 8508 16575 0,'3'-3'736'0,"0"0"160"16,1 0-720-16,-2 1-176 0,1 1 0 0,-1-1 0 15,1 2 1888-15,2-2 352 0,4-3 64 0,3-3 0 16,5-1-464-16,2-2-112 0,1-1 0 0,1 3-16 15,-3 0-1200-15,-18 9-256 0,30-13-32 0,-30 13-14256 0</inkml:trace>
  <inkml:trace contextRef="#ctx0" brushRef="#br0" timeOffset="189">22513 8964 11583 0,'1'0'1024'0,"-1"-2"-816"16,0 2-208-16,0 0 0 0,0 0 0 0,0 0 0 0,0 0 384 0,0 0 192 0,0-2 16 0,0 1 16 31,0 1-112-31,0-2-32 0,0 1 0 0,0 1 0 0,0-2-224 0,0 2-48 15,1 0-16-15,-1 0 0 16,1-1-304-16,-1 1-64 0,0 0-16 0,0 0 0 16,1 0-176-16,-1 1-16 0,1-1-16 0,-1 0 0 15,0 0-96-15,1 0-32 0,-1 0 0 0,0 0 0 16,0 0 128-16,0 0 32 0,0 0 0 0,0 0 0 0,-1 0 176 0,1 0 32 16,0-1 16-16,0 0 0 0,0 1 160 0,0 0 256 15,1-2-64-15,-1 2-16 0,0-2 16 0,0 1 0 16,0 1 0-16,0 0 0 0,0 0 48 0,0-2 16 15,0 2 0-15,-1 0 0 0,1 0-80 0,0 0-16 16,-1 0 0-16,1 0 0 0,-1 0-160 0,1 0 128 16,-1 0-128-16,1 2 160 0,-1-2-160 0,1 0 0 0,-1 0 0 0,1 0 0 15,-1 1 0-15,1-1-176 16,-1 0 176-16,1 0-128 0,0 0 128 0,0 0 0 0,0 0 0 0,-1 0 0 16,1 0 160-16,0 0-32 0,-1 2-128 0,1-2 192 15,-1 0 272-15,-1 2 48 16,2-1 16-16,-3 0 0 0,1 2-80 0,-1-1-32 0,0 3 0 0,1-3 0 15,0 1-80-15,-2 1-16 0,1-1 0 0,0 1 0 16,1-1-128-16,-1 0-16 0,1 1-16 0,-1-2 0 16,1 0 144-16,1 1 16 0,0-1 16 0,0 1 0 15,0-1 144-15,1 0 32 0,0 3 0 0,-1 0 0 0,2-1 224 0,0 4 48 16,0-1 16-16,0 2 0 0,1 1 96 0,1 0 0 16,-3-10 16-16,6 24 0 15,-6-24-256-15,5 25-48 0,-5-25-16 0,0 0 0 16,9 31-240-16,-9-31-48 0,0 0-16 0,0 0 0 0,12 28-288 15,-11-23 0-15,1-2 0 0,-1-3 0 0,1 0 128 0,0 0-128 16,1-5 0-16,0 0 0 0,0 0 144 0,1 0-16 16,0-3-128-16,-1 0 192 0,2-4-192 15,1-1 0-15,-2 0 0 0,2-1-160 0,-2-2-144 16,0 1-16-16,0-2-16 0,-1 1 0 16,-2-1-192-16,1 0-48 0,-2 1 0 0,-1 0 0 15,0 1-128-15,-3 1-48 0,0 2 0 0,-1 3 0 16,0 1 240-16,-2 1 32 0,2 3 16 0,-2 1 0 0,1 3 256 0,0 2 48 15,0 1 16-15,-1 3 0 0,1 0-208 0,0 1-32 0,2 1-16 0,0 0 0 16,2 0-624 0,0-1-112-16</inkml:trace>
  <inkml:trace contextRef="#ctx0" brushRef="#br0" timeOffset="190">22654 9061 7359 0,'1'-2'656'0,"-1"1"-528"0,1-1-128 0,-1 2 0 16,0 0 1440-16,0 2 256 0,0-1 48 0,0 1 16 0,0 3 624 0,0 0 128 16,0 4 32-16,1 3 0 0,0-2-1056 0,-1 1-208 15,1 1-32-15,-1-2-16 0,0-10-896 0,0 0-176 0,7 25-32 0,-7-25-8288 16,0 0-1648-16</inkml:trace>
  <inkml:trace contextRef="#ctx0" brushRef="#br0" timeOffset="191">22832 9040 2751 0,'0'-2'256'0,"0"1"-256"15,0-1 0-15,0 0 0 16,1 1 1152-16,-1 1 192 0,0-2 48 0,0 1 0 0,1 0 848 0,0-4 192 16,1 2 16-16,-1-1 16 0,0 0-96 0,0 1 0 15,0 1-16-15,-1 1 0 16,1 1-432-16,-1-2-96 0,1 2-16 0,-1 0 0 16,1 0-256-16,-1 0-48 0,1 0-16 0,0 0 0 0,0 0-656 0,0-1-144 15,1 0-32-15,-1-2 0 16,0 3-464-16,0-4-192 0,1 1 128 0,-1 1-128 0,0-3 0 0,-1 0 0 0,0 1 0 0,0-4 0 31,-1 4 0-31,-1-3-192 0,0 2 64 0,0 0 128 0,-2-2-288 0,-1 2 64 0,0 0 16 0,-1 1 0 16,0 2 48-16,-1-1 16 0,1 3 0 0,-1 1 0 15,1 1-192-15,-1 0-48 0,3 2 0 0,-2 1 0 0,2-1 240 0,0 2 144 16,0 1-192-16,0 0 192 16,2 0-192-16,0 1 64 15,0 1 128-15,1-1-208 0,0 0 64 0,0-1 16 16,1 1 0-16,0-2 0 0,1 0-16 0,0 0 0 15,1-1 0-15,0 0 0 0,-1-2 144 0,1 2 0 16,0-1-144-16,0 0 144 0,0 1 0 0,-1 0-176 16,1 0 176-16,-1-2-128 0,1 2-80 0,0-2-16 15,1 0 0-15,0-3 0 0,0 1 224 0,1-2-176 16,1-1 176-16,-1-1-160 0,2-1 160 0,0-1-208 0,-1-2 80 0,1-1 128 16,-1 2-272-16,1-2 64 0,-1-1 16 0,0 2 0 15,-1-1 192-15,-2 2 0 0,1-1 0 0,-1 4-144 16,-1 1 144-16,-1 0 0 0,-1 4 0 0,0-1 0 15,-1 2 0-15,0 2 0 0,0 2 0 0,-1 1 0 16,1-2 0-16,-1 2 0 0,0-1 0 0,1 1-128 16,-1 0 128-16,1-1 0 0,0 1 0 0,0-1 0 15,1 1 0-15,-1-2 0 0,0 1 0 0,-1 1 0 16,1 0 0-16,0 0 0 0,0 1 0 0,0-1 0 16,-1 3 0-16,0 1 0 0,0 2 0 0,0 0 0 0,-1 0 0 0,-1 1 0 15,2-1 0-15,-1 1 0 0,0 1 0 0,1-4 0 16,1-2 0-16,0-1-128 15,2-9-688-15,0 0-128 0,0 0-16 0,0 0-12176 16</inkml:trace>
  <inkml:trace contextRef="#ctx0" brushRef="#br0" timeOffset="192">23019 8917 5519 0,'4'-3'496'0,"-1"-1"-496"0,-1 1 0 0,-1 3 0 15,-1-2 1008-15,1 1 96 16,-1-1 32-16,2-3 0 0,1 0 128 0,-1 1 16 16,-1-1 16-16,-2 3 0 0,-1 2-464 0,0 0-112 0,-1 0-16 0,0 2 0 15,0 1-192-15,-1 0-32 0,1 0-16 0,0 0 0 16,0 0 112-16,-1 1 0 0,1 1 16 0,0 0 0 15,-1-1 224-15,0 2 32 0,0 2 16 0,-1 0 0 16,0 1-144-16,-1 1-16 0,-1 2-16 0,1 0 0 0,-1 2-464 0,0 2-96 16,0 2 0-16,-1 0-128 0,2 2 144 0,-1 0-144 15,3-1 0-15,-1 0 144 16,2-2-144-16,1 1 0 0,0-1 0 0,2-17 0 16,0 29 0-16,0-29 128 0,0 0-128 0,9 30 0 0,-9-30 368 15,0 0-16-15,0 0 0 0,0 0 0 0,0 0-32 0,0 0-16 16,38 15 0-16,-30-20 0 0,1-2-176 15,1 0-128-15,-1-4 192 0,0 0-192 0,0-1 0 16,-3 0 0-16,-1 1 0 0,-2 1 0 0,-3 1 0 16,-1 2 0-16,-2 2 0 0,-2 0-144 0,-1 3 144 0,-4 0 0 0,-2 4 0 0,-1 3 0 31,-1-1-592-31,-1 6-96 0,-3 2-16 0,0 0 0 16,2 2-816-16,2-2-160 0</inkml:trace>
  <inkml:trace contextRef="#ctx0" brushRef="#br0" timeOffset="193">22504 9443 6447 0,'0'0'576'0,"-1"0"-576"16,1 2 0-16,-1-2 0 0,0 0 1248 0,0 1 144 16,0 1 16-16,-1 0 16 0,-1 0 320 0,0 3 64 15,-2-2 16-15,1 1 0 0,0 3-416 0,0-1-64 16,0 0-32-16,0 1 0 0,1 1-432 0,-1 1-96 0,0 5-16 0,2-2 0 16,-1 2-64-16,0 1-32 0,1 1 0 15,-1 0 0-15,2-1-400 0,0 1-80 16,0-4 0-16,1 0-16 0,1 0 16 0,0-3 0 15,0-1 0-15,-1-8 0 0,0 0-64 0,0 0-128 16,0 0 192-16,0 0-64 0,0 0 0 0,0 0-128 0,37 0 192 0,-29-9-64 16,1-2 48-16,0-1 0 0,-2 1 0 0,0-1 0 15,2-2-320-15,-2-1-64 0,1-1-16 0,-3 0 0 16,1 1 0-16,-2-2 0 0,-1 3 0 0,-2 0 0 0,0 2 80 0,-2 2 16 16,-1 1 0-16,-1 0 0 15,0 1 128-15,-2 0 0 0,0 1-144 0,0 1 144 16,-2 2 0-16,2 1 0 0,-1 3-144 0,2 0 144 15,-2 3-144-15,2 1 144 0,1 1-208 0,-1-2 80 0,2 2-128 0,1 0 0 16,1-2-16-16,1 2-7872 16,1-2-1584-16</inkml:trace>
  <inkml:trace contextRef="#ctx0" brushRef="#br0" timeOffset="194">22609 9579 9215 0,'2'-1'816'0,"-1"-1"-656"0,0-1-160 16,0 3 0-16,1-2 3136 0,-2 2 576 16,1 2 128-16,0-2 32 0,1 3-1344 0,-2-3-272 15,0 0-48-15,0 0-16 0,0 0-1168 0,10 30-224 16,-10-30-48-16,0 0-16 0,4 31-544 0,-4-31-192 16,0 0 144-16,3 26-10144 0,-3-26-2032 0</inkml:trace>
  <inkml:trace contextRef="#ctx0" brushRef="#br0" timeOffset="195">22763 9464 21183 0,'1'0'944'0,"0"-2"192"0,0 2-912 0,0-2-224 0,-1 1 0 0,0 1 0 15,1 0 1392-15,0-2 224 0,1 2 48 0,0-3 16 16,-1 3-928-16,1 0-192 0,-1 3-48 0,1-1 0 0,-1 2-224 16,0 0-48-16,-1 3-16 0,0-1 0 0,1 2-224 15,-2-1 176-15,1 2-176 0,0-3 160 0,0 0 0 16,0 1 0-16,0-2 0 0,1 0 0 0,0 0 464 0,-1-3 80 16,1 0 32-16,0 0 0 0,0 1-16 0,0-3 0 15,-1 0 0-15,1 0 0 0,0-2-128 0,1 1-16 0,0 1-16 0,0-2 0 16,0 0-208-16,0 0-32 0,0-1-16 15,1-1 0-15,1 3-96 0,-1-3-16 0,0 1 0 16,0-1 0-16,1 1-192 0,0-1 176 0,-1-1-176 0,1 0 160 0,0 1-160 16,-1-1 0-1,0 0 0-15,1-2 0 0,-1 2 0 0,-1-4 0 0,1 2 0 0,0-1 0 0,-1 1 0 0,-1-2 0 16,0 1 0-16,0-1 0 16,-1 2 0-16,-1-2 0 0,0 2 0 0,0-1 0 0,0 2 0 15,-1 0 0-15,1 2 0 0,-1-1 0 16,1 0-240-16,0 3 80 15,0-1 16-15,0-1 0 0,0 3-112 0,0-1 0 16,0 0-16-16,1 2 0 0,-1-2 272 0,-1 0-128 16,1 1 128-16,-1 1 0 0,0 0 0 0,-2 0 0 0,0 0 0 0,0 1 0 15,-1 1 0-15,-2 0 0 16,2 0 0-16,-3 3 0 0,2-2 0 0,-2 0 0 0,1 0 0 0,0 2 0 16,0-2 0-16,1 0-128 0,-1 0 128 0,2 0 0 15,-1-2-256-15,1 1 48 0,2 0 16 0,0 0 0 16,0 0 192-16,0-2-176 0,1 3 176 0,0-1-160 15,1 1 160-15,0 1 0 0,0 1 0 0,1 2 0 16,0 0 0-16,0 1 0 0,1 3 0 0,0-1 0 16,-1-10 0-16,0 0 0 0,5 30 0 0,-5-30 0 15,0 0 0-15,0 0 0 0,0 0 0 0,21 34 0 0,-21-34 0 0,0 0 0 16,0 0 0-16,0 0 0 0,0 0 0 0,32 0 0 16,-25-5 0-16,-1-2 0 0,1 2 0 0,-2-2 0 15,2 0 0-15,-2 0 128 0,1-2-128 16,-1 2 0-16,-1-1 0 0,0 2 0 0,0-1 0 15,-1 1 0-15,0-1 0 0,-1 3 0 0,0-2 0 16,-1 3-128-16,0 0 128 0,0 0 0 0,-1 1 0 0,0 0 0 16,-1 2 0-16,0 0 0 0,0 2 0 0,0 0 0 0,0 1 0 0,0 0 0 15,-1 0 0-15,0 1 0 0,1 1 0 0,-1 1 0 16,2-1 0-16,-2 0 0 16,0 2 0-16,1 0 0 0,-1 2 128 0,1-1-128 0,-1 1 160 15,0 0-160-15,1 3 192 0,-2-2-64 0,1 1-128 16,-1 1 192-16,0 2-32 0,0 1-16 0,0-1 0 0,-1 0 0 15,0 0-144-15,1 1 0 0,-2 1 0 0,1-2 128 16,0 1-128-16,-1-3 0 0,1-1 0 0,1-1 0 16,0-1 0-16,0-1 0 0,1-1 0 0,0-2 0 15,2 0 0-15,0-3 0 0,0 2 0 16,0-3 0-16,1 1-368 0,0-2 0 0,1 0 0 0,0-2 0 16,0 1-1360-16,0-2-288 0,0 1-48 0,3-2-12368 15</inkml:trace>
  <inkml:trace contextRef="#ctx0" brushRef="#br0" timeOffset="196">22964 9414 7359 0,'2'-1'656'0,"-1"0"-528"15,0-1-128-15,0 0 0 16,-1 2 1168-16,1-1 208 0,1-1 32 0,0-1 16 0,2 1-160 0,-2-2-48 0,1 1 0 0,0 0 0 15,-2 0-128-15,1 2-16 16,-2 1-16-16,0-2 0 0,-1 4-416 0,0-2-64 16,-1 2-32-16,0 0 0 0,0 1-96 0,0 2 0 0,-2-1-16 0,0 2 0 15,0 2 208-15,1 0 32 0,-2 1 16 0,0 0 0 16,0 1-176-16,0 2-16 0,0 1-16 0,-1 0 0 16,1 1-64-16,-1 0-16 15,0 3 0-15,1 0 0 0,-1-1-144 0,1 1-48 0,1 3 0 0,-1-2 0 16,1 1-208-16,1-2 0 0,0 0 0 0,1-1 0 0,1-2 0 0,1-14 0 15,0 0 0-15,5 30 0 16,-5-30 0-16,0 0 0 0,0 0 0 0,0 0 0 16,0 0 320-16,0 0-48 0,39 1 0 0,-31-6 0 0,2-5 16 0,-1 1 0 31,1-3 0-31,0 0 0 0,0 1-160 0,0-4-128 0,-1 3 192 0,-3 1-192 0,0-1 160 0,-2 2-160 16,-2 3 128-16,-2 0-128 15,-1 2 0-15,-3 0 0 0,-2 3 0 0,-1 4 0 31,-2 1-640-31,-4 2-128 0,-1 4 0 0,-3 0-8576 0,1 1-1728 0</inkml:trace>
  <inkml:trace contextRef="#ctx0" brushRef="#br0" timeOffset="197">22492 9924 4607 0,'0'-2'400'0,"-1"-1"-400"15,1 1 0-15,-1 0 0 0,1 2 1120 0,-1-1 144 16,0-1 16-16,-1 0 16 0,0-3 672 0,-1 0 128 16,0-1 16-16,-1 0 16 0,0 3-256 0,1-1-48 15,0 2-16-15,-1-1 0 0,1 1-368 0,1 1-80 0,-1 1-16 16,0 1 0-16,0-1-544 0,0 3-112 0,0 1-32 0,-1 1 0 16,-1 3-176-16,1 1-32 0,0 2-16 0,0 2 0 15,-1 3-96-15,0-1-16 0,0 2 0 0,0-2 0 16,1 2-320-16,0-3 144 15,3-2-144-15,0 0 0 0,1-3 128 0,0 1-128 0,2-5 0 0,-1 0 0 16,2-1 0-16,0-2 0 0,2-1 0 0,-1-2 0 16,2-1 0-16,0-3 0 0,3 0 0 0,-1-3 0 15,1 0 0-15,1-2 0 0,-1-1 0 0,1 1-144 16,-1-2-80-16,0 1-16 0,-2 1 0 0,0 0 0 0,1 1 0 16,-2-2 0-16,1 1 0 0,-2-2 0 15,1 2 64-15,-2-1 16 0,-2 2 0 0,0 1 0 16,-1-2-64-16,-1 1-16 0,0 2 0 0,-2-3 0 0,1 3 16 15,-2 0 0-15,0 0 0 0,-1 0 0 0,1 3 64 0,-2 1 16 16,0 1 0-16,1 1 0 16,-1 1-240-16,0 1-32 0,2 1-16 0,-1 3 0 15,1-1-368-15,0 1-80 0,1 2-16 0,1 0-10336 0</inkml:trace>
  <inkml:trace contextRef="#ctx0" brushRef="#br0" timeOffset="198">22584 9976 16575 0,'2'0'736'0,"-1"0"160"0,2 0-720 0,-1 2-176 16,-1-2 0-16,-1 0 0 0,1 1 1648 0,1 1 288 0,-1 3 64 0,-1-5 16 0,0 0-928 0,0 0-176 31,0 0-32-31,16 30-16 0,-16-30-576 0,0 0-112 15,0 0-32-15,0 0 0 0,0 0-912 0,8 29-192 0</inkml:trace>
  <inkml:trace contextRef="#ctx0" brushRef="#br0" timeOffset="199">22744 9931 12895 0,'-1'3'576'0,"0"-1"112"0,1 0-560 0,0-2-128 0,1 2 0 0,0-2 0 0,-1 1 1328 15,1 1 224-15,2 0 48 0,-1 1 16 16,-2-3-272-16,0 0-48 0,0 0-16 0,0 0 0 0,0 0-192 0,0 0-32 16,0 0-16-16,37 9 0 0,-31-13-448 0,1-1-80 15,-1 0-32-15,1-2 0 0,0-3-32 0,0 3-16 16,1-4 0-16,-2 1 0 0,1 0-160 0,-3-1-16 15,1 1-16-15,-2 1 0 0,-2 1-240 0,-1 1 0 0,-1 0 0 0,-2 3 0 0,-1-1 0 0,0 2 0 32,-2 0 0-32,-1 2 0 15,-2 1-592-15,0 0-16 0,-1 2 0 0,-2 1 0 16,1 1 112-16,-2 1 32 0,1 0 0 0,1 2 0 0,0 0 320 0,2 0 144 16,2 1-128-16,1-2 128 0,2 1 0 0,2-2 0 15,0 0 0-15,2 0 128 0,1-1 128 0,0-2 16 16,-1-2 16-16,0 0 0 0,0 0 192 0,0 0 32 15,0 0 16-15,0 0 0 0,39 3 144 0,-33-5 32 0,2-1 0 0,1 1 0 16,-2-2-320-16,1 1-48 0,0 0-16 0,-2 1 0 16,-6 2-128-16,0 0-48 0,0 0 0 0,0 0 0 15,0 0-144-15,0 0 0 0,0 0 0 0,0 0 0 16,0 0 0-16,0 0 0 0,0 0 0 0,34 26 0 16,-37-19 0-16,1 0 0 0,-2 3 0 0,1-1 0 15,-2-1 144-15,0 3-144 0,0 0 160 0,-1 2-160 16,1-1 192-16,-1 1-48 0,0 0-16 0,-1 0 0 0,2 0 32 0,-2 0 0 15,2 0 0-15,-1-1 0 0,1 0-160 0,1-3 192 16,-1 1-192-16,1-1 192 0,2-2-192 0,-1 0-256 16,1-2 64-16,1 0-10384 15,1-3-2096-15</inkml:trace>
  <inkml:trace contextRef="#ctx0" brushRef="#br0" timeOffset="200">22915 9877 16575 0,'0'0'736'0,"2"-1"160"0,0 1-720 0,0-2-176 16,0 2 0-16,-1-1 0 0,1 0 1088 0,0-1 176 0,2-1 32 0,2-2 16 16,1 1-208-16,1-3-32 0,1 2-16 0,0-3 0 15,-1 4-256-15,0-3-48 0,0 2-16 0,0 1 0 16,-2 1-32-16,2-2-16 15,-2 4 0-15,1 0 0 0,-2-1-96 0,1 0-16 0,-6 2 0 0,0 0 0 16,0 0-80-16,0 0-32 16,0 0 0-16,0 0 0 0,0 0-144 0,0 0-16 0,0 0-16 0,0 0 0 0,0 0 80 0,0 0 16 15,0 0 0-15,0 0 0 0,0 0-64 0,0 0-16 16,0 0 0-16,27 32 0 0,-28-26-16 0,-2 0 0 16,1 2 0-16,-1-1 0 15,1 3-80-15,0 1-16 0,0-1 0 0,-1 4 0 0,1-2-64 0,-1 4 0 16,0-2-128-16,-1 2 192 0,0 1-192 0,0 0 0 15,-1 0 0-15,-1 2 0 0,1-1 0 0,-3 1 0 16,1 1 0-16,0 1 0 0,-2-3 0 0,1 2-208 16,-1-4 32-16,2-2 16 15,1-2-816-15,0-1-176 0,2-3-16 0,1-1-9696 16,0-2-1936-16</inkml:trace>
  <inkml:trace contextRef="#ctx0" brushRef="#br0" timeOffset="201">22899 10057 16575 0,'-3'3'1472'0,"2"-1"-1168"0,2-2-304 0,0 2 0 16,1-2 1744-16,1-2 304 0,-1 0 48 0,3-1 16 16,-5 3 608-16,21-9 128 0,-3 1 32 0,4-4 0 15,3-2-1488-15,1 1-304 0,2 0-48 16,-2-1-16-16,-1 0-720 0,-3 2-160 0,0 2-16 0,-3 1-11520 31,0 0-2304-31</inkml:trace>
  <inkml:trace contextRef="#ctx0" brushRef="#br0" timeOffset="202">22474 10332 11055 0,'0'-2'976'0,"0"0"-784"15,0 1-192-15,0 1 0 0,0-2 1232 0,0 1 208 16,0-1 32-16,0 0 16 0,1-2 1072 0,-2 1 224 16,1 0 32-16,0 0 16 15,1 2-688-15,-2-2-144 0,0 3-16 0,-1 0-16 0,0 0-864 0,0 1-160 16,-1 1-48-16,-1 0 0 0,0 3-432 0,-1 0-80 15,0 2-32-15,0 2 0 16,-1 1-160-16,1 0-48 0,0 4 0 0,0 2 0 0,2 0-144 0,-1 1 0 16,0 0 0-16,2-1 0 0,0-1 0 0,2-1 0 0,0 0 0 15,0-14 0-15,0 0 0 0,0 0 0 0,14 32 0 16,-9-29 0-16,0-2 0 0,1-1 0 0,1-1 0 0,-1-1 0 16,1-2 0-16,0-3 0 0,0 0 0 15,1-2 0-15,0 0 0 0,0-2 0 0,-1 2 0 0,-1 0 0 16,0-1 0-16,-1 0 0 0,0-1 0 0,0 1 0 15,0-2-176-15,-3 1 176 0,1 0-128 0,-2 0 128 16,-1 2 0-16,0-1 0 0,-1 2 0 16,-1-1 0-16,-1 2 0 0,0-1-160 15,-1-1 160-15,-1 2 0 0,2 2-224 0,-1 0 64 0,1 1 16 0,1 4 0 32,0 0-400-32,2 1-80 0,0 2-16 0,0 2 0 0,0 0-736 0,0 0-160 15,0-5-16-15,0 0-12576 0</inkml:trace>
  <inkml:trace contextRef="#ctx0" brushRef="#br0" timeOffset="203">22611 10432 21183 0,'1'2'944'0,"0"-1"192"15,1 0-912-15,-1 1-224 0,0-2 0 0,-1 0 0 16,1 1 2368-16,0 1 448 0,1 1 64 0,-2-3 32 15,0 0-1184-15,0 0-256 0,0 0-32 0,0 0-16 0,0 0-1104 0,13 33-320 16,-12-28 144-16,0-1-144 16,0-2-928-16,0 0-256 0</inkml:trace>
  <inkml:trace contextRef="#ctx0" brushRef="#br0" timeOffset="204">22767 10398 19343 0,'0'0'848'0,"0"0"192"0,1 0-832 0,0-1-208 0,0 1 0 15,0-1 0-15,0 1 2176 0,1 0 384 0,0-2 64 0,3 0 32 16,1-1-688-16,-1 0-144 0,2-1-32 0,-1-1 0 16,1-1-864-16,-2 0-176 0,2 0-48 0,-2-2 0 15,1 1-480-15,-2-1-96 0,0 0-128 0,-1 0 176 16,-1-2-176-16,-1 1 0 0,0 0 0 0,-2-1 0 15,0 1 0-15,-3 2 0 0,-1-1 0 0,1 2 0 16,-3 0 0-16,0 2 0 0,-1-1-128 0,0 2 128 16,-1 3-368-16,0 1 0 0,0 3 0 0,1 1 0 31,0 0-128-31,2 2-16 0,-1-2-16 0,2 2 0 0,0 0 336 0,2 0 192 0,0-2-192 0,2 2 192 0,0 0 0 0,0 0 0 16,1-7 0-16,0 0 0 0,0 0 0 0,5 26 0 15,-5-26 0-15,0 0 0 0,0 0 0 0,0 0 128 16,0 0-128-16,0 0 0 0,0 0 320 0,30 31-16 15,-30-31-16-15,0 0 0 0,0 0-112 0,0 0-32 16,0 0 0-16,0 0 0 0,0 0-144 0,0 0 0 16,0 0 0-16,29 31 0 0,-28-27 0 0,-1-1 0 15,1 2 0-15,0-1 0 0,-1-1 0 0,1 2 0 16,-1-2 0-16,1 0 0 0,-1 3 128 0,0-2-128 0,0 3 128 16,-1 0-128-16,0 1 192 0,-1 1-32 0,-1 0-16 0,-1 1 0 15,0 0 48-15,-2 1 16 16,1 1 0-16,-2 0 0 0,1 0-64 0,-1-1-16 0,2-1 0 0,0 0 0 15,0-3-128-15,3 0 0 0,-1-3-160 0,2 1 160 32,0-2-1648-32,2-2-224 0</inkml:trace>
  <inkml:trace contextRef="#ctx0" brushRef="#br0" timeOffset="205">22933 10384 9215 0,'5'-4'400'0,"-2"1"96"0,2 1-496 0,-2 1 0 0,-1-1 0 0,-1 2 0 0,0 0 1088 0,1-1 112 16,-2 1 16-16,0 0 16 0,19-8-144 0,-13 5-16 16,-6 3-16-16,0 0 0 0,20-11 448 0,-15 8 96 15,1-1 0-15,0-2 16 16,-1 2-400-16,1-3-96 0,-2 2-16 0,2-5 0 0,-1 3-528 0,1-2-96 15,0-3-32-15,1 0 0 16,-1-1 112-16,0 0 16 0,-1 1 0 0,-2 0 0 0,-1 0-64 0,-1 3 0 16,-1 0 0-16,-2 1 0 0,0 1-272 15,-1 3-64-15,-2 1-16 0,0 3 0 0,-3 2 80 0,-1 3 16 16,0 0 0-16,-3 5 0 0,2-1-256 0,-1 3-160 0,0 0 32 0,0 2 0 16,0 0-96-16,1 1-16 15,1-1 0-15,2 1 0 0,0-2-128 0,2-1-16 0,0-2-16 0,2-1 0 16,2-2 400-16,0-2 0 0,1-5 0 0,0 0 0 15,0 0 0-15,0 0 0 0,0 0 0 0,0 0 176 16,0 0 16-16,0 0 0 0,34 2 0 0,-28-6 0 16,2 1-16-16,-8 3 0 0,16-7 0 0,-9 2 0 15,-7 5-176-15,18-9 0 16,-9 4 144-16,-1-2-144 0,1 1 144 0,-2 0-144 0,0 1 192 0,-1 1-192 16,-1-1 0-16,0 2 0 15,-1 1 0-15,-1-2 0 0,-2 3 0 0,0 1 0 0,0 0 128 0,-1 0-128 0,-1 3 0 0,0-1 0 16,0-2 0-16,-1 3 0 15,1-1 0-15,-1 1 0 16,0 1 0-16,0-2 0 0,0 0 0 0,0 1 160 0,-1 0-32 0,0 1 0 16,0 1 352-16,1-2 64 0,0 2 16 0,-1-1 0 15,0 3 144-15,0-3 16 0,1 4 16 0,-2-1 0 16,0 2-192-16,0 3-32 0,1 2-16 0,-2 0 0 16,0 3-272-16,1 1-48 0,-2 2-16 0,1-1 0 15,-2 3-160-15,2-1 160 0,-1-1-160 0,0-2 160 16,1 1-160-16,0-3 0 0,2-2 0 0,0-3-18368 15</inkml:trace>
  <inkml:trace contextRef="#ctx0" brushRef="#br0" timeOffset="206">22504 10723 6447 0,'-1'-2'576'0,"0"1"-576"15,1 1 0-15,0 0 0 0,-1 0 1360 0,1 0 176 16,-1 0 16-16,-1 0 16 0,-1 0 400 0,0 3 80 0,-1-2 0 0,-1 4 16 16,1-1-512-16,-1 3-96 0,-1 0-32 0,1 2 0 15,-1 1-304-15,1-1-64 0,1 1-16 0,-1 1 0 16,3-1-272-16,0 0-64 16,-1-3-16-16,3 2 0 0,-1-2-560 0,2-2-128 0,0 0 0 0,1 0 0 15,1-3 0-15,-1 0 0 0,2 0 0 0,1-2 0 16,-1 0 0-16,2 0 0 0,-6 0 0 0,0 0 0 15,0 0 0-15,0 0 160 0,34-6-16 0,-34 6 0 16,0 0 128-16,24-8 32 0,-14 4 0 0,-2-1 0 16,-1 0 96-16,1 0 32 0,-2-2 0 0,1 1 0 15,-1-2-176-15,0 1-48 0,-1 0 0 0,1-1 0 16,-2-1-208-16,-1 1 144 0,-1 0-144 0,0 1 128 16,-1-3-128-16,-1 3 0 0,-1 0 0 0,-1-1 0 0,0 2-272 0,-2-2 64 15,-1 2 16-15,0 0 0 16,0 2-816-16,-2-1-144 15,0-1-48-15,0 1 0 16,1 2 352-16,0 0 64 0,1 0 16 0,0 2 0 0,0 1 224 16,0 0 48-16,0 1 16 0,2 2 0 0,1 2-480 0,0 0-112 0,0 2-16 0,2-2-9024 0</inkml:trace>
  <inkml:trace contextRef="#ctx0" brushRef="#br0" timeOffset="207">22665 10749 17503 0,'2'0'1552'0,"-1"0"-1232"0,1 0-320 0,-1 0 0 0,0 1 1344 0,-1 1 192 31,1 0 64-31,0 0 0 0,-1-2-32 0,0 0 0 16,0 0 0-16,8 26 0 0,-8-26-1024 0,0 0-208 15,3 27-32-15,-3-18-16 0,0-4-496 0,0-5-112 16,0 0 0-16,0 0-12672 0</inkml:trace>
  <inkml:trace contextRef="#ctx0" brushRef="#br0" timeOffset="208">22814 10746 23951 0,'1'3'1056'0,"0"-3"224"0,1 1-1024 0,0-1-256 0,-1 0 0 0,1-1 0 0,0 1 2000 16,0 0 352-16,-2 0 64 0,0 0 16 0,0 0-1088 0,27-9-224 16,-19 4-32-16,-1 0-16 15,1 3-688-15,-3-3-128 0,0 0-16 0,-1 1-16 0,1-3-224 0,0 2 0 16,-2-3 0-16,1 2 0 0,-1-2 0 0,0 1 0 16,-1-2 0-16,0-1 0 0,0 1 0 0,-1-3-128 15,-1 3 128-15,-1-3 0 16,-2 2-816-16,1 0-48 0,-3 1-16 0,0 0 0 15,-1 1-240-15,-1 2-48 0,-1 3-16 0,1 3 0 16,-2 1 48-16,2 3 16 0,-1 1 0 0,1 2 0 16,0 2 480-16,1 0 80 0,-1 1 32 0,2 2 0 0,0 0 1264 0,2 1 256 15,-1 1 48-15,1-1 16 0,1 1-112 0,0-2-32 0,2 0 0 0,0 0 0 16,0-12-144-16,0 0-16 0,5 24-16 0,-5-24 0 16,0 0-448-16,0 0-96 0,0 0 0 0,0 0-16 15,0 0-176-15,0 0 0 0,0 0 0 0,0 0 0 16,0 0 0-16,0 0-176 0,38 16 176 0,-33-17-192 15,-2-2 192-15,1 1 0 0,0 1 0 16,-1 1 0-16,-2 0 128 0,1 0 16 0,-1 1 0 0,0 3 0 16,0-2-144-16,-2 3 128 0,0 1-128 0,-1 2 128 15,0-1-128-15,-2 3 128 0,0-1-128 0,-1 1 128 16,-1 1-128-16,-1 1 192 0,1 0-192 0,0 0 192 0,-2 0-192 0,2-2 128 16,-1 1-128-16,2-3 128 0,0 1-128 0,1-4 0 15,2 0 0-15,0-3 0 16,2-1-512-16,0-2-16 0,1 1-16 0,0-2-9568 15,1-1-1904-15</inkml:trace>
  <inkml:trace contextRef="#ctx0" brushRef="#br0" timeOffset="209">23019 10704 23039 0,'0'0'1024'0,"0"0"192"0,0 0-960 0,0 0-256 0,0 0 0 15,0 0 0-15,0 0 1664 0,0 0 272 0,33 0 64 0,-33 0 16 16,0 0-320-16,0 0-64 16,0 0-16-16,0 0 0 0,35-4-848 0,-30 1-192 15,-1-2-16-15,0 1-16 0,1-2-416 0,-2 0-128 0,1-2 0 0,0-1 0 16,-1 0 0-16,1-1 0 16,0 3 0-16,-1-2 0 0,-1-1 0 0,-1 1 0 15,0 1 0-15,-1 0 0 0,-1 2 0 0,0 1 0 0,-1-1 0 0,-3 3 0 16,1-2 0-16,-1 3 0 15,-1 2 0-15,0 0 0 0,-2 2-368 0,0 3 32 16,1 0 0-16,-2 2 0 0,1 2-48 0,-1 1 0 16,1 0 0-16,0 1 0 0,0 3 224 0,0-2 160 15,2 0-208-15,-1 0 80 0,1 0 128 0,1-1 0 16,1-1 0-16,1 0 0 0,3-4 0 0,-1 0 0 0,1-6 0 16,0 0 0-16,0 0 0 0,0 0 0 0,0 0 0 0,0 0 0 15,0 0 0-15,0 0 0 0,38 19 0 0,-38-19 128 16,17-7-128-16,-17 7 176 0,20-10-176 0,-8 2 192 15,-1-1-192-15,-1 1 0 0,0-1 0 0,0 0 0 16,0 0 0-16,-3 1-144 0,1-1 144 0,-2 3 0 16,1 0-160-16,-3 1 160 0,0 2-128 0,-1 0 128 15,-1 2 0-15,-1 1 0 0,-1 0 0 0,-1 3 0 16,-1-1 0-16,-1 1 0 0,-1 4 0 0,-1-1 0 0,-1 3 0 0,0 2 0 16,-1-1 0-16,0 3 0 0,-1 0 240 0,0 3 16 15,1-2 16-15,-2 2 0 0,1 1 80 0,-1 0 16 16,1-3 0-16,0 2 0 0,0 1-112 0,1-4-32 15,0 0 0-15,1-1 0 16,0 0-224-16,1-3 0 0,1 1 0 0,0-3-16960 16</inkml:trace>
  <inkml:trace contextRef="#ctx0" brushRef="#br0" timeOffset="210">22579 11043 4607 0,'-1'0'400'0,"1"-2"-400"0,0 2 0 0,-1-1 0 16,1 0 1216-16,0 0 176 15,0-1 16-15,-1 2 16 0,1-5 368 0,-1 0 64 0,0 2 0 0,0-2 16 0,0 1-336 16,1 1-64-16,-1 0 0 0,0 0-16 0,1-1-64 0,-1 3-16 16,0-2 0-16,-1 2 0 0,1-1-400 0,-1 1-80 15,0-1 0-15,1 0-16 16,-1 1-464-16,1-1-96 0,0 1 0 0,-1-2-16 0,1 0-304 0,1-1 160 15,-1 1-160-15,0-2 128 16,1-2 0-16,0 2 0 0,0 0 0 0,0-1 0 0,0 1 160 0,0 0 32 16,0 1 0-16,0 1 0 0,1 1 0 0,0 1 0 15,0 2 0-15,-1 3 0 0,1 0-48 0,0 2 0 16,-1 5 0-16,0-11 0 16,1 24-112-16,-2-7-32 0,0 0 0 0,0 1 0 15,-1-1-128-15,1 1 0 0,-1 2 0 0,0-1 0 0,-1-3 0 0,2 1 0 16,-2 0 0-16,0-1 0 0,0-2-192 0,1 1 48 0,-1-1 0 0,-1-2 0 15,1-2-48-15,0 0 0 0,2-1 0 0,-1-2 0 16,1 0 192-16,0-4 0 0,1-1 0 0,0-1 0 16,1-2-496-16,0 0-160 0</inkml:trace>
  <inkml:trace contextRef="#ctx0" brushRef="#br0" timeOffset="211">22656 11171 15663 0,'0'0'688'0,"1"0"144"15,0 1-656-15,0-1-176 0,-1 2 0 0,1-2 0 0,0 0 1552 0,1 2 288 0,0-1 48 0,-2-1 16 16,0 0-592-16,0 0-112 0,0 0-32 0,0 0 0 16,0 0-720-16,0 0-128 0,0 0-48 0,20 32 0 31,-20-27-720-31,0-3-160 0</inkml:trace>
  <inkml:trace contextRef="#ctx0" brushRef="#br0" timeOffset="212">22811 11102 7359 0,'-1'0'656'0,"0"0"-528"0,1 0-128 0,0 0 0 16,0 0 1488-16,0 0 272 0,-1 0 48 0,-1 1 16 15,0 1 96-15,-1 0 32 0,2 3 0 0,-3-3 0 16,2 3-688-16,-1 0-144 16,1 0-32-16,1 2 0 0,0-1-640 0,1-6-144 15,-1 13-32-15,1-13 0 0,0 0-32 0,0 0-16 0,0 0 0 16,7 30 0-16,-7-30-96 0,0 0 0 15,0 0-128-15,0 0 192 0,0 0 0 0,23 31-16 16,-23-31 0-16,0 0 0 0,0 0 112 0,0 0 32 16,0 0 0-16,0 0 0 0,0 0 112 0,0 0 16 0,35 26 16 0,-30-26 0 0,-1-2 32 0,0-2 0 31,0-1 0-31,1 0 0 0,-1-2-144 0,0 0-32 0,1-1 0 0,-2-1 0 16,0 3-320-16,-1-3 0 0,1 0 0 0,-1 0 0 15,0-3 0-15,-1 0 0 0,0 0 0 0,-1 0 0 0,-1 1 0 0,-1 1 0 16,0-2 0-16,-3 0 0 0,1 1 0 15,-2 2-128-15,0 3 128 0,0-1 0 0,0 7 0 0,1 0 0 16,-1 2 0-16,1 1 0 0,-1 4-208 0,1 0 32 16,0 2 16-16,0-1 0 15,3-1-48-15,-1 1-16 0,1 0 0 0,1-3-9312 16,1 0-1856-16</inkml:trace>
  <inkml:trace contextRef="#ctx0" brushRef="#br0" timeOffset="213">23012 11062 17503 0,'1'-1'1552'0,"1"0"-1232"16,0-1-320-16,-2 2 0 0,0 0 816 0,0 0 96 0,2-1 32 0,0 1 0 16,0-2 96-16,0 2 32 0,0-2 0 0,0 2 0 0,-1 2-832 0,-1-2-240 31,-1 2 0-31,1-1 128 0,-1 2-128 0,-1 0-240 15,0 0 64-15,0 2 16 0,0-1 160 0,-1 2 0 16,0 0-144-16,1 2 144 0,-1-1 144 0,1 3 112 0,0 1 0 0,0-1 16 16,2-10 80-16,-2 20 16 0,2-20 0 0,-1 22 0 0,1-22-48 0,0 0 0 15,4 26 0 1,-4-26 0-16,0 0 80 0,0 0 16 0,0 0 0 0,0 0 0 0,0 0-112 16,37 17-32-16,-37-17 0 0,19-9 0 15,-9 3 432-15,1-3 96 0,1 2 16 16,-2-4 0-16,0 0-368 0,0 0-64 0,-1-1 0 0,1 0-16 15,-3 0-112-15,1 1 0 0,-3 1-16 16,0-2 0-16,-2 1 48 0,-3 1 16 0,0 3 0 0,-3 1 0 16,-2 2-64-16,-2 0-16 0,-3 3 0 0,-3 1 0 15,0 3-224-15,-4 1 0 0,-2 3 0 0,2 0-160 16,-1 1-672-16,2-2-144 16,1 2-32-16,2-4-14368 0</inkml:trace>
  <inkml:trace contextRef="#ctx0" brushRef="#br0" timeOffset="214">22592 11458 16575 0,'2'-2'1472'0,"-1"0"-1168"16,-1 2-304-16,0 0 0 0,0 0 1408 0,-1 0 208 15,1 2 48-15,0-2 16 0,0 2-16 0,-1 0-16 16,-1 1 0-16,0 4 0 0,-1-2-560 0,0 4-128 16,0 1 0-16,-1 2-16 0,-1 2-464 0,2-2-96 0,-2 4 0 0,1-1-16 0,1 1-240 0,0 1-128 15,1-2 128-15,1-2-128 0,0-1 0 0,1-12-320 16,0 0 64-16,0 0-14400 15</inkml:trace>
  <inkml:trace contextRef="#ctx0" brushRef="#br0" timeOffset="215">22675 11620 23039 0,'0'0'1024'0,"0"0"192"15,0 0-960-15,0 0-256 0,0 0 0 0,0 0 0 16,0 0 1648-16,0 0 272 0,0 0 64 16,0 0 16-16,20 30-400 0,-20-30-64 15,0 0-32-15,0 0 0 0,0 0-960 0,0 0-192 16,0 0-32-16,0 0-16480 16</inkml:trace>
  <inkml:trace contextRef="#ctx0" brushRef="#br0" timeOffset="216">22846 11512 1439 0,'3'-4'0'0,"-1"0"0"0,-1 1 0 0,1 2 128 0,-1-1-128 0,0 2 0 0,0 0 0 0,0-1 0 16,1 0 1264-16,0-1 224 0,0 0 48 0,-1 1 16 15,-1-1 240-15,0 2 64 0,-1 2 0 0,0 1 0 16,-2-1-240-16,-1 2-32 0,-1 2-16 0,1 0 0 16,-2 2 32-16,1-1 0 0,-1 0 0 0,1 1 0 15,0 0 112-15,0 2 16 0,2-3 16 0,0 0 0 16,0 1-640-16,2-1-128 0,1 0-16 0,0-7-16 0,0 0-576 0,0 0-112 16,0 0-32-16,0 0 0 0,0 0-224 0,22 30 0 15,-22-30 0-15,0 0 0 0,0 0 0 16,0 0 144-16,30-2-144 0,-23-3 192 0,-1 0 0 0,1-1 0 15,-2 0 0-15,0 0 0 0,0-2-32 16,1-1 0-16,-1 0 0 0,0-1 0 0,-1 0-160 0,-1 1 0 16,-1 0 0-16,0-1 0 0,-1 3 0 0,0-2 0 15,-1 1 0-15,-2 1 0 0,0-1 0 0,0 2 0 16,-2-1 0-16,-1 2 0 0,1 0-192 0,-2 1 192 16,-1 1-160-16,2 1 160 0,-1 2-416 0,2 0 16 0,0 2 0 0,0-1 0 15,2 3 64-15,1-2 16 0,0 1 0 0,0 0 0 31,1 1-512-31,1 0-112 0,-1-4-16 0,0 0-13232 0</inkml:trace>
  <inkml:trace contextRef="#ctx0" brushRef="#br0" timeOffset="217">23099 11483 1839 0,'0'0'0'0,"0"0"160"0,0 0-160 0,0 0 0 0,0 0 0 0,0 0 0 0,0 0 1152 0,0 0 208 16,0 0 48-16,0 0 0 0,0 0 496 0,3-4 96 16,-8 5 32-16,0 2 0 0,-1 0-720 15,-1 2-144-15,-2 0-16 0,0 2-16 0,1 0-288 0,-2 1-48 0,2-1-16 0,1 2 0 16,1-1 352-16,1 1 64 0,1 0 16 0,1 1 0 15,1-3 384-15,1 2 64 0,1-9 32 0,1 19 0 16,-1-19-608-16,0 0-112 0,7 26-16 0,-7-26-16 16,0 0-352-16,0 0-64 15,0 0-16-15,27 26 0 0,-27-26-256 0,0 0-48 0,0 0-16 0,36-5 0 16,-36 5-48-16,20-14-16 0,-10 5 0 0,1-1 0 16,-1-1-128-16,0-1 160 0,-1-2-160 0,1 0 160 15,0-1-160-15,-2 1 0 0,-1 0 0 0,0 1 0 16,-2 2 0-16,-3 1 128 0,-1 1-128 0,-2-1 0 0,-1 4 0 0,-4 0 0 15,-2 4 0-15,-3 0 0 16,-3 4-752-16,-4 3-128 0,-3 2-16 0,-3 2-15248 16</inkml:trace>
</inkml:ink>
</file>

<file path=ppt/ink/ink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8:29:53.91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17456 3046 3679 0,'2'-2'320'0,"-1"0"-320"0,0 1 0 0,0-1 0 16,0 0 960-16,-1 1 128 0,2-1 32 0,0-5 0 16,1 1 608-16,0-2 112 15,-2-1 16-15,1 1 16 0,0-1-448 0,-1 2-80 16,-1-1-32-16,0 1 0 0,-1-1-672 0,0 0-128 0,-1 1-16 0,0-3-16 15,1 1 16-15,-1-1 0 0,0-2 0 0,0 0 0 16,1 1 288-16,0-1 64 16,0 0 16-16,0 0 0 0,0 2-320 0,0 2-64 0,-1 2-16 0,0 2 0 0,-1 1-16 0,0 3-16 15,0 3 0-15,-1 0 0 0,-1 3-48 0,0 1 0 32,-1 5 0-32,1 1 0 0,-2 3-80 0,1 5-32 0,0 0 0 0,0 3 0 0,0 2 0 15,0-3 0-15,2 0 0 0,-1 2 0 0,0 6-80 0,2 0 0 16,-1-1-16-1,1 1 0-15,1-2-176 0,1-2 192 0,1-27-192 0,-1 49 192 0,1-49-192 0,0 40 0 16,0-40 144-16,1 33-144 0,-1-33 0 0,0 0 0 16,-3 35 0-16,1-23 0 0,-2-2 0 0,1 0 0 15,0-4 0 1,-1 2 128-16,0-4-128 0,1-1 0 0,-1 0 0 0,0-1 0 0,1-2 0 0,0-2-192 0,0-1 64 16,0-2 0-1,0-2-1600 1,1 0-304-16</inkml:trace>
  <inkml:trace contextRef="#ctx0" brushRef="#br0" timeOffset="191.33">17276 3221 6447 0,'-3'-2'272'0,"1"-1"80"16,0 1-352-16,1 2 0 0,1-1 0 0,0 0 0 0,0 1 1392 0,0-2 208 0,0 0 32 16,0-2 16-16,0 0 96 0,0 0 32 15,1 1 0-15,1-2 0 0,2 3-240 0,0-2-32 16,0 3-16-16,3-4 0 0,1 3-144 0,2 0-16 15,1-3-16-15,2 2 0 0,3 1-144 0,1 0-16 16,2-1-16-16,2 1 0 0,-1 0-448 0,1 1-96 16,-2 1-16-16,-19 0 0 0,33 5-400 15,-33-5-176-15,0 0 128 0,35 10-10528 16,-35-10-2112-16</inkml:trace>
  <inkml:trace contextRef="#ctx0" brushRef="#br1" timeOffset="28027.09">5521 5491 3679 0,'0'-1'320'0,"-1"1"-320"15,1 0 0-15,-1 0 0 0,1 0 640 0,-1-1 48 16,0 0 16-16,0 1 0 0,-1-2 576 0,1 0 112 16,0 1 16-16,-1-1 16 0,1 2-80 0,0-2 0 0,-1 2-16 0,2 2 0 15,0-2-48-15,0 2 0 0,0-1 0 0,1 1 0 16,0 1-128-16,0 0-16 0,1 3-16 0,0-2 0 15,1 3-32-15,0-2-16 0,-3-5 0 0,0 0 0 16,0 0-224-16,18 36-32 0,-18-36-16 16,0 0 0-16,0 0-352 0,29 40-80 0,-29-40-16 0,0 0 0 15,0 0-80-15,35 36-16 16,-35-36 0-16,0 0 0 0,0 0 128 0,0 0 0 0,40 30 16 0,-40-30 0 16,0 0-48-16,0 0-16 0,0 0 0 0,0 0 0 0,0 0-128 15,36 29-16-15,-34-26-16 0,0 1 0 0,0-2-176 16,-1-2 0-16,-1 2 0 0,0-2 0 15,1 0-864-15,-1-2-160 0</inkml:trace>
  <inkml:trace contextRef="#ctx0" brushRef="#br1" timeOffset="28260.36">5699 5500 11055 0,'-1'-2'976'0,"0"0"-784"16,1 2-192-16,-1 0 0 0,0 2 784 0,-1-2 112 16,0 2 32-16,-3 0 0 0,-1 5 688 0,-2-2 144 0,-1 5 32 0,-2-1 0 15,0 1-704-15,-1 2-128 16,0 1-16-16,-1 2-16 0,0-1 304 0,-1 1 64 0,0 1 16 0,-1 0 0 16,4-2-256-16,-1 1-48 0,0 0-16 0,1-2 0 15,2-1-640-15,2-3-128 0,0 0-32 0,3-3 0 31,0-1-1600-31,1-3-320 0</inkml:trace>
  <inkml:trace contextRef="#ctx0" brushRef="#br1" timeOffset="28594.43">5417 5407 7359 0,'-3'-4'320'0,"1"1"80"0,2 1-400 0,0 0 0 0,0 2 0 0,0-2 0 15,1 1 1104-15,0-1 144 0,0-1 32 0,2 1 0 0,1-3 864 0,0 0 176 16,2 3 48-16,-1-2 0 0,2 1-576 0,1 0-128 0,2 3 0 0,0-2-16 15,-10 2-368-15,0 0-80 0,33 0-16 0,-33 0 0 16,30 0-672-16,-30 0-144 0,0 0-32 0,48 3 0 16,-48-3-336-16,0 0-128 0,46 3 0 0,-46-3 0 31,31 0-1296-31,-31 0-256 0,0 0-48 0,41-1-10512 0</inkml:trace>
  <inkml:trace contextRef="#ctx0" brushRef="#br1" timeOffset="29020.44">5890 5538 7359 0,'-3'0'320'0,"0"0"80"0,2 1-400 0,1-1 0 0,0 0 0 0,-1 0 0 0,1 0 1088 0,0 0 144 31,-1 0 32-31,2-1 0 0,-1 1 992 0,2 0 208 0,1-2 32 0,1 0 16 16,2 1-592-16,1-2-128 15,1 1-32-15,1 1 0 0,1 0-464 0,0-1-80 0,-10 2-32 0,0 0 0 0,35-3-592 0,-35 3-112 32,0 0-32-32,35 3 0 0,-35-3-448 0,0 0 0 15,0 0 0-15,39 2 0 16,-39-2-768-16,0 0-192 0,0 0-32 0,30-2-12720 0</inkml:trace>
  <inkml:trace contextRef="#ctx0" brushRef="#br1" timeOffset="29199.01">5903 5621 7359 0,'-2'0'656'0,"1"0"-528"0,1 0-128 0,0 0 0 16,1 2 2224-16,0-2 400 0,0 0 96 0,1 1 16 15,2 1 656-15,-4-2 144 0,0 0 32 0,0 0 0 16,0 0-1520-16,48 11-320 0,-48-11-48 0,0 0-16 16,45 0-992-16,-45 0-208 0,32-2-32 0,-32 2-11376 15,29-2-2256-15</inkml:trace>
  <inkml:trace contextRef="#ctx0" brushRef="#br1" timeOffset="35636.55">6910 5184 9215 0,'-2'0'816'0,"1"1"-656"31,0 1-160-31,1-2 0 0,0 0 432 0,0 0 48 16,-1 2 16-16,-1-1 0 0,1 3 784 0,0-4 176 0,2 1 16 0,2-1 16 15,1 0-368-15,2-3-80 0,1 0-16 16,2 1 0-16,-1-1-288 0,1-1-64 0,0 1-16 0,1 1 0 0,2-1 176 0,0 1 16 31,-12 2 16-31,0 0 0 0,40-2-336 0,-40 2-64 0,0 0-16 0,36 2 0 16,-36-2-192-16,0 0-64 0,0 0 0 0,41 11 0 16,-41-11-192-16,0 0 0 15,0 0 0-15,0 0 0 0,0 0-128 0,36 1 128 0,-33-3-192 0,-3 0-7968 16,0 2-1600-1</inkml:trace>
  <inkml:trace contextRef="#ctx0" brushRef="#br1" timeOffset="36086.01">6932 5215 12895 0,'-3'-2'576'0,"1"2"112"16,1 0-560-16,0 0-128 0,0 0 0 0,1 0 0 0,0 0 1200 0,0 2 208 15,0-1 32-15,1 2 16 0,0 0-160 0,2 0-16 16,0-1-16-16,2-1 0 0,0 1-352 0,0-2-64 16,3 2-16-16,-1-2 0 0,1 0-64 0,0 0-32 15,-8 0 0-15,0 0 0 0,0 0-240 0,42 4-48 16,-42-4-16-16,0 0 0 0,0 0-144 0,39 13-32 16,-39-13 0-16,0 0 0 0,0 0-256 0,0 0 0 15,31 33 128-15,-29-26-128 0,-2 0 0 0,-1 0 0 16,-3 0 0-16,-1 1 0 0,-3 0 0 0,0 0 0 15,-1-1 0-15,-2 0 0 0,-1 1-144 0,0-2 144 0,1 2-128 16,0-2 128-16,-2 2-176 0,1-3 176 16,0 2-208-16,2-3 80 0,0 1-176 0,1 0-16 0,3-1-16 0,0-1 0 15,3 2 336-15,-1-3 0 0,3 0 0 0,0 0 0 16,1 1 0-16,2-2 0 0,1 1 0 0,-1-2 0 16,3 0 0-16,1-2 0 0,0 1 0 15,2-1 0-15,0 1 0 0,1-2 0 0,1-2 0 0,2 2 0 16,-1-2 272-16,2 3-16 0,1-3-16 0,2 0 0 15,1-1 320-15,1 1 64 0,2 2 16 0,-20 3 0 0,40-9-176 16,-40 9-16-16,35-3-16 0,-35 3 0 16,0 0-256-16,40 2-48 0,-40-2-128 0,0 0 192 0,0 0-192 0,0 0 0 15,0 0 0-15,39 10-10176 16,-38-8-1952-16</inkml:trace>
  <inkml:trace contextRef="#ctx0" brushRef="#br1" timeOffset="36822.69">7594 5038 8287 0,'-1'-7'736'0,"1"4"-592"15,0 1-144-15,-1-1 0 0,0 3 1376 0,1-2 240 0,-1 2 48 0,-1 0 16 0,0 0 688 0,-1-2 144 16,-1 2 32-16,0 0 0 15,-1 2-1248-15,2-2-240 0,-1 2-48 0,0-2-16 16,2 0-432-16,-2 0-96 0,2 0-16 0,-1 0 0 16,0 0 0-16,2 0 0 0,-2 0 0 0,0 1 0 0,1 1 112 0,-2 0 16 15,2 3 0-15,-1-2 0 0,0 3-272 0,0-1-48 16,0 4-16-16,0 1 0 16,0 2 0-16,0 0 0 0,2 0 0 0,0 2 0 15,1 0-240-15,0-1 144 0,0-13-144 0,4 27 128 0,-4-27-128 0,6 26 0 0,-6-26 0 0,10 31 0 31,-10-31 0-31,11 31 0 0,-11-31 0 0,0 0 0 0,17 36 0 0,-17-36 0 0,0 0 0 0,14 35 0 16,-14-35 0-16,0 0 0 0,5 32 0 0,-6-21 0 31,-1-1 0-31,0 1 0 0,-2-1 0 0,-2 1 0 0,0-1 0 0,-2-2 0 16,-1 1 0-16,-1 0 0 0,-1-2 0 0,0 0 0 0,0-2 0 0,1-2 0 16,0-1-160-16,1-2 160 0,0-5 0 0,2 0-144 31,1-2-496-31,0-2-80 0,1-1-32 15,2-2 0-15,0-2-1616 0,0 1-320 0,1-2-64 0,1 1 0 16,0-1-448-16,1-1-64 0,0 1-32 0,0 0 0 16,0 3 784-16,0 1 144 0,0-1 48 0,-1 3 0 0,1 2 1984 0,0 0 336 15,-2 2 192-15,1 1-32 0,1 2 1008 0,-2 1 208 16,2 1 32-16,1 0 16 0,0 0 848 0,2 0 160 16,-1 1 48-16,2-2 0 0,2 1 96 0,-1 0 32 15,3-3 0-15,0 1 0 0,0 0-976 0,2 0-192 0,0-3-32 16,-10 5-16-16,26-7-496 0,-26 7-80 0,30-8-32 0,-30 8 0 15,32-4-96-15,-32 4-32 0,31-2 0 0,-31 2 0 16,0 0-320-16,36-3-64 0,-36 3-16 0,0 0 0 16,29-3-256-16,-22 2 0 0,-1 0 0 0,0 1-144 15,-1-1-1136 1,-1 0-240-16,1-1-32 0,-2-1-12880 0</inkml:trace>
  <inkml:trace contextRef="#ctx0" brushRef="#br1" timeOffset="45633.51">7664 5481 4607 0,'0'-2'400'0,"0"1"-400"16,0 1 0-16,-1 0 0 0,1 0 960 0,0 0 128 15,-1 1 0-15,1-1 16 0,-1 2 496 0,0 0 80 16,3-1 32-16,-1 1 0 0,1-2 272 0,1 2 48 16,1-2 16-16,-1-2 0 0,3 2-512 0,-1-3-112 0,3 1-16 0,-1-1 0 15,3-1-832-15,0-4-192 0,1 2-16 16,0-4-16-16,-2 5-352 0,1-2 144 0,0 0-144 15,-3 0 0-15,1-2 0 0,-3 4 0 0,-1 2 0 0,-1-1 0 16,-2 3 0-16,-1 1 0 0,-1 3 0 0,-2 2 0 16,-2 0 0-16,-1 5 0 15,-2 3 0-15,-1 1 0 0,1 5 0 0,-1 0 0 0,1 0 0 0,1 0 0 16,1 3 0-16,1-4 0 0,2-1 0 0,2-2 0 16,1-1 0-16,1-2 0 0,-1-12 0 0,0 0 0 15,0 0-192-15,0 0 192 0,0 0-208 0,0 0-8160 16,40 16-1616-16</inkml:trace>
  <inkml:trace contextRef="#ctx0" brushRef="#br1" timeOffset="45823.45">7685 5322 17503 0,'0'2'768'0,"0"0"176"0,1 1-752 0,1 0-192 15,0-1 0-15,-1-1 0 0,2 0 192 0,1 1 16 16,-4-2 0-16,0 0 0 0,0 0 80 0,43 20 16 0,-43-20 0 16,0 0 0-1,38 6-2912-15,-38-6-576 0,0 0-112 0,0 0-32 0</inkml:trace>
  <inkml:trace contextRef="#ctx0" brushRef="#br1" timeOffset="46823.51">8023 5105 10127 0,'0'-1'896'0,"0"-1"-704"0,0 2-192 0,0 0 0 16,0 0 896-16,0 0 128 0,0 2 48 0,1-2 0 15,1 2 944-15,1 3 192 0,-3-5 32 0,0 0 16 16,0 0-512-16,25 43-96 0,-25-43-32 0,21 36 0 15,-21-36-720-15,23 44-160 0,-23-44-32 0,21 43 0 16,-21-43 32-16,24 48 0 0,-24-48 0 0,26 48 0 16,-26-48-592-16,24 37-144 0,-24-37 0 0,0 0-14688 15</inkml:trace>
  <inkml:trace contextRef="#ctx0" brushRef="#br1" timeOffset="47003.59">8223 5158 15663 0,'-4'0'1392'0,"0"0"-1120"16,3 3-272-16,-1-1 0 0,0-1 656 0,0 3 80 15,-4 0 16-15,-3 4 0 16,-4 4 1088-16,-3 3 208 0,-1 5 64 0,1-1 0 0,-2 5-336 0,1 0-64 0,2-3-16 0,2 0 0 16,1-1-880-16,4-4-176 0,2-2-48 0,3-2 0 15,2-3-592-15,2-4-368 0</inkml:trace>
  <inkml:trace contextRef="#ctx0" brushRef="#br1" timeOffset="47327.02">8289 5396 14735 0,'2'-3'1312'0,"-1"-1"-1056"0,1 3-256 0,0-1 0 0,0 2 1616 15,-2-2 272-15,2-1 48 0,3 1 16 16,1-3-1056-16,3-1-192 0,1 0-64 0,1-1 0 16,-1 0-496-16,0 2-144 0,-2 0 0 0,-2 2 0 0,1 0 128 0,-2 1-128 15,-1 1 160-15,-1 1-160 0,-1 0 704 0,0 0 32 16,-2 3 16-16,0-1 0 0,-2 0-176 0,-1 3-16 16,0 2-16-16,-1 0 0 0,0 2-320 15,0 1-64-15,1 2-16 0,-1 0 0 16,1 0-144-16,2 0 0 0,0 0 144 0,1-12-144 0,0 0 0 0,0 0 144 0,14 33-144 0,-14-33 0 15,0 0 0-15,0 0 0 16,0 0 0-16,37 9 0 0,-28-11 0 0,-2-1 0 0,1-2 0 0,1-1 0 31,-3-1-1152-31,0 2-144 0,-2-3-32 0,0 4-10560 0</inkml:trace>
  <inkml:trace contextRef="#ctx0" brushRef="#br1" timeOffset="47487.57">8342 5204 4607 0,'-3'0'400'0,"2"0"-400"16,1 2 0-16,0 0 0 0,1 0 3584 0,0-1 640 31,0 3 128-31,0 0 32 0,-1-4-1376 0,0 0-256 16,0 0-64-16,22 37-16 0,-22-37-1328 0,0 0-256 0,0 0-48 0,0 0-10544 31,40 30-2112-31</inkml:trace>
  <inkml:trace contextRef="#ctx0" brushRef="#br1" timeOffset="48453.55">6788 5637 6447 0,'0'1'576'0,"0"-1"-576"0,1 0 0 0,0 0 0 0,0 0 816 0,-1-1 48 15,1 1 16-15,2-2 0 0,1 2 912 0,1-3 176 16,3 0 32-16,1-2 16 0,0 1-672 0,2 0-128 16,0-3-16-16,0 2-16 15,2-2-736-15,-2 1-128 0,1 0-48 0,-2-1 0 0,-1 2-96 0,-2 0-32 16,1 1 0-16,-2-1 0 0,-1 1 112 0,-2 1 0 16,0 3 16-16,-3-2 0 0,1 4-272 0,-3-2 160 15,1 3-160-15,-2 1 128 0,2 1-128 0,-3 0 0 16,1 4 0-16,-1 3 0 0,2-2 0 0,-1 1 0 0,1-1 144 15,0 1-144 1,2-1 0-16,1 2 0 0,1-2 0 0,0-1 0 0,-2-9 0 0,0 0 0 0,0 0 0 0,0 0 0 16,0 0 0-16,0 0 0 15,0 0-144-15,0 0-10464 0</inkml:trace>
  <inkml:trace contextRef="#ctx0" brushRef="#br1" timeOffset="48672.1">6873 5498 11055 0,'-4'0'480'0,"2"0"112"0,2 0-464 0,0 0-128 15,0 2 0-15,0-2 0 0,0 1 1136 0,0 0 208 16,2 4 32-16,1-2 16 0,2 1-16 0,0 1 0 16,-5-5 0-16,0 0 0 0,0 0-800 0,0 0-176 15,40 11-16-15,-31-11-16 0,1 0-368 0,0-2 0 16,0 0 0-16,-1 0-9968 15</inkml:trace>
  <inkml:trace contextRef="#ctx0" brushRef="#br1" timeOffset="48836.53">7045 5555 7359 0,'1'-1'656'0,"-1"1"-528"0,2 0-128 0,-1-2 0 15,1 2 1472 1,-1 0 272-16,0 0 48 0,2 0 16 0,0 2-256 0,2-2-48 0,2 1-16 0,-1 1 0 31,0 0-1120-31,-2 1-240 0,0-1-128 0,0-1 160 0,-2 0-1024 16,1-1-208-16</inkml:trace>
  <inkml:trace contextRef="#ctx0" brushRef="#br1" timeOffset="49025.01">7022 5642 8287 0,'-3'5'368'0,"2"-3"80"0,0-1-448 0,1 1 0 15,0-2 0-15,1 0 0 0,0 0 2080 0,1 0 336 16,1 0 64-16,2 0 16 0,1 0-80 0,3-3-16 0,-1-1 0 0,2 1 0 16,0-2-1008-16,1 0-208 0,-1 2-32 15,0 0-16-15,0 0-832 0,-1 1-176 0,-1 1-128 0,-2 1 192 31,0 0-880-31,1 0-160 0</inkml:trace>
  <inkml:trace contextRef="#ctx0" brushRef="#br1" timeOffset="55969.62">7244 5530 1839 0,'0'-2'160'0,"0"2"-160"0,0-1 0 0,0 0 0 0,1 1 608 0,-1 0 96 32,0 0 0-32,0-2 16 0,0-1 624 0,1 1 128 0,-1-1 32 0,1-1 0 0,0 1 352 0,-1 1 64 15,1-1 0-15,-1 1 16 16,0 1-336-16,0 0-80 0,0 1-16 0,0 1 0 0,0 0-208 0,0 1-32 15,0 3-16-15,0 0 0 0,0 3-272 0,1 0-48 16,-1 2-16 0,0 2 0-16,1 1-224 0,-1 2-48 15,2 0-16-15,-1 1 0 0,1-4-304 0,0 0-48 16,0 0-16-16,1-3-9968 0,-1-1-2000 16</inkml:trace>
  <inkml:trace contextRef="#ctx0" brushRef="#br1" timeOffset="57266.65">6968 4895 6447 0,'0'-2'576'16,"0"2"-576"-16,0-2 0 0,0 2 0 0,0 0 1024 0,0-1 112 15,-1 1 16-15,1-2 0 0,0 1 592 0,1 0 128 16,-1-2 32-16,0 2 0 0,0 2-448 0,0 0-96 0,0 2-16 0,0 0 0 16,0 2-192-16,1 2-32 0,-1 1-16 0,1 3 0 0,-1 1-432 0,1 0-96 15,1 2 0-15,-1 1-16 16,0-1-352-16,-1 0-64 0,1-1-16 0,-1 0 0 0,0-3-128 0,0-1 0 15,0-2 0 1,-1 0 0-16,0-2 0 0,0-1 0 16,2-3 0-16,-2 1 0 0,0-1-144 0,1-1 144 15,-1-1 0-15,1-1 0 0,0 1-416 0,0-3 32 0,0-1 0 0,0 0 0 32,1-2-448-32,-1 0-96 0,1 0-16 0,0 0 0 0,-1-3 368 0,1 1 80 0,-1 0 16 0,1-1 0 15,-1 1 480-15,0 2 192 0,0-3-16 0,0 3 0 16,0 0 368-16,1-1 80 0,-1 4 16 0,1-3 0 0,0 2 0 0,1 1 16 0,-1 1 0 0,0-2 0 15,1 3-144-15,0 0-16 0,1-1-16 16,0 0 0-16,0 1-112 0,1 2-32 0,0-1 0 0,-1 0 0 16,0 1 160-16,0 0 16 0,2 0 16 0,-1 1 0 15,2 0-144-15,0 1-16 0,-6-2-16 0,0 0 0 16,0 0-160-16,0 0-16 0,0 0-16 0,34 38 0 16,-34-38-160-16,0 0 0 0,10 36 0 0,-8-22 128 31,0 0-496-31,-1-1-96 0</inkml:trace>
  <inkml:trace contextRef="#ctx0" brushRef="#br1" timeOffset="78623.77">7001 4950 3711 0,'0'-2'320'0,"0"1"-320"16,0 0 0-16,0 0 0 0,0 1 608 0,0-2 48 16,-1 1 16-16,1-2 32 0,0-2 256 0,0-3 64 15,0 3 0-15,-1-2 16 0,1 3-96 0,0-3-32 16,-1 4 0-16,0-2 48 0,0 1-64 0,0 1 0 16,1 3 0-16,-2 0 32 0,1 0-192 0,-1 2-32 15,1 1-16-15,-1 2 32 0,1 0-288 0,-1 4-64 16,1 0-16-16,0 1 32 0,1 1 0 0,0-1-16 15,1 2 0-15,0 0 16 0,0 0-240 0,1-3-144 0,0 0 160 0,0 0-32 16,0-1-128-16,-1-1 0 0,0-1-192 0,1-1 192 16,0-2 0-16,-1 0 0 15,1 2 0-15,-1-4 0 0,-1 2 0 0,1-2 0 0,0 3 0 0,-1-3 0 16,0 1 0-16,0 0 128 0,0-1-128 0,0 0 208 16,1-1-208-16,-1 2 144 0,1-2-144 0,-1 0 176 0,1 0-176 15,0-2 128-15,0 1-128 0,1 0 128 16,0-3 192-16,1-1 16 0,-1 2 16 0,0-2 0 0,1 0-64 15,1 1-16-15,-1-3 0 0,1 0 0 16,0-1-96-16,0 4-32 0,0-4 0 0,2 4 0 0,-1-3-144 0,-1 2 128 16,1 0-128-16,0 0 128 0,1 1 16 0,-1 0 0 15,0 0 0-15,-1 0 0 0,1 2-144 0,-2-1 160 16,1 1-160-16,0-1 160 0,0-1-160 0,0 1 0 16,0-1 0-16,0 1 0 0,-1-1 128 0,1 1-128 15,0-2 192-15,0 1-64 0,1-1 96 0,-2 0 16 16,0 3 0-16,0-3 0 0,1 2-80 0,-1 1-16 0,-1 0 0 15,0 0 0-15,0 2-144 0,0 0 0 0,0 2 0 0,-1 0 128 16,0 3-128-16,0 0 128 16,0 2-128-16,-1 2 128 0,1 1 48 0,0 0 0 0,0 1 0 15,0 1 0-15,0-2-176 0,1 1 192 0,0 0-192 0,0-2 192 16,0 0-192-16,-2-4 0 0,2 2 0 0,-1-4 0 16,1-1 0-16,-1 0 0 0,0-2 0 0,0 0 0 15,0 0 0-15,-1-2 0 16,0-1 0-16,-1 1 0 0,0-3 0 0,0 3 0 0,0-3 0 0,-1 2 0 15,0 0 0-15,0 0 0 0,-1 0 0 0,-1 0 0 0,0 1 0 16,1 0 0-16,-2 0 0 0,1 2 0 0,0-3 0 0,-2 1 0 16,2 0 0-16,-2-1 0 0,1 1 0 15,1-1 0-15,-2-2 128 0,1-1-128 0,-1-1 0 16,-1 0 160-16,2-1-160 0,-1-1 160 0,2 2 144 0,-1-3 16 16,0 3 16-16,-2 0 0 0,1-1-336 0,-1 4 0 15,1 2 0-15,-3 2-13808 16</inkml:trace>
  <inkml:trace contextRef="#ctx0" brushRef="#br1" timeOffset="80300.32">6727 5903 5519 0,'0'2'496'16,"0"-2"-496"-16,1 0 0 0,0 0 0 0,-1 0 480 0,1 0 0 0,1 1 0 0,1 1 0 15,1-2 304-15,1 0 64 0,1 0 16 0,0 0 0 16,1 0-224-16,-1 0-32 0,1 0-16 0,-1 0 0 16,0 0 0-16,0 0 0 0,0 0 0 0,-1 0 0 15,2 2 272-15,-2-2 48 16,2 0 16-16,-1 0 0 0,2 0-208 0,-2 0-32 0,2 0-16 0,-1 2 0 16,2-2-96-16,0 0-32 0,0-2 0 0,1 2 0 0,2 0-256 15,-1 0-48-15,1 0-16 0,1-2 0 16,-1 2-224-16,0-2 144 0,-1 1-144 0,1 1 128 15,1 0 0-15,-13 0-128 0,0 0 192 0,41 5-64 0,-41-5 144 16,0 0 32 0,43 3 0-16,-43-3 0 0,0 0 32 0,48 7 16 0,-48-7 0 0,36 4 0 15,-36-4 64-15,39 5 16 16,-39-5 0-16,41 2 0 0,-19-2-96 0,-1-2-16 16,1-1 0-16,1 1 0 0,3-2-16 0,-1 1-16 15,0-2 0-15,0 3 0 0,-1 0 16 0,1-1 0 0,2 1 0 16,1 0 0-16,1 1 112 0,1 1 32 0,0-2 0 0,-2 1 0 15,1 0-176-15,0-3-16 0,0 3-16 16,2-2 0-16,2 1-112 0,-1 1-128 0,1 1 176 0,2-1-176 16,1 1 128-16,-1 0-128 0,-2-2 0 0,2-1 0 15,0-1 128-15,0 1-128 0,2-1 0 0,1 1 0 16,1 0 256-16,1 0-64 0,0 2-16 0,-2-1 0 16,1-1 128-16,-2 1 16 0,2 0 16 0,0 1 0 15,-1-1-16-15,0 0 0 0,0 2 0 0,0 0 0 16,-1 2-128-16,-1-2-16 0,-3 0-16 0,-2-2 0 15,-1 2-160-15,0-3 0 0,-1-1 0 0,-3 1 0 0,-1 1 0 16,-25 2 0-16,43-4 0 0,-43 4 0 16,32-4-432-16,-21 1-64 0,-2 0-16 0,-2-2-15664 15</inkml:trace>
  <inkml:trace contextRef="#ctx0" brushRef="#br1" timeOffset="80826.86">7019 6299 4607 0,'-7'0'400'0,"2"2"-400"15,0-1 0-15,2 1 0 0,1 0 1024 0,0-2 112 16,1 2 16-16,-3 0 16 0,-1 2 48 0,-1 1 16 16,-1 1 0-16,2-1 0 0,1-3 352 0,1 1 64 15,3-1 16-15,2-2 0 16,2 0-592-16,0 0-112 0,2-2-32 0,2 1 0 16,3-1 96-16,1 0 0 0,2-1 16 0,0 1 0 0,1 0-432 0,-15 2-96 15,35 0 0-15,-35 0-16 0,38 4-272 0,-38-4-48 0,38 7-16 16,-38-7 0-16,38 8-160 0,-38-8 0 0,34 4 0 15,-34-4 0-15,31 0 0 0,-17-2 0 0,-2-2 0 16,0-1 0-16,-2 2 0 0,-1-4 0 0,-1 2 0 0,-1-2 0 16,-2 2-208-16,0 1-32 0,-2-1 0 0,-1 2 0 31,-2 0-1856-31,-2 2-368 0</inkml:trace>
  <inkml:trace contextRef="#ctx0" brushRef="#br1" timeOffset="81279.57">7088 6342 1839 0,'-8'-2'160'0,"2"1"-160"0,2 2 0 0,0 1 0 0,1-2 1136 0,2 2 192 16,-1-2 32-16,0 2 16 0,-3 3 528 0,-2 0 96 15,0 0 32-15,1 4 0 0,0-4-752 0,2 3-128 16,2-2-48-16,1 1 0 0,2-2-720 0,0 0-128 16,2 1-48-16,2-2 0 0,-1 0 112 0,3 0 32 15,0-1 0-15,-7-3 0 16,0 0 576-16,0 0 112 0,37 8 32 0,-37-8 0 0,0 0-176 0,37 4-48 15,-37-4 0-15,0 0 0 0,39 5-448 16,-39-5-80-16,0 0-32 0,0 0 0 0,38 7-288 0,-33-5 0 0,-1 0 0 16,-2 1 0-16,-2-1 0 0,-1 1 0 0,-2 1 0 15,-3 1 0-15,1 0 0 0,-3 2 0 0,-2 0 0 16,-2 2-144-16,-2 1-208 0,0 2-32 0,0-3-16 0,0 0 0 16,-1 3 192-16,1-2 32 0,2 0 16 0,2-1 0 15,0-2 160-15,3 1-208 16,1-2 80-16,1 0 128 0,1 0 0 0,1 1 0 0,2-2 0 0,2 0 0 15,0-2 0-15,2 1 0 0,0 0 0 0,1-1 0 16,1 0 0-16,2-1 0 16,0-1 0-16,-7-1 0 0,0 0 0 0,0 0 128 0,35 3-128 0,-35-3 128 15,0 0 0-15,33-3 0 16,-33 3 0-16,26-3 0 0,-14 2 176 0,1-1 16 0,-13 2 16 0,28-3 0 0,-15 1-144 0,0 0-48 31,-1 0 0-31,-2 0 0 0,0 2-144 0,-2 0 0 0,-2 2 0 0,-2-2-176 16,1 2-912-16,-3-1-192 0,-1 2-48 0,-2 0-9680 15</inkml:trace>
  <inkml:trace contextRef="#ctx0" brushRef="#br1" timeOffset="81628.39">6931 6846 8287 0,'-2'0'368'0,"0"1"80"0,1-1-448 0,1 2 0 0,0-2 0 16,0 0 0-16,0 0 1168 16,1 0 160-16,1 2 16 0,0-2 16 0,2 0-208 0,1 0-64 15,1-2 0-15,1 2 0 0,-1-3-720 0,2 1-160 16,0 0-16-16,0 0-16 0,2 0 80 0,-2 1 0 15,0-1 16-15,0 1 0 0,-2 1 304 0,1 1 64 16,-2 1 16-16,-1 1 0 0,0 0-336 0,-1 1-64 16,-1 3 0-16,-1 0-16 0,0 2-48 0,-1 2-16 15,-1 0 0-15,1 1 0 0,-1-3-48 0,1 3 0 16,0-1 0-16,1-1 0 0,1-2-128 0,1-2 0 16,0-1 144-16,1-2-144 0,1-1 0 0,0-2 0 15,0-2 0-15,0 0-192 0,0-2-32 0,1 0-16 16,0-3 0-16,1 0-9712 0</inkml:trace>
  <inkml:trace contextRef="#ctx0" brushRef="#br1" timeOffset="81793.1">7038 6744 3679 0,'-4'-3'320'0,"1"2"-320"0,1 1 0 0,1 0 0 15,0 0 1552-15,1 0 240 0,0 0 64 0,0 1 0 16,1 0 192-16,0 1 64 0,1 1 0 0,1-1 0 15,0 1-1056-15,3-1-208 0,-1-2-32 0,2 2-16 16,0-1-1040-16,2-1-208 0</inkml:trace>
  <inkml:trace contextRef="#ctx0" brushRef="#br1" timeOffset="81945.17">7171 6796 8287 0,'-6'6'368'0,"3"-4"80"0,2 0-448 0,-1 0 0 15,1-2 0-15,1 1 0 0,0 1 1728 0,-1 0 272 16,0 1 48-16,1-1 16 0,1 0-32 0,1 1-16 0,0-1 0 0,1-2 0 16,2 1-1648-16,0-1-368 0,0 0 0 0,1-1-10176 31</inkml:trace>
  <inkml:trace contextRef="#ctx0" brushRef="#br1" timeOffset="82103.45">7161 6870 8287 0,'-3'2'368'0,"1"-1"80"0,0 1-448 0,1-2 0 0,1 0 0 0,0 0 0 0,0 0 1712 0,1 2 256 16,0-2 48-16,1 1 16 15,2 1 256-15,0-1 48 0,1 0 16 0,1 1 0 16,1-2-1200-16,0 1-256 0,1-1-32 0,-1 2-16 0,0-4-848 0,1 1-256 16,0 1-16-16,1-2-11520 15</inkml:trace>
  <inkml:trace contextRef="#ctx0" brushRef="#br1" timeOffset="82971.63">7416 6754 12895 0,'1'0'1152'16,"-1"2"-928"-16,0-2-224 0,0 0 0 15,0 1 1232-15,0 1 208 0,0 0 32 0,0 3 16 16,0 2-224-16,0 3-48 0,0 2-16 0,0 1 0 0,0 2-432 0,0 0-64 16,0 1-32-16,0 0 0 0,0 1-320 0,0 0-64 15,0-1-16-15,0-2 0 16,1 0-272-16,-1-14 0 0,0 0-208 0,7 27-11248 16</inkml:trace>
  <inkml:trace contextRef="#ctx0" brushRef="#br1" timeOffset="94213.6">7892 6307 9215 0,'0'0'816'0,"0"0"-656"0,0 0-160 0,0 0 0 15,0 0 1184-15,0 0 208 0,-1 0 32 0,0-1 16 0,1 1 368 0,0-2 80 16,-2 2 16-16,1-3 0 16,0 1-432-16,1 2-64 0,-1-3-32 0,0 1 0 15,0 2-464-15,-1-1-80 0,1 0-32 0,0-2 0 0,-1 1-128 16,0-1-32-16,0 1 0 0,-1 0 0 0,1-2-112 0,-1 1-16 15,0 0-16-15,-1-1 0 16,0 1-144-16,1-1-32 0,-1 1 0 0,-1-1 0 0,1 1-48 0,1 0-16 0,-1 0 0 0,1 2 0 16,1-1-48-16,-1 2-16 15,0 0 0-15,0 2 0 0,1-1 16 0,0 0 0 0,1 4 0 0,-1 0 0 32,0-1-208-32,1 4 144 0,-2-1-144 0,2 4 128 15,0 1-128-15,1 3 160 0,0 2-160 0,0 1 160 16,1 2-160-16,-1 3 0 0,1 3 144 0,0 1-144 0,0 1 0 15,1 0 0-15,-1 1 0 0,0-1 0 0,0 0 0 0,0-4 0 16,0-2 0-16,-1-3 0 0,0-3 0 0,0-2 0 16,0 0 0-16,0-2 0 0,1-1 0 0,-2-2 0 15,1-2 0-15,0 0 0 16,0-1-448-16,0-1 0 0,0-2 0 0,0-3-10304 16,0 0-2048-16</inkml:trace>
  <inkml:trace contextRef="#ctx0" brushRef="#br1" timeOffset="94413.57">7658 6538 8287 0,'-2'3'736'0,"1"0"-592"0,1-1-144 0,0 0 0 15,2 0 1552-15,-1 0 288 0,1 3 48 0,-2-5 16 16,0 0 1168-16,0 0 224 0,38 24 48 0,-38-24 16 16,33-2-1488-16,-33 2-288 0,36-9-64 0,-16 1-16 15,-1 1-864-15,0-2-160 0,0 1-32 0,-1-1-16 16,-1 2-432-16,-2-1 0 0,0 4 0 0,-15 4 0 31,24-7-640-31,-24 7-176 0,0 0-16 0,0 0-13504 0</inkml:trace>
  <inkml:trace contextRef="#ctx0" brushRef="#br1" timeOffset="94703.59">7966 6688 8287 0,'2'2'736'0,"-1"-2"-592"16,0 0-144-16,1 0 0 0,-1 0 2240 0,0 2 400 16,1-2 96-16,1 0 16 0,-3 0-512 0,0 0-112 15,0 0-16-15,0 0 0 0,39 8-688 0,-39-8-144 16,0 0-16-16,25-10-16 0,-18 8-656 0,-1-5-128 16,1 2-16-16,-2 0-16 0,-2 0-208 0,1 3-32 0,-2 0-16 0,-1 2 0 15,0 2 80-15,-1 0 32 0,-1 3 0 0,-1 2 0 16,-1 3-16-16,1-1 0 15,0 1 0-15,1 2 0 0,1 1-144 0,0 2-128 0,0-1 144 0,1 1-144 16,-1-15 0-16,6 28 0 0,-6-28 0 0,0 0 0 16,11 28-192-16,-11-28-144 0,0 0-32 0,0 0-9712 15,0 0-1952-15</inkml:trace>
  <inkml:trace contextRef="#ctx0" brushRef="#br1" timeOffset="94868.18">8018 6498 23039 0,'-3'0'1024'0,"2"0"192"0,0 0-960 0,2 0-256 15,0 0 0-15,0 2 0 16,1 1 1712-16,-2-3 288 0,0 0 64 0,0 0 16 0,29 46-480 0,-29-46-112 16,21 32-16-16,-21-32 0 15,0 0-2320-15,0 0-480 0</inkml:trace>
  <inkml:trace contextRef="#ctx0" brushRef="#br1" timeOffset="95656.29">7040 6063 13823 0,'0'-1'1216'0,"0"1"-960"0,0-2-256 0,-1 2 0 0,1 0 1360 0,-1-1 240 16,1 1 32-16,-1-2 16 0,0 2 368 15,0-2 80-15,0 1 16 0,1 2 0 0,-1 1-1072 0,1 3-208 16,-1 0-32-16,0 4-16 15,0 1-432-15,0 2-96 0,1 4 0 0,0 0-16 16,1 2 32-16,0 0 16 16,-1-18 0-16,4 34 0 0,-4-34-160 0,0 0-128 0,11 30 192 0,-11-30-192 0,0 0 0 0,0 0 0 15,0 0 0-15,0 0 0 0,33-7 288 0,-27-2-48 16,2-3-16-16,-2-2 0 0,2 2-32 0,-2-3-16 16,2 1 0-16,-2 0 0 0,1 0-176 15,-2 2 0-15,2 0 0 0,-2 3 0 0,2 0 0 0,-2 3 0 16,0 1 0-16,1 2 0 0,-1 2 0 0,1-1 0 15,0 2 0-15,-6 0 0 0,0 0 0 0,0 0 0 16,0 0 0-16,0 0 0 16,0 0 144-16,41 24-144 0,-41-24 160 0,0 0-160 0,0 0 128 15,0 0-128-15,0 0 0 0,0 0 144 0,0 0 32 0,6 31 0 0,-9-28 0 16,-2 1 0-16,0 0 208 0,-2-2 64 0,1 1 0 16,-3-1 0-16,1 0-144 0,0 1-32 0,-3-3 0 0,1 0 0 15,1 0 48-15,0-2 0 16,-1 1 0-16,0-1 0 15,0-1-80-15,-2 0-16 0,0-1 0 0,-2-1 0 0,-1-1-224 0,-2-2 0 0,0 1 0 0,-2-1-17536 16</inkml:trace>
  <inkml:trace contextRef="#ctx0" brushRef="#br1" timeOffset="96965.84">9524 5576 4607 0,'1'-2'400'0,"0"1"-400"0,0 1 0 0,-1 0 0 16,0 0 704-16,0-2 64 0,1 2 16 0,1-2 0 15,1 1 896-15,1-1 176 0,-1 0 48 0,2 0 0 16,1 2-112-16,1-2-32 0,0 1 0 0,2 1 0 15,0 0-720-15,0 0-144 16,-9 0-16-16,0 0-16 0,36-3-512 0,-23 1-96 0,-13 2-32 0,25-2 0 16,-25 2-416-16,24-5-96 0,-14 1-16 0,0 0 0 31,-1-1-1776-31,1 1-352 0,-2 0-80 0,-1-1-5376 0</inkml:trace>
  <inkml:trace contextRef="#ctx0" brushRef="#br1" timeOffset="97171.71">9563 5697 11055 0,'0'-1'976'0,"0"1"-784"0,0 0-192 0,3 0 0 16,-1 0 1008-16,-1 0 144 0,1 0 48 0,2 0 0 0,1 0 496 0,4 0 96 0,-9 0 32 0,0 0 0 15,0 0-992-15,40 5-192 16,-40-5-32-16,0 0-16 0,0 0-768 0,0 0-144 0,43 10-48 15,-43-10-9968-15</inkml:trace>
  <inkml:trace contextRef="#ctx0" brushRef="#br1" timeOffset="109172.74">10457 4980 6447 0,'-2'1'576'0,"1"1"-576"0,0-2 0 0,1 0 0 31,0 2 1088-31,0-2 128 0,0 1 0 0,-1 1 16 0,2 0 736 0,1 0 144 0,1-2 16 0,3 0 16 32,1-2-480-32,3 0-112 0,2-1-16 0,2-1 0 0,1 1-96 0,0 1-32 0,3-2 0 0,0 0 0 0,1 2-608 0,1-2-128 15,0 1-32-15,-2-1 0 0,1 1-144 0,-19 3-48 16,32-1 0-16,-32 1 0 15,0 0-272-15,34 1-176 16,-34-1 192-16,0 0-192 16,0 0-256-16,0 0-144 0,0 0-48 0,0 0-13968 15</inkml:trace>
  <inkml:trace contextRef="#ctx0" brushRef="#br1" timeOffset="109614.77">10494 4989 10127 0,'-3'-1'448'0,"2"-1"96"0,1 1-544 0,0 1 0 0,0-2 0 0,0 2 0 15,1 0 1792-15,1 0 240 0,1 0 48 0,2-2 16 16,2 4 288-16,-7-2 64 0,0 0 16 0,0 0 0 16,0 0-896-16,0 0-176 0,37 28-48 0,-37-28 0 15,0 0-640-15,0 0-144 0,0 0-32 0,32 38 0 16,-32-38-208-16,0 0-64 0,0 0 0 0,0 0 0 15,34 29-112-15,-34-29-16 0,0 0-128 0,0 0 192 0,0 0-192 0,0 0 0 16,11 38 0-16,-15-31 0 0,0 0 0 0,-2 0-128 16,-3 0 128-16,0 0-208 15,1 0-624-15,-2-1-112 0,-2 0-16 0,0 1-16 16,0-2-144-16,-1 0-32 0,-1 2 0 0,1 0 0 16,-1-1 496-16,1 0 80 0,2 0 32 0,0 0 0 0,2 1 688 15,2-3 144-15,1 1 32 0,1 0 0 0,3 0 128 0,0-2 48 16,0 1 0-16,2-2 0 0,1 0 96 0,2-1 32 15,0 1 0-15,4-2 0 0,-2-2 96 0,4 1 32 16,1-1 0-16,2 0 0 0,3-2-304 0,1 1-64 16,0-2-16-16,3 1 0 0,0 1-144 0,5-2-32 0,0 1 0 15,1-1 0-15,-1 2 16 0,-3 0 0 0,-21 3 0 0,36-4 0 16,-36 4-208-16,34-5 0 0,-34 5 128 0,27-3-128 16,-27 3 0-16,0 0 0 0,26-3-144 0,-21 3 144 31,1-2-1344-31,-3 2-160 0</inkml:trace>
  <inkml:trace contextRef="#ctx0" brushRef="#br1" timeOffset="109979.88">10399 5434 13823 0,'-3'2'1216'0,"1"0"-960"16,1 0-256-16,0-1 0 0,1 1 640 0,-2 0 64 15,-1 3 32-15,-1 0 0 0,0 2 864 0,0 0 160 16,2-2 32-16,2-3 16 0,2 0-16 0,2-4-16 16,1 1 0-16,3-3 0 0,0-1-736 0,1 1-144 15,2-3-16-15,0 2-16 0,0 0-304 0,0-2-64 0,-1 3-16 0,0 1 0 16,0-2-288-16,-3 4-48 0,-7 1-16 0,0 0 0 15,0 0-128-15,0 0 0 0,0 0 0 0,0 0 0 16,0 0 0-16,19 37 0 0,-21-24 0 0,-2 1 0 16,1-1 0-16,-1 1 0 0,1 0 144 0,1-2-144 15,0 2 160-15,1-2-32 0,1-12-128 0,0 0 192 16,0 0-192-16,0 0 128 0,14 32-128 16,-14-32 0-16,0 0-192 0,0 0-128 0,27-5-16 0,-18 0-15056 15</inkml:trace>
  <inkml:trace contextRef="#ctx0" brushRef="#br1" timeOffset="110186.51">10459 5329 14735 0,'0'0'1312'16,"0"0"-1056"-16,1 1-256 0,-1-1 0 0,1 0 1120 0,0 2 160 0,2-2 48 0,1 2 0 15,-4-2 1200-15,0 0 240 0,0 0 48 0,0 0 16 16,41 2-1424-16,-41-2-304 0,0 0-48 0,35-6-16 15,-35 6-1040-15,0 0-176 16,31-3-48-16,-31 3-9552 0,0 0-1904 0</inkml:trace>
  <inkml:trace contextRef="#ctx0" brushRef="#br1" timeOffset="110335.81">10586 5436 9215 0,'2'2'816'0,"-1"-2"-656"0,1 2-160 0,-1-2 0 0,0 0 896 0,1 0 128 16,0 1 48-16,-2-1 0 0,0 0 144 0,0 0 16 15,0 0 16-15,38 7 0 16,-38-7-2480-16,0 0-496 0,0 0-112 0,0 0-16 0</inkml:trace>
  <inkml:trace contextRef="#ctx0" brushRef="#br1" timeOffset="110502.2">10563 5528 8287 0,'-1'2'368'0,"1"-2"80"0,1 0-448 0,0 0 0 0,0 0 0 0,0-2 0 15,-1 2 2000-15,0 0 320 0,0 0 64 0,0 0 16 16,38-2-240-16,-38 2-48 0,26-5-16 0,-26 5 0 16,26-7-1504-16,-26 7-288 0,23-7-64 0,-23 7-11344 15</inkml:trace>
  <inkml:trace contextRef="#ctx0" brushRef="#br1" timeOffset="110927.22">10813 5394 7359 0,'1'-1'320'0,"-1"1"80"15,0 0-400-15,0 0 0 0,0 0 0 0,0 0 0 0,0 0 1600 0,0 0 256 0,-1 0 32 0,1 1 16 16,0-1-256-16,-1 2-48 0,0-2-16 0,1 0 0 16,0 0-496-16,0 0-112 15,0 0-16-15,0 0 0 0,1-2 256 0,-1 1 32 16,1-1 16-16,0 0 0 0,0 1 544 0,0-1 112 15,0 2 32-15,0-2 0 16,0-1-2080-16,0 1-432 0,0 0-80 0,0 1 0 0,0 1 640 0,0-2 304 16,0 2-32-16,-1 0 0 0,1 0-48 0,-1 2-16 0,0-2 0 0,0 0 0 15,0 1 48-15,0 1 16 0,0-2 0 0,0 2 0 16,0-2 64-16,0 0 16 0,0 0 0 0,0 0 0 16,0 1 32-16,0-1 16 0,0 0 0 0,0 0 0 15,0 0-32-15,1 2-16 0,-1 0 0 0,0-2 0 16,1 2-144-16,-1 1-16 0,0 2-16 0,0 1 0 15,0-6-16-15,0 0 0 0,2 32 0 0,-2-32 0 0,3 33-32 16,-3-12-128-16,0 0 192 0,0 0-64 0,0-1-128 16,-1-1 0-16,1 2 0 0,-1-4 0 15,1-17-176-15</inkml:trace>
  <inkml:trace contextRef="#ctx0" brushRef="#br1" timeOffset="111836.15">10496 4687 12895 0,'-1'-1'1152'0,"0"-1"-928"0,0 2-224 0,0 0 0 15,1 2 1520-15,-1-1 256 0,0 1 48 0,-2 1 16 0,-1 1 240 0,1 3 48 16,0 0 16-16,-1 3 0 0,1-1-976 0,1 3-192 31,-1-2-32-31,1 1-16 0,0 0-432 0,0 0-96 0,1 1-16 16,1 0 0-16,-1 0 0 0,0 2-16 0,1-2 0 0,0-1 0 0,1 1-16 0,0-2 0 16,-1-1 0-16,1-2 0 0,1 0-176 0,1 1-48 15,0-5 0-15,0-2 0 16,2 1-128-16,0-4 0 0,1-2 0 0,1-4 0 15,1-1 0-15,0-2 128 0,3-2-128 0,-1-1 0 0,2-1 0 0,-1-1 0 16,2 0-144-16,0-1 144 0,1 2-160 0,0 1 160 16,-1 2-128-16,-2 3 128 15,-1 2 0-15,-2 2 0 0,-2 3 144 0,-2 4-144 0,-4-2 256 0,0 0-64 0,0 0-16 0,0 0 0 16,9 41-176-16,-9-27 192 0,0-2-192 0,-2 2 192 31,0 0-192-31,0-1 128 0,0-2-128 0,-1-1 128 0,0-1-128 0,-1-1 0 16,2-2 0-16,-2-4 0 0,1 1 192 0,-1-3-64 15,1-2 0-15,-1-1 0 0,-2 0 352 0,0-3 64 0,-1-1 16 0,-1 0 0 16,-1 1-176-16,-1-3-48 0,-2 2 0 0,-1-3 0 16,0 1-128-16,0 0-16 0,-1-1-16 0,0 0 0 15,1-2-176-15,-1-2 0 0,1-2 0 0,0-1-17952 16</inkml:trace>
  <inkml:trace contextRef="#ctx0" brushRef="#br1" timeOffset="112903.05">11241 4857 11967 0,'-1'-2'1072'0,"0"-1"-864"0,1 1-208 0,0 1 0 15,0 0 992-15,-1 1 160 0,0-2 16 0,-2-4 16 16,-1 2 1120-16,-1-1 240 16,0-2 32-16,-1 3 16 0,1 1-880 0,0 0-176 15,0 1-48-15,0 2 0 0,0 0-528 0,1 2-128 0,0-1 0 0,0 1-16 16,0 1-272-16,2 0-48 0,0 0-16 0,-1 2 0 15,2-2-64-15,0 3-16 0,0 2 0 0,1 1 0 16,0-1-48-16,0-8-16 0,0 0 0 0,5 40 0 16,-5-40-176-16,7 41-32 0,-7-41-128 0,12 52 192 0,-12-52-192 15,13 55 0-15,-13-55 128 0,12 53-128 0,-12-53 0 0,7 46 0 16,-7-46 0-16,5 46 0 0,-5-46 0 0,0 41 0 16,-1-24 0-16,-1-2 0 0,0-2 0 0,-2-1 0 15,0 0 0-15,-1-2 0 0,-1-2-128 0,0 0 128 0,1-6 0 16,1 0 0-1,-2-4-832-15,1-2-64 0,2-3-16 0,-2-3-15280 0</inkml:trace>
  <inkml:trace contextRef="#ctx0" brushRef="#br1" timeOffset="113093.95">11121 5067 9215 0,'-4'-6'400'0,"1"4"96"16,1 0-496-16,0 2 0 0,1 0 0 0,1 2 0 0,-1 0 1936 0,-1-1 304 31,0 4 48-31,-1 1 16 0,2 0 832 0,1 0 160 0,0-6 32 0,0 0 16 0,0 0-1584 0,0 0-320 16,0 0-64-16,41 7-16 0,-41-7-448 0,28-7-80 31,-13 2-32-31,0-2 0 0,0 1-416 0,2 0-96 0,0-1-16 0,-1 3 0 31,-16 4-768-31,29-6-144 0,-29 6-48 0,0 0-15648 0</inkml:trace>
  <inkml:trace contextRef="#ctx0" brushRef="#br1" timeOffset="113364.72">11295 5206 14735 0,'0'0'320'0,"0"0"64"0,0 0 0 0,0 0 64 0,0 0-448 0,0 0 0 0,0 0 0 0,0 0 0 16,0 0 1616-16,0 0 240 0,46 17 64 0,-46-17 0 16,0 0-1088-16,37-1-192 0,-37 1-64 0,0 0 0 0,35-7 0 0,-35 7 0 15,18-7 0-15,-10 5 0 16,-2-2-112-16,-1 1-16 0,-1 1-16 0,-3 1 0 15,1 1 336-15,-2 0 80 0,0 2 16 0,-2 2 0 0,1 1-144 0,-2 1-16 16,0 0-16-16,0 0 0 0,0 3-432 0,2 1-64 16,0-1-32-16,0-2 0 0,1 1-160 0,1-2 0 15,0 2 0-15,-1-8 0 16,0 0-368-16,0 0-96 0,0 0-32 0,0 0 0 16,0 0-1008-16,0 0-208 0,29 28-32 0,-24-28-10608 0</inkml:trace>
  <inkml:trace contextRef="#ctx0" brushRef="#br1" timeOffset="113506.87">11421 5066 11967 0,'1'-7'528'0,"-1"4"112"0,1 1-512 0,-1 0-128 0,1 2 0 16,0 0 0-16,0 1 2304 0,1 0 448 0,0 1 64 0,-2-2 32 15,0 0-64-15,0 0-16 0,0 0 0 0,0 0 0 16,41 22-1968-16,-41-22-400 0,0 0-80 0,0 0 0 15</inkml:trace>
  <inkml:trace contextRef="#ctx0" brushRef="#br1" timeOffset="113950.94">11771 4954 6447 0,'-4'-4'576'0,"2"-1"-576"15,1 0 0-15,1 3 0 0,0 0 3248 0,0-1 528 16,1 1 128-16,0-1 0 0,0-3-1760 0,2 0-352 0,0-2-80 0,0 2-16 16,2 0 160-16,0 3 48 0,-1 0 0 0,0 3 0 15,-4 0-800-15,0 0-144 0,0 0-48 0,0 0 0 16,0 0-160-16,0 0-48 0,32 38 0 0,-32-38 0 16,0 0-352-16,19 52-80 0,-19-52-16 0,14 41 0 15,-14-41-48-15,17 41-16 0,-17-41 0 0,18 37 0 0,-18-37-192 0,0 0 144 16,32 43-144-1,-32-43 128-15,0 0-128 0,33 28 0 0,-33-28 0 0,0 0 0 0,0 0 0 0,39 25-192 16,-39-25 64-16,0 0 128 16,0 0-992-16,32 4-80 0,-32-4-16 0,0 0 0 15,19-9-1824-15,-13 3-368 0</inkml:trace>
  <inkml:trace contextRef="#ctx0" brushRef="#br1" timeOffset="114106.88">12059 4925 911 0,'-3'-6'0'0,"2"3"0"0,0 1 0 0,1 2 0 0,-2 0 2256 0,-1-1 368 0,-4 0 80 0,-5-1 16 15,-2 5 656-15,-1 6 128 0,-2 7 16 0,1 3 16 32,0 5-832-32,-1 5-160 0,-1 3-48 0,0 2 0 0,0-2-1152 0,1-2-256 15,2 0-32-15,1-6-16 0,3-5-544 0,2-2-112 0,4-4-32 0,1-3 0 16,1-1-800 0,3-4-176-16,1-2-16 0,2-1-15360 0</inkml:trace>
  <inkml:trace contextRef="#ctx0" brushRef="#br1" timeOffset="114503.45">12208 5178 4607 0,'-1'2'400'0,"0"0"-400"0,1 0 0 0,0-2 0 15,0 1 1632-15,0 1 240 0,-1 0 48 0,1 1 16 16,0-3 768-16,0 0 160 0,0 0 16 0,0 0 16 16,0 0-1184-16,0 0-240 0,34 2-64 0,-34-2 0 15,18-7-784-15,-10 4-176 0,-8 3-16 0,18-7-16 16,-12 5 0-16,-6 2 0 0,0 0 0 0,0 0 0 15,0 0-112-15,0 0-32 0,0 0 0 0,0 0 0 16,0 0 112-16,0 0 0 0,0 0 16 0,0 0 0 0,15 35-16 0,-18-25 0 16,0 2 0-16,1 0 0 0,0 0-96 0,1-3-32 15,1-9 0-15,0 0 0 0,0 0-128 0,5 31-128 16,-5-31 192-16,0 0-192 0,0 0 0 0,0 0 0 16,0 0 0-16,0 0 0 15,35 16-480-15,-30-18 0 0,0 0 0 0,0-3-14560 0</inkml:trace>
  <inkml:trace contextRef="#ctx0" brushRef="#br1" timeOffset="114660.71">12268 4946 20271 0,'0'5'1792'0,"1"-1"-1424"0,-1-4-368 0,0 0 0 15,0 0 1472-15,0 0 208 0,0 0 48 0,15 40 16 16,-15-40 928-16,17 35 176 0,-17-35 32 0,25 31 16 15,-25-31-2208-15,0 0-448 0,37 17-96 0,-37-17-16704 16</inkml:trace>
  <inkml:trace contextRef="#ctx0" brushRef="#br1" timeOffset="115722.57">10073 5739 10127 0,'1'0'896'0,"1"0"-704"0,0 0-192 0,-1 0 0 0,0 0 1152 0,2 1 208 0,1 1 48 0,-4-2 0 16,0 0 192-16,0 0 32 0,43 4 16 0,-43-4 0 16,0 0-464-16,46 0-96 0,-46 0 0 0,30-2-16 15,-30 2-128-15,33-2-32 16,-33 2 0-16,33-3 0 0,-33 3 128 0,31-4 32 15,-31 4 0-15,0 0 0 0,39-1-384 0,-39 1-80 16,0 0-16-16,37 0 0 0,-37 0-256 0,0 0-48 0,37 3-16 0,-37-3 0 16,0 0-144-16,40 5-128 15,-40-5 144-15,0 0-144 0,42 4 128 0,-42-4-128 0,33 0 0 0,-33 0 0 16,32 0 208-16,-32 0-48 0,38 0-16 0,-38 0 0 0,39 0 192 0,-39 0 48 16,39-2 0-16,-39 2 0 15,39 0-32-15,-39 0 0 0,38-2 0 16,-38 2 0-16,40-5-64 0,-40 5-16 0,42-5 0 0,-42 5 0 0,43-6-48 15,-43 6-16-15,47-7 0 0,-47 7 0 0,45-6-80 0,-45 6 0 16,49-7-128-16,-23 3 192 0,-26 4-192 0,49-5 144 16,-49 5-144-16,44-4 128 0,-44 4-128 0,44-5 0 15,-44 5 144 1,45-3-144-16,-45 3 0 0,40-5 128 0,-40 5-128 16,45-2 0-16,-45 2 0 0,45-2 144 0,-45 2-144 0,42 0 0 15,-42 0 128-15,38 2-128 0,-38-2 0 0,38 2 0 16,-38-2 128-16,36 5-128 0,-36-5 0 0,41 2 0 15,-41-2 128-15,42 5-128 0,-42-5 0 0,45 2 0 16,-45-2 0-16,48 5 0 0,-48-5 0 0,50 2 0 16,-50-2 0-16,49 3 0 0,-49-3 0 0,52 2 0 15,-52-2 128-15,55 3-128 0,-55-3 0 0,52 4 0 16,-52-4 160-16,57 3-160 0,-26-3 128 0,1 2-128 0,1-2 128 0,-1 0-128 16,2 1 128-16,-1-2-128 0,1 1 0 0,-3-2 128 15,1 2-128-15,-3-3 0 0,0 3 0 0,3-4 0 16,3 3 128-16,0-2-128 0,-1 2 0 0,0-2 0 15,-1 1 0-15,1 0 0 0,1 1 0 0,-3-2 128 16,0 0-128-16,-4-2 0 0,1 2 0 0,1-1 0 16,1-1 128-16,-3 0-128 0,0 3 0 0,-4-3 0 15,-24 5 0-15,40-5 0 0,-40 5 0 0,31-2 0 16,-31 2 0-16,0 0 0 0,0 0-160 0,30 0-16 0,-28 0 0 16,-1 0-18720-16</inkml:trace>
  <inkml:trace contextRef="#ctx0" brushRef="#br1" timeOffset="117030.58">11155 6010 399 0,'1'2'0'0,"-1"-2"0"0,0 1 0 0,0-1 0 0,0 0 0 0,0 0 0 0,0 0 0 0,0 0 0 0,0 1 736 0,0-1 112 16,1 0 32-16,-1 0 0 16,1 0 416-16,0 0 96 0,0-1 16 0,-1 0 0 0,2-1 336 0,-1 2 80 15,1-3 16-15,0 3 0 0,0-2-176 0,-1-1-16 16,0 1-16-16,0 1 0 0,0 0-144 0,-1 1-16 15,1-2-16-15,-1 1 0 0,0 1-288 0,0 0-48 16,0 1-16-16,0 1 0 16,-1-1-288-16,1 0-64 0,0 4-16 0,0-3 0 0,0 3-160 0,-1-3-48 0,0 4 0 0,0 2 0 15,0 2-80-15,0 3 0 0,0 0-16 0,0 3 0 16,1-16-160-16,0 35-16 16,0-35-16-16,-1 37 0 0,1-37-80 0,-1 39-16 0,0-22 0 0,0 0 0 15,0-4-144 1,0-1 128-16,0-1-128 0,-1-2 128 0,0 1-128 0,1-5 0 15,-1 2 0-15,0-2 0 0,0-1 0 0,2-1 0 0,-2 0 128 0,0-2-128 16,1 1 0-16,-1-2 0 0,1 0 0 0,0-2 128 16,0 1-128-16,0-2 0 0,1 0 0 0,0-2 0 15,1 1 0-15,-1-3 0 0,2 0 0 0,-1-3 0 0,1 1 0 16,0-1 0-16,1-2 0 0,-2-2 0 0,2 0 0 0,0 0 0 16,1-1 0-16,-2 1 0 15,2 0 0-15,0 2 0 0,-1 0 0 0,0-1 0 0,1 0-128 0,1 1 128 16,-1 0 0-16,2 1 0 0,-1 1 0 0,1 1 0 31,0 1 0-31,0 1 0 0,1-1 0 0,3 0 0 0,-1 1 0 0,0 0 128 0,1 3-128 0,-2 0 160 16,1-1-160-16,0 3 160 0,-2 0 0 0,-1 2 0 31,-6 0 0-31,0 0 0 0,0 0 0 0,0 0 0 0,35 26 0 16,-35-26 0-16,0 0-16 0,20 36 0 0,-20-36 0 0,11 35 0 0,-11-35-144 15,10 41 192-15,-10-41-192 16,8 44 192-16,-8-44-192 0,6 46 0 0,-6-46 0 0,7 36 128 15,-7-36-128-15,0 0 0 0,11 40 0 0,-11-40-18096 16</inkml:trace>
  <inkml:trace contextRef="#ctx0" brushRef="#br1" timeOffset="123997.28">3776 7598 4607 0,'0'0'400'0,"0"0"-400"15,0-1 0-15,0 1 0 0,0-1 1104 0,0 1 144 0,1 0 32 0,-1-3 0 0,0 1 640 0,0-1 144 16,0 0 32-16,0 0 0 16,0 0-336-16,1 1-64 15,-1-1-16-15,0 1 0 0,1 2-400 0,0 0-64 0,0-2-32 0,0 2 0 16,1 0-80-16,0 0-16 0,1 2 0 0,2-2 0 0,0 0-384 0,1 2-96 15,1-1-16-15,0 1 0 0,1 0-208 0,0-1-32 16,-8-1-16-16,0 0 0 16,0 0-48-16,39 2-16 0,-29-2 0 0,-10 0 0 0,0 0 16 0,32-2 0 15,-21 1 0-15,-2-1 0 16,1 0-112-16,-2 1-32 0,1-1 0 0,-2 0 0 0,1-1-144 0,-2-1 160 0,0 1-160 0,-2 2 160 16,0 0-160-16,-1-1-176 0,1 2 48 0,-3 0-10816 15,0 0-2144-15</inkml:trace>
  <inkml:trace contextRef="#ctx0" brushRef="#br1" timeOffset="124364.34">3786 7771 2751 0,'-1'3'256'0,"0"-1"-256"16,1-2 0-16,0 0 0 0,0 0 1120 0,0 0 176 0,0 0 48 16,0 1 0-16,0-1 960 0,0 1 192 15,0-1 32-15,1 0 16 0,-1-1-736 0,2 0-144 0,-1-1-16 0,1 0-16 16,2 1-272-16,0-1-48 0,0-1-16 0,2 0 0 15,0 0 48-15,1 0 0 0,0 0 0 0,1 1 0 16,0 1-320-16,0 0-64 0,-1-1-16 0,1 0 0 16,-8 2-304-16,0 0-64 0,0 0-16 0,40 0 0 15,-40 0-336-15,0 0-64 0,0 0-16 0,40 9 0 16,-40-9-144-16,0 0 0 0,0 0 0 0,43 14 0 16,-43-14-256-16,0 0 0 0,0 0 16 0,41 7-10864 15,-41-7-2176-15</inkml:trace>
  <inkml:trace contextRef="#ctx0" brushRef="#br1" timeOffset="131635.46">4764 7217 1839 0,'0'-1'160'0,"0"1"-160"16,0 0 0-16,0 0 0 0,0-2 992 0,0 2 160 15,0 0 48-15,0 0 0 0,0 0 560 0,1-2 112 16,0 0 32-16,0 1 0 0,0-1-112 0,0-1 0 15,0 1-16-15,0 2 0 0,0-1-496 0,-1 1-80 16,0 0-32-16,0 1 0 0,0 1-240 0,0 3-48 16,0 2-16-16,0 1 0 0,-2 3 1456 0,1 2 304 0,-1 4 48 0,-1 1 16 31,-2 5-2688-31,1 3-464 0,-2-2-128 0,1 2-32 0,-1-2 624 0,1-2 0 0,0-1 0 16,1-2 0-16,1-4-704 15,3-3-240-15,0-4-32 0,0-1-16 0,2-2 736 0,1-2 256 0,0-1-144 16,1-4-8960-16,-1 0-1792 0</inkml:trace>
  <inkml:trace contextRef="#ctx0" brushRef="#br1" timeOffset="132221.76">4892 7347 2639 0,'-2'-2'0'0,"0"1"0"0,1 1 144 0,1-2-16 0,-1 2-128 0,0-1 0 0,1 0 0 0,-2 1 0 16,0-3 1296-16,0-1 240 16,0 1 64-16,0-1 0 0,2 1-112 0,-1 0-16 0,2 1 0 0,-1 0 0 15,2 0 800-15,-1-1 160 0,0 1 16 0,1-1 16 16,0 1-1760-16,0 0-368 0,0-1-64 0,0 1-16 15,1 0 656-15,-1 1 128 0,1-1 32 0,0 1 0 16,1 0-48-16,0 1 0 0,1-2 0 0,0 2 0 16,1 0-160-16,-1 0-32 0,2 2-16 0,-1-1 0 15,-6-1-464-15,0 0-96 0,0 0 0 0,0 0-16 0,39 12-240 16,-39-12 0-16,0 0 0 0,0 0 0 0,0 0 0 16,0 0 0-16,43 23 0 0,-43-23 0 0,0 0 0 0,0 0 0 15,0 0 0-15,0 0 0 0,0 0 0 0,0 0 0 16,0 0 0-16,6 35 0 0,-11-30 0 15,-2-1 0-15,1 2 0 0,-4 0 0 0,1-1 0 16,-2 2 0-16,-1 0 0 0,-1 0 0 0,2 1 0 16,0-2 0-16,1 0-128 0,-1-2 128 0,4 1 0 15,0-2 0-15,1 1-128 0,1-2 128 0,1 1 0 16,1-1 0-16,2-1 0 0,0-1 0 16,2 2 0-16,1-4-128 0,2 1 128 0,0 1 0 0,2-2 0 0,0-1 0 15,2 1 0-15,0 0 0 0,1 0 0 0,1 1 0 16,0-1 128-16,0 2-128 0,0 0 240 0,-1 0 0 15,3-2 0-15,-2 2 0 0,0 2 128 0,-1-2 16 16,1 2 16-16,-1-2 0 0,1 0-256 0,-1 1-144 0,-1-1 160 16,0 0-160-16,0-1 0 0,2 1 128 15,-2-2-128-15,0-1 0 16,0 1 0-16,-1 0 0 0,-1-2 0 0,-3 1 0 0,1 0 0 0,-1 2-240 0,0 0 80 16,-2 1-16240-1</inkml:trace>
  <inkml:trace contextRef="#ctx0" brushRef="#br1" timeOffset="132651.89">5304 7390 9215 0,'-2'0'816'0,"1"2"-656"0,1-2-160 0,0 0 0 15,0 0 848-15,-1 0 144 0,0 0 32 0,0 0 0 16,1 0 992-16,1 0 208 0,1 0 32 0,2-2 16 15,0 2-720-15,1-3-144 0,1 3-16 0,0-4-16 16,2 3-496-16,0-1-112 16,0 0 0-16,1-1-16 0,-1 1 48 0,1-1 16 0,0 1 0 0,0 2 0 15,0-2-400-15,0 0-80 0,2 1-16 0,-2-1 0 16,0 0-144-16,0 1-48 16,1-2 0-16,-2 0 0 0,0 0-128 0,0 1 0 0,-1-1 0 0,-1 1 0 15,-2 0-176-15,-1-1 48 0,0 3 0 0,-2-2 0 16,0 2-1440-16,-2 0-288 15,0 0-48-15,-2 0-10704 0</inkml:trace>
  <inkml:trace contextRef="#ctx0" brushRef="#br1" timeOffset="132857.01">5436 7209 8287 0,'-2'-2'368'0,"0"2"80"0,1-2-448 0,0 1 0 0,0 1 0 0,0 0 0 0,0-2 1600 0,0 2 256 15,-1 0 32-15,0 2 16 0,-2-2 368 0,2 3 80 0,-1 4 16 0,1-2 0 32,2 4-640-32,-1 5-128 0,1 0-32 0,0 6 0 0,0 3-672 0,0 4-144 0,1-1-32 0,-2 0 0 31,1-3-416-31,-1-2-96 0,2 1-16 0,-1-8 0 0,0-14-192 0,0 0 0 0</inkml:trace>
  <inkml:trace contextRef="#ctx0" brushRef="#br1" timeOffset="137618.32">5816 7283 13823 0,'-1'2'1216'0,"0"1"-960"16,0-3-256-16,0 2 0 0,0-2 960 0,0 2 160 0,-2 1 32 15,0 4 0-15,-2 2 720 0,0-1 160 0,1 3 16 0,0 1 16 16,0 0-608-16,1 1-128 0,-1 0-32 0,0 0 0 16,2 0-528-16,-2 0-128 0,1 0 0 15,1-1-16-15,0 0-192 0,0-3-48 0,1 1 0 0,1-3 0 16,-1 1-384-16,1-2 0 0,0 1 128 0,1-4-128 16,0 1 0-16,-1-1 0 0,2-1-192 0,0-2-14736 15</inkml:trace>
  <inkml:trace contextRef="#ctx0" brushRef="#br1" timeOffset="138125.82">5886 7356 8287 0,'2'-1'736'0,"0"0"-592"0,0 1-144 0,-1-2 0 16,0 2 1088-16,0 0 192 0,0 0 48 0,3-3 0 0,2 1 656 15,-1 0 128-15,3 1 16 0,-2-1 16 16,1 1-288-16,-1 0-48 0,2 1-16 0,-2 0 0 0,1 1-352 0,-1-1-80 16,0 1-16-16,-2-1 0 0,2 0-512 0,-6 0-96 0,0 0-32 0,0 0 0 15,0 0-240-15,0 0-48 0,0 0-16 0,0 0 0 16,40 16-224-16,-40-16-48 16,0 0-128-16,0 0 192 0,0 0-192 0,0 0 0 15,0 0 0-15,0 0 0 16,0 0 0-16,27 36 0 0,-27-33 0 0,-2 4 0 0,-1-3 0 15,-1 1 0-15,1 1 0 0,-2 0 0 0,-1-1 0 0,1 2 0 16,-1-2 0-16,0 0 0 0,0 2 0 0,1-1 0 0,-1-1 0 0,1-1 0 16,0 0 0-16,0 0 0 15,1 1-128-15,-1-3 128 0,0 1 0 16,1 0 0-16,0 1-128 0,1-3 128 0,0 2 0 0,0-2-128 16,0 3 128-16,0-3 0 0,1 1 0 0,0 0 0 15,1 0 0-15,0 1 0 0,0-1 0 0,0 1 0 16,1-1 0-16,0 0 0 0,1-2 0 0,1 2 0 15,-1-2 0-15,1 0 0 0,2 0 0 0,0 0 0 16,1 0 0-16,2-2 0 0,-1 1 0 0,2 0 128 0,1-1-128 0,-1-1 0 16,2 1 464-16,0-1 0 0,1 1 0 15,1 0 0-15,0 0-144 0,0 1-16 0,0-1-16 0,0-1 0 16,-1 3-160-16,-11 0-128 0,0 0 144 0,30-2-144 16,-30 2 0-16,0 0 0 0,25 0 0 0,-18 2 0 15,1-2 0-15,-1 0 0 0,0 0 0 0,-1-2 0 16,1 2 0-16,-2-2 0 0,1 0-208 0,-1-3-17136 15</inkml:trace>
  <inkml:trace contextRef="#ctx0" brushRef="#br1" timeOffset="138386.35">6347 7371 11967 0,'0'0'1072'0,"1"0"-864"15,1 2-208-15,-1-2 0 0,-1 0 1584 0,1 0 272 16,2 0 48-16,0 0 16 0,2 0 368 0,2-2 80 16,2 1 0-16,0-1 16 0,1 0-1184 0,-1-1-240 15,2 1-64-15,-1-3 0 0,0 4-208 0,0 0-48 16,-1-3-16-16,-1 3 0 0,0-1-240 0,0-1-32 16,-1 3-16-16,0-2 0 0,-2 2-336 0,1-1 0 0,-2 0 0 0,-1-1 128 31,1 1-1120-31,-2-3-224 0,0 3-32 0,-1-1-12704 0</inkml:trace>
  <inkml:trace contextRef="#ctx0" brushRef="#br1" timeOffset="138586.39">6445 7219 2751 0,'-2'-3'256'0,"1"1"-256"0,0 2 0 0,0 0 0 16,1 0 2688-16,-1 2 480 0,1-1 96 0,-1 3 32 15,-1 1-304-15,0 2-64 0,1 5-16 0,-2 0 0 16,3-12-912-16,-3 34-176 0,3-34-32 0,-1 39-16 16,1-39-672-16,-1 40-128 0,1-40-16 0,-2 34-16 0,2-34-400 0,0 31-80 15,0-31-16-15,0 0 0 0,2 35-320 0,-2-35-128 0,0 0 0 0,0 0-10768 32,0 0-2224-32</inkml:trace>
  <inkml:trace contextRef="#ctx0" brushRef="#br1" timeOffset="139945.79">6834 7303 6447 0,'-2'1'576'0,"0"-1"-576"0,1 0 0 0,0 0 0 15,1 0 864-15,-1 0 64 0,-2 0 16 0,0 0 0 16,-1 0 736-16,1 0 160 0,0 0 16 0,2 0 16 0,0-1-176 0,1 1-32 15,1-1-16-15,0-1 0 0,0 1-496 0,1-1-112 16,0 2-16-16,0-3 0 0,2 1 0 0,0 1-16 16,1 0 0-16,0-3 0 0,1 3-80 0,0-1-16 15,1-1 0-15,2 1 0 16,-1 2-208-16,0 0-64 0,0 0 0 0,0 0 0 0,-8 0-256 0,0 0-64 16,0 0-16-16,0 0 0 0,39 12-304 0,-39-12 160 15,0 0-160-15,0 0 128 0,0 0-128 0,0 0 0 16,0 0 0-16,11 36 0 0,-13-30 0 15,-2 0 0-15,-1 3 0 0,-1-2 0 0,-1 1 0 0,0 0 0 16,-1 0 0-16,1-1 0 0,-1 1 0 0,-1 0 0 16,2 0 0-16,-2 1 0 0,1-2-160 0,1 0 160 15,0 1 0-15,1-2-144 0,1 2 144 0,1-4 0 0,1 3 0 0,0-2-128 16,2 0 128-16,0 0 0 0,0-1 0 16,2-2 0-16,0 1 0 0,2 0 0 0,-1-3 0 0,1 0-128 15,2-2 128-15,1-1 0 0,2 0 0 0,-1-3 0 16,3 0 0-16,0 2 0 0,0-4 0 0,0 2 0 15,1 1 0-15,0-2 0 16,0 2 0-16,0-1 0 0,0 1 0 0,-1 1 0 0,0 2 0 0,0 0 0 0,-2 0 0 16,-1-1 0-16,2 1 0 0,-4 2 0 15,1 0-1248-15,-2-2-224 0</inkml:trace>
  <inkml:trace contextRef="#ctx0" brushRef="#br1" timeOffset="140358.12">7166 7214 5519 0,'-1'-4'496'0,"0"1"-496"0,0 1 0 0,0 1 0 16,1 1 2880-16,0 0 496 16,-1 0 80-16,1 0 32 0,-2 0-864 0,0 3-192 0,-2-1-16 0,1 3-16 15,0-2-1152-15,-1 4-224 0,0-1-64 0,1 2 0 16,-2 1-64-16,1 0-32 0,1 1 0 0,1 2 0 31,2-12-224-31,-2 22-32 0,2-22-16 0,0 0 0 16,0 0-288-16,6 35-64 0,-6-35-16 0,0 0 0 15,0 0-224-15,0 0 0 0,0 0 0 0,31 33 0 0,-31-33 0 0,0 0 0 16,0 0 0-16,0 0 0 0,0 0 0 0,38 28 0 0,-38-28 0 0,0 0 0 16,0 0 0-16,0 0 176 15,0 0-176-15,30 30 160 0,-30-30-32 0,0 0 0 16,0 0 0-16,0 0 0 0,0 0-128 0,0 0 0 15,8 34 144-15,-9-28-144 0,-1-2 0 0,0 3 0 16,-1-2 0-16,1-1 128 0,-1 2-128 0,-1-2 0 16,1-1 128-16,1 2-128 0,-2-1 0 0,0-1 0 15,-1 1 0-15,-2 1 128 0,1-3-128 0,-1 1 0 0,1-1 0 0,-2 0 0 16,0-2 0-16,1 0 0 16,-3 0 0-16,2 0 0 0,0-2-352 0,-1-3 16 15,0 3 0-15,0-5-15920 0</inkml:trace>
  <inkml:trace contextRef="#ctx0" brushRef="#br1" timeOffset="140588.54">7124 7262 14735 0,'3'-5'640'0,"-1"2"160"0,2 1-640 0,-1 0-160 0,-2 2 0 0,1-2 0 0,0 2 1920 15,3-1 336-15,2-1 80 0,3-1 16 16,3 0-176-16,1-1-16 0,1 2-16 0,-1-1 0 0,-1 0-1408 0,0 0-288 15,-1 1-48-15,0 1-16 0,0-1-16 0,-1-1-16 16,0 1 0-16,0 0 0 0,-2 2-48 0,0-3-16 16,-1 3 0-16,-1-2 0 0,-1 0-288 0,0 1 0 15,-1-1 0-15,-2 2-10240 16,0 0-2048-16</inkml:trace>
  <inkml:trace contextRef="#ctx0" brushRef="#br1" timeOffset="140848.71">7400 7318 11967 0,'-2'2'528'0,"1"-1"112"0,0-1-512 0,0 2-128 0,1-2 0 0,0 0 0 16,0 0 1344-16,0 0 224 0,-1 0 48 0,1 0 16 16,1 0-160-16,-1 0-16 0,2 0-16 0,-1 0 0 15,2 0-64-15,0-2-16 0,1 1 0 0,2-1 0 16,-1 1 48-16,3-2 16 0,-1 0 0 0,2 1 0 15,1-1-720-15,-1 0-128 0,1-1-48 0,-1 2 0 16,1-1-400-16,-1 0-128 0,-1 2 0 0,2-3 0 16,-2 3 0-16,-8 1 0 0,0 0 0 0,0 0 0 15,29 1-144-15,-25-2 144 0,1 1-128 0,-1 0 128 16,-2 0-1008-16,0 0-112 0,-1 0-32 0,0 0-13072 16</inkml:trace>
  <inkml:trace contextRef="#ctx0" brushRef="#br1" timeOffset="141089.09">7480 7188 2751 0,'-1'0'256'0,"0"0"-256"0,1 0 0 0,-1 1 0 16,1-1 1392-16,-1 0 224 0,0 1 48 0,0 1 16 15,-1-1 816-15,1 2 144 0,-1 1 48 0,1 0 0 16,-1 2-320-16,1 1-48 0,0 3-16 0,-1 1 0 15,2-11-592-15,0 27-128 16,0-27-32-16,-3 35 0 0,3-35-896 0,-4 35-176 16,4-35-32-16,-1 29-16 0,1-29-432 0,0 0 0 0,2 32 0 0,-2-32-10016 15,0 0-2016-15</inkml:trace>
  <inkml:trace contextRef="#ctx0" brushRef="#br1" timeOffset="142505.09">7906 7183 9215 0,'3'-2'816'0,"-1"0"-656"0,-1 1-160 0,-1-1 0 16,0 2 832-16,1 0 128 0,0-1 16 0,0 0 16 15,2-2 672-15,0-1 144 0,-1 3 32 0,-1-1 0 16,-1 2-704-16,0 0-144 0,-1 2-32 0,-2 1 0 0,0 2-320 0,0-1-64 16,-3 1 0-16,0 2-16 0,-1 3 224 0,0-1 48 15,-2 1 16-15,2 1 0 0,-1 2-352 0,-1 1-80 16,2 2-16-16,-1 1 0 0,3-1-16 0,0-1-16 15,2 1 0-15,3-16 0 16,-1 25-224-16,1-25-144 0,0 0 192 0,0 0-192 0,12 37 0 0,-12-37 0 16,0 0 0-16,0 0 0 0,0 0 0 0,39 19 0 15,-26-19 0-15,-1 0 0 16,2-2 192-16,1-3 48 0,2 0 0 0,-1 0 0 0,-1-2 16 0,-2 0 16 0,1 0 0 16,-2 2 0-16,0-2-272 0,-2 2 0 0,-1 1 0 15,-2 1 0-15,-1 1-224 0,-1 0-96 0,-2 0-32 0,-2 4-13856 16</inkml:trace>
  <inkml:trace contextRef="#ctx0" brushRef="#br1" timeOffset="142745.29">7999 7260 3679 0,'-3'-4'320'0,"1"2"-320"16,1 2 0-16,0-1 0 0,1 1 1968 0,0 0 320 0,0 1 64 0,-1 1 16 15,-1-1 0-15,0 4 0 0,-1-1 0 0,-1 3 0 0,1 0-544 0,-1 4-96 16,-1 1-32-16,1 3 0 0,-1 0-480 0,0 2-112 16,1 0-16-16,-1-1 0 0,1 2-384 0,0-3-64 15,0 0-32-15,2-2 0 0,0-1-224 0,2-12-32 16,0 0-16-16,1 28 0 0,1-20-336 0,0-4 0 16,1-2-192-16,1-2-14912 0</inkml:trace>
  <inkml:trace contextRef="#ctx0" brushRef="#br1" timeOffset="143315.42">8183 7230 10127 0,'0'-6'896'0,"0"3"-704"16,0-2-192-16,0 3 0 15,1 2 1728-15,-1-2 320 0,0 2 64 0,0 0 16 0,1-3 448 0,-1 1 96 0,0 2 16 0,-1 0 0 16,0 0-1488-16,1 3-304 0,-2 1-48 0,-1-1-16 15,0 4-576-15,-1-1-128 16,-1 0-128-16,0 3 176 0,1 0 0 0,-1-1 0 0,2 1 0 0,0 0 0 0,2 1 240 0,1-2 48 16,1 0 16-16,1-2 0 15,-2-6-160-15,0 0-16 16,0 0-16-16,0 0 0 0,0 0-128 0,37 18-32 16,-37-18 0-16,0 0 0 0,33 5 192 0,-33-5 48 15,0 0 0-15,33 9 0 0,-33-9-128 0,0 0-32 16,0 0 0-16,38 22 0 0,-38-22-208 0,0 0 176 0,0 0-176 0,0 0 160 15,31 36-160-15,-31-36 0 16,0 0 0-16,0 0 0 0,0 0 0 0,4 35 0 0,-5-28 128 16,-3 0-128-16,1-1 0 0,-2 0 0 0,0-1 0 0,-1 0 0 15,0 2 0-15,-1-3 0 0,0 1 0 0,-1 0 0 16,0-1 0-16,1 1 0 0,-2 0 0 0,2-3 0 16,0 1 0-16,-2-1 0 0,1 1 0 0,0-3 0 15,-2 0 0-15,2-2 0 0,0-1 0 0,1 0 0 16,0-3 0-16,0 0 0 0,2-2 0 0,-1 0 0 15,2-4 0-15,1 2 0 0,1-1 0 16,1-1 0-16,2 1 0 0,0-1 0 0,1 2 128 0,1-1-128 16,0 1 0-16,2 2 0 0,0 0 0 0,1 0 0 0,0 3 0 15,1 0 0-15,0-2 0 0,2 2 0 0,-1 0 0 16,1 1 0-16,1-4 0 0,2 2 0 0,-2-1-128 0,-1-1 128 16,0 0 0-16,0 0 0 0,-1-1 0 15,-1 1 0-15,0-2 0 0,-3 2 0 0,1 0 0 0,-1-1 0 16,-1 2 0-16,-2-3 0 0,-1 3 320 0,-2 0 64 15,-1 2 32-15,-2 0 0 0,0 1-208 0,-3 1-32 16,-2 3-16-16,-3-2 0 0,-1 4-160 0,-2 1 0 16,0 0 0-16,0 1-11632 15,0 3-2272-15</inkml:trace>
  <inkml:trace contextRef="#ctx0" brushRef="#br1" timeOffset="143894.1">8523 7314 10127 0,'-2'0'896'0,"0"0"-704"16,1 0-192-16,1 0 0 0,-1 0 1440 0,0 0 256 15,1 0 48-15,-2 0 16 0,-1 2 416 0,1-2 96 0,1 0 16 0,0 0 0 0,2 1-896 0,1 0-176 16,2-1-48-16,0-1 0 0,2 0-352 0,2-1-80 31,1 0-16-31,3-1 0 0,0 0-144 0,2 0-16 0,1-2-16 0,1 1 0 0,2 0-240 0,-2-1-48 16,1 0-16-16,-1-1 0 0,0 1-240 0,-2 0 144 16,-1 0-144-16,-1-1 128 15,-2 1-128-15,-2 0 0 0,0 0 0 0,-3 2 0 16,0-2-256-16,-2 2-144 0,-2 0-32 0,-1 1-14528 0</inkml:trace>
  <inkml:trace contextRef="#ctx0" brushRef="#br1" timeOffset="144133.66">8693 7108 7359 0,'-2'-3'656'0,"0"0"-528"0,1 3-128 0,0-2 0 0,1 4 1536 0,-1-2 288 15,1 1 48-15,-1 3 16 0,-1 0 848 0,1 2 160 0,0 5 48 0,1-11 0 16,-3 27-1312-16,3-27-256 0,-1 35-48 0,1-35-16 16,-2 41-560-16,2-41-112 15,0 43-32-15,0-43 0 0,0 40-176 0,0-40-48 0,0 30 0 0,0-30 0 0,0 0-256 0,0 31-128 16,-1-24 0-16,1-1 128 0,-1-1-128 0,1-2 0 31,0 0-160-31,0-1-14560 0</inkml:trace>
  <inkml:trace contextRef="#ctx0" brushRef="#br1" timeOffset="144581.24">8899 7125 8287 0,'0'-1'736'0,"0"1"-592"0,0 0-144 0,0 0 0 15,0 0 1728-15,0 0 304 0,0-2 64 0,1 2 16 16,1-3 352-16,1 1 80 0,2 0 16 0,1-1 0 0,1 1-992 0,1-1-192 16,0 1-32-16,1-1-16 0,1 1-384 0,-1 1-80 15,1-2-16-15,1 1 0 16,-1 1-400-16,-2-2-96 0,2 1-16 0,0 0 0 0,-3 2-16 0,0-2 0 15,1 2 0-15,0-3 0 0,1 1 32 0,0 0 0 16,-1 1 0-16,0-1 0 0,-2 0-64 0,1 2-16 16,-2-3 0-16,0 1 0 0,-1 2-112 0,-1 0-32 15,0-2 0-15,-1 2 0 0,0 0-128 0,-2 0 128 16,1 2-128-16,0-2 128 0,-1 1-128 0,0 1 0 16,-1 1 144-16,0 0-144 0,0 2 0 0,-1 0 128 0,1 0-128 15,-1 2 0-15,0 0 0 0,1 0 128 0,-1 0-128 0,1 0 0 16,-2 4 0-16,-1 2 128 0,0 1-128 15,0 3 0-15,-1 0 0 0,0 2 0 0,-2 3 0 0,1 1 0 16,-2 1 0-16,1 1 0 0,-1 1 0 0,2-5 0 16,-1 1 0-16,2-3 0 15,0-2 0-15,1-3 0 0,4-14-224 0,-6 24-16 0,6-24 0 0,0 0 0 16,-4 26-2064-16,3-20-432 16</inkml:trace>
  <inkml:trace contextRef="#ctx0" brushRef="#br1" timeOffset="144853.91">8950 7349 11919 0,'-2'-2'256'0,"1"0"48"0,1 1 16 0,0 1 32 0,0 0-352 15,1 0 0-15,0-2 0 0,0 2 0 0,2-1 2816 0,2-2 480 16,3 0 96-16,0 0 32 0,2-1-1536 0,1-1-304 15,1-1-64-15,1 0-16 0,1-1-624 0,1 1-128 0,1 0-32 0,-2 0 0 16,0 1-400-16,0 2-96 16,-1 1-16-16,-13 2 0 0,23-5-208 0,-23 5 0 15,21-5 128-15,-11 3-128 0,-2 0 0 0,1-1-192 0,0 0 48 0,-1 0 0 32,2 0-2000-32,-2 0-400 0</inkml:trace>
  <inkml:trace contextRef="#ctx0" brushRef="#br1" timeOffset="145200.04">9309 7205 2751 0,'0'-1'256'0,"-1"-1"-256"32,1 2 0-32,0 0 0 0,0 0 2416 0,0 0 432 0,-1 2 96 0,0-2 0 0,-1 1 464 0,-1 3 96 15,0-1 16-15,0 1 0 0,-1 1-1600 0,1 1-304 16,-1 0-64-16,1 0-16 0,-1 2-928 0,0-1-192 15,1 3-32-15,1-1-16 0,-1 1 144 0,3-10 48 16,0 0 0-16,-3 33 0 0,3-33-224 0,0 0-32 0,0 0-16 0,7 36 0 16,-7-36-288-16,0 0 128 0,0 0-128 0,0 0 0 15,0 0 0-15,41 19 0 16,-32-20 0-16,0-1 0 0,0 0 0 0,0-3 0 16,3 0 0-16,-2-2 0 0,0-2 208 0,-1-1-64 15,1-1-16-15,-1-1 0 0,-1-1-128 0,-1 0 0 0,-3 0 0 0,-1 1 128 16,-2 3-128-16,-2 0 0 0,-3-1 0 0,0 3 0 15,-5 0 0 1,-1 2 0-16,-3 0 0 0,-2 3 0 16,1 2 0-16,-2 2 0 0,0 1 0 0,-1 2 0 0,2 2-640 0,0 0-48 0,2 2-16 0,3-2-9728 15,1 1-1936-15</inkml:trace>
  <inkml:trace contextRef="#ctx0" brushRef="#br1" timeOffset="146619.99">9586 7292 911 0,'-2'0'0'0,"1"0"0"16,0 0 0-16,-1 0 0 0,1 0 1296 0,1 0 176 16,-1 0 48-16,0 0 0 0,0 0 544 0,-2 0 112 15,0 0 32-15,0 0 0 0,1 0 96 0,1 0 0 0,0 2 16 0,1-2 0 16,0 0-544-16,0 1-112 0,2 1-32 0,0-2 0 15,0 0-496-15,2 1-112 0,0-1 0 0,3 0-16 16,0 0-128-16,2-1-32 0,0-1 0 0,0 1 0 0,2-1-384 0,0 1-80 16,-1 0 0-16,1-3-16 0,1 3-176 0,-1-3-16 15,-1 3-16-15,0-1 0 0,0 0-160 0,-2-1 0 16,-1 1 0-16,0 2 128 0,-1-3-128 0,-2 3 0 0,0-2 0 0,-2 2 0 31,1 0-768-31,-3 0-64 0,0 0-32 0,-1 0-14784 0</inkml:trace>
  <inkml:trace contextRef="#ctx0" brushRef="#br1" timeOffset="146842.07">9646 7164 17503 0,'-1'0'768'0,"0"0"176"0,0 2-752 0,0-2-192 16,0 3 0-16,1-1 0 0,1 1 2304 0,-2 1 416 15,0 4 96-15,1-8 0 0,-1 28-832 0,1-28-192 16,-2 39-16-16,2-39-16 0,-1 44-1104 0,1-44-208 16,0 38-64-16,0-38 0 0,0 0-256 0,3 43-128 15,-3-43 128-15,0 0-128 16,0 0-256-16,6 40-128 0</inkml:trace>
  <inkml:trace contextRef="#ctx0" brushRef="#br1" timeOffset="194494.71">9947 7081 10127 0,'2'-7'896'0,"0"3"-704"16,0 1-192-16,0 0 0 0,-1 1 816 0,0 0 128 0,1-3 16 15,2-3 16-15,1-1 832 0,-1-2 176 0,0 4 16 0,-2-1 16 16,0 4-192-16,-1 1-32 0,0 3-16 0,-1 3 0 15,0-1-640-15,-1 1-128 16,0 4-32-16,0-1 0 0,0 3-288 0,0 2-64 0,-1 3-16 0,0 2 0 16,0 2-272-16,0 2-48 0,0-1-16 0,-1 0 0 15,2 4-64-15,-1 0-16 0,2 0 0 0,0-2 0 16,1 1-192-16,0-3 176 0,-1-19-176 16,1 33 160-16,-1-33-304 0,0 0-64 15,5 33-16-15,-3-28 0 16,0-3-1440-16,3-2-304 0</inkml:trace>
  <inkml:trace contextRef="#ctx0" brushRef="#br1" timeOffset="194882.67">10156 7060 6447 0,'-3'-2'576'0,"1"-1"-576"15,1 3 0-15,0-2 0 0,1 2 1088 0,0 0 128 0,0 0 0 16,0 0 16-16,1 0 432 0,-1 0 96 0,0 2 16 0,0-1 0 15,0 3-992-15,0-2-192 16,-1 3-32-16,0 0-16 16,0 2 208-16,-1 0 32 0,0 1 16 0,0 0 0 0,0 2 160 0,0 0 48 15,0-1 0-15,0 0 0 0,1 1-176 0,0-2-48 0,1 0 0 0,1 0 0 16,1-3-416-16,0 2-96 0,1-3-16 0,1-1 0 16,-4-3 16-16,0 0 0 15,0 0 0-15,0 0 0 0,37 11-32 0,-37-11-16 16,0 0 0-16,0 0 0 0,39 6-224 0,-39-6 176 0,0 0-176 0,0 0 160 15,0 0-160-15,0 0 128 16,37 32-128-16,-35-24 128 0,-1 1-128 0,-1 0 0 0,-2 1 0 0,-2 0 0 0,-1 4 0 0,-2-4 0 16,-1 4 128-16,-1-3-128 15,-1-1 128-15,-1-1 0 0,0-1 0 0,0-2 0 0,1 2 16 0,0-4 0 16,0-2 0-16,-1 2 0 0,2 0 16 16,0-4 0-16,1 1 0 15,1-2 0-15,0 1-160 0,2-5 0 0,0 2 0 0,2-1 128 16,-1-3-880-16,2-2-176 0,1-1-32 0,1-4-12992 15</inkml:trace>
  <inkml:trace contextRef="#ctx0" brushRef="#br1" timeOffset="195072.36">10101 7128 4607 0,'-1'-2'192'0,"0"0"64"0,0 0-256 0,1 2 0 16,0-2 0-16,1 1 0 15,0 1 1424-15,0-4 240 0,2 1 64 0,3-1 0 0,1-2 64 0,3-2 32 0,2 0 0 0,2-1 0 16,3 1-672-1,2-1-144-15,1 2-32 0,-1 0 0 16,-1 2-272-16,-1 0-48 0,-2 3-16 0,-2 0 0 16,-13 2-112-16,0 0-16 0,32 0-16 0,-24 0 0 15,0 2-768-15,-2-4-160 0,1 2-16 0,0 0-10208 16</inkml:trace>
  <inkml:trace contextRef="#ctx0" brushRef="#br1" timeOffset="195498.06">10452 7060 7359 0,'-4'0'656'0,"1"1"-528"0,2 0-128 0,0-1 0 15,0 2 1360-15,1-2 240 0,0 0 64 0,0 3 0 16,-1-2-768-16,1 3-128 0,0-2-48 0,0 1 0 15,2 1 176-15,0 1 16 0,3-5 16 0,0 3 0 16,0-1 464-16,1 0 80 0,-6-2 32 0,0 0 0 16,0 0-304-16,0 0-64 0,40 12-16 0,-33-10 0 15,-7-2-352-15,0 0-80 0,0 0-16 0,0 0 0 16,38 19-416-16,-34-14-96 0,-4-5-16 0,0 0 0 0,0 0-144 0,0 0 0 16,0 0 0-16,5 38 0 0,-9-31 0 0,-3 3-192 15,0-1 64-15,-1 0 128 0,-2 1-240 0,1-2 80 16,-1 1 16-16,0 0 0 0,-1 1 144 0,2-1 0 15,1 0 0-15,1-1-128 0,3-3 128 0,0 2-160 16,2-3 160-16,2-1-160 0,1 1 160 0,2-1 144 16,1-1-16-16,0 0-128 15,2-2 544-15,0 1 0 0,-6-1 0 0,0 0 0 0,0 0 64 0,35-1 16 16,-25-1 0-16,-10 2 0 16,20-2-384-16,-10-2-80 0,1 0-16 0,0 1 0 0,0 0-144 0,0-4 0 15,1 4 0-15,1-4 128 16,1 0-1600-16,1-1-336 0</inkml:trace>
  <inkml:trace contextRef="#ctx0" brushRef="#br1" timeOffset="195754.96">10723 7138 11967 0,'-4'2'528'0,"1"-1"112"0,0 3-512 0,3-4-128 0,0 0 0 0,0 0 0 0,0 1 1792 0,1 1 336 16,1-2 64-16,2 2 16 0,2-2-224 0,3 2-64 16,1-2 0-16,-10 0 0 15,27-2-512-15,-13 0-128 0,-14 2 0 0,29-3-16 0,-29 3-720 0,31-5-144 16,-15 2-16-16,-16 3-16 16,29-3-112-16,-29 3 0 0,0 0-16 0,31-3 0 15,-23 1-240-15,1 1 0 0,0-1 0 0,-2 0-14944 16</inkml:trace>
  <inkml:trace contextRef="#ctx0" brushRef="#br1" timeOffset="195928.87">10855 7015 12895 0,'-1'-3'1152'0,"1"1"-928"0,0 0-224 0,0 2 0 0,0 0 2496 0,0 0 464 0,0 0 96 0,0 2 16 16,0 3 32-16,0 2 16 15,0 3 0-15,0 5 0 0,-1 5-1776 0,-1 2-368 0,-1 4-64 0,1 2-16 16,-1 1-592-16,1 1-128 0,1 1-32 16,-1-2 0-16,3-3-416 0</inkml:trace>
  <inkml:trace contextRef="#ctx0" brushRef="#br1" timeOffset="202929.42">11116 7064 2751 0,'-1'-2'256'0,"1"0"-256"0,0-2 0 0,0 3 0 16,1-1 688-16,-1 2 80 0,2-2 32 0,-1-1 0 15,0-1 608-15,1-2 128 0,1 2 32 0,0 0 0 16,0 1 336-16,-1 0 64 0,0 3 16 16,-1-1 0-16,0 2-256 0,0 1-64 0,-1 1 0 0,0 2 0 15,-1 2-640-15,-1 3-144 0,1 3-32 0,-3 0 0 16,1 3-224-16,-2 1-48 0,-1 4-16 0,0 3 0 15,-1 2-272-15,1 0-48 0,-1 2-16 0,1-3 0 16,3 1-224-16,0-3 0 0,2-3 0 0,2-5 0 16,-1-15 0-16,0 0 0 0,0 0-144 0,0 0-8800 15,0 0-1744-15</inkml:trace>
  <inkml:trace contextRef="#ctx0" brushRef="#br1" timeOffset="203274.26">11309 7112 2751 0,'-5'0'256'0,"2"2"-256"0,0-2 0 0,0 1 0 15,2 1 1008-15,0-2 144 16,0 2 48-16,0 1 0 16,-1 1 208-16,1 3 64 0,-2 1 0 0,2 3 0 0,-1 0-384 0,2 0-64 15,1 3 0-15,-1-14-16 0,0 0-304 0,9 33-64 16,-9-33-16-16,0 0 0 0,0 0-160 0,0 0-16 15,0 0-16-15,43 26 0 0,-34-30-48 0,1 0-16 0,1-2 0 0,0-1 0 0,-1-3-32 0,0 1 0 16,1-3 0-16,-2 3 0 16,-2-2-112-16,-1 0-32 15,0 2 0-15,-2-1 0 0,-1-3-192 0,-2 5 0 0,0-1 0 0,-3 1 0 0,0 1 272 0,-3-3 16 32,-2 2 0-32,-3 0 0 0,1 1 224 0,-1 0 64 15,1 2 0-15,0 3 0 0,1 0-192 0,0 1-16 16,1 2-16-16,1 1 0 0,0 3-96 0,0-1-32 15,2 1 0-15,0 0 0 16,2-1-512-16,2-1-96 0,2 2-32 0,1-1-11712 0</inkml:trace>
  <inkml:trace contextRef="#ctx0" brushRef="#br1" timeOffset="203817.26">11576 6971 8287 0,'-1'-1'736'0,"0"1"-592"0,1 0-144 0,0 0 0 16,-1 1 912-16,0-1 160 0,0 1 16 0,-1-1 16 15,0 3 48-15,-2 1 16 0,-1 1 0 0,1 0 0 16,-2 0-528-16,2 1-96 0,-2 0-32 0,0 1 0 16,2 2 400-16,0-4 80 0,2 2 16 0,0 0 0 15,1 0 256-15,0 1 48 0,2 0 16 0,2-2 0 16,1 0-592-16,-4-6-112 0,0 0-32 0,0 0 0 0,0 0-176 0,0 0-32 15,40 35-16-15,-40-35 0 0,0 0-208 0,0 0-32 16,39 27-128-16,-39-27 192 0,0 0-192 0,0 0 144 16,36 43-144-16,-36-43 128 0,0 0-128 0,16 38 0 15,-16-38 0-15,0 0 0 0,2 34 0 0,-4-23 0 16,-3-2 0-16,-1-2 0 0,-2 3 0 0,-1-3 128 16,0 0-128-16,-2-2 128 0,1 0 48 0,-1-3 0 0,1-1 0 15,0-2 0-15,-1-1 48 0,0-3 16 0,2-2 0 0,1-1 0 16,0 2 272-16,4-2 48 0,0-1 16 0,1 0 0 15,1 0-256-15,2 1-32 0,1-1-16 0,2 0 0 16,0 1-16-16,0-1-16 0,2 1 0 0,0 1 0 16,0 0-112-16,1-2-128 0,-1 2 176 0,2-1-176 15,0 1 128-15,1-2-128 0,0-1 0 16,1 1 0-16,2-1 0 0,-1-1 0 0,1 1 0 0,-1 0 0 0,0-2 144 16,1 3-144-16,-3 0 0 0,-1-1 144 15,0 3-144-15,-3 0 160 0,1-2-160 0,-3 2 160 16,-1 1-160-16,-1 0 0 0,-1 1 144 0,-3 2-144 0,-1-1 0 0,-4 1 0 15,0-1 0-15,0 1 128 16,-1 3-128-16,0-2 144 0,0-1-144 0,0 1 160 0,1 2-160 0,1-3 128 16,3 3-128-16,0-2 128 0,1 0-336 0,2-2-80 15,1 0-16-15,2 1-16336 16</inkml:trace>
  <inkml:trace contextRef="#ctx0" brushRef="#br1" timeOffset="204274.45">11785 7169 14735 0,'-4'0'1312'0,"0"2"-1056"16,2-2-256-16,1 0 0 0,1 0 1216 0,0 0 192 0,0 1 48 0,-2-1 0 31,1 0 48-31,2 0 16 0,2-1 0 0,4-3 0 0,2 1-480 0,2-1-80 0,4-3-32 0,1 2 0 16,1 2-160-16,1-4-16 0,1 3-16 0,-2 1 0 31,-17 3-288-31,35-5-48 0,-35 5-16 0,28-1 0 16,-28 1-384-16,0 0 0 0,36 3 0 0,-36-3 0 15,0 0-640-15,0 0-64 0,0 0-16 0,33 3-13088 16</inkml:trace>
  <inkml:trace contextRef="#ctx0" brushRef="#br1" timeOffset="204448.02">11958 6998 911 0,'-5'-1'0'0,"1"0"0"0,1 1 0 0,0 0 0 0,2 0 2688 0,0 1 464 15,0 2 96-15,1 0 16 0,-3 4 160 0,0 5 32 16,0 2 16-16,-1 6 0 0,2 3-1568 0,-1 5-320 0,1 1-64 0,1-1-16 16,0 4-832-16,1 0-160 0,1-1-48 15,2-2 0-15,0-1-464 0,-3-28-240 0</inkml:trace>
  <inkml:trace contextRef="#ctx0" brushRef="#br1" timeOffset="-208318.81">12224 6994 5519 0,'-3'-3'496'0,"2"1"-496"0,-1 2 0 0,1 0 0 15,1 0 1840-15,0 2 272 0,-1-2 48 0,0 3 16 16,-1-1-1840-16,-1 2-336 0,0 2 0 0,0 0-192 0,-1 2 400 0,1 1 96 16,1 0 16-16,-2 1 0 0,1 2 800 0,0 1 160 15,1 0 48-15,0 0 0 0,0 2 80 0,0 2 32 16,0-3 0-16,1-1 0 0,-1 3-576 0,1-2-112 15,1 0-32-15,0 0 0 0,0-2-432 0,0 0-96 16,0 0 0-16,0-2-16 16,1-1-1008-16,0-2-208 0,1 0-48 0,0-2-9952 15</inkml:trace>
  <inkml:trace contextRef="#ctx0" brushRef="#br1" timeOffset="-207805.41">12306 7024 1839 0,'1'-2'160'0,"-1"-2"-160"0,1 3 0 0,0-3 0 15,0 3 1280-15,-1 1 240 0,2-2 32 0,0 0 16 16,2-2 480-16,1 0 112 0,2 0 16 0,0-3 0 16,1 2-592-16,0 1-112 0,1 1-32 0,2-2 0 15,0 1-240-15,-1 1-48 0,1 0-16 0,-1 1 0 16,0 1-688-16,-2 0-144 0,0 1-32 0,-8 0 0 15,0 0-272-15,0 0 0 0,0 0 0 0,0 0 0 0,0 0 0 0,25 33 0 16,-27-26 0-16,-2 1 0 0,-1 1 0 0,-2-1 0 16,-2 1-208-16,0 0 80 15,0-2-240 1,-2 3-32-16,-1-3-16 0,0 1 0 0,1-2 192 0,1 1 32 0,0-2 16 0,1 0 0 0,0-1 176 0,2-1 0 16,2-1 0-16,1 0-128 0,1 1 448 0,1-3 112 15,1 0 16-15,1 0 0 0,1 0-128 0,0 0 0 16,1-2-16-16,1 1 0 0,0-1-304 0,2-1 0 15,1 0 0-15,1 0 0 0,1 0 144 0,0-2-16 16,2 3-128-16,-1-2 192 0,1 1-64 0,1 0 0 0,1 1-128 16,-1 2 192-16,-11 0-192 0,0 0 176 15,0 0-176-15,41 10 160 0,-41-10-160 0,0 0 192 16,0 0-192-16,0 0 192 0,36 40-16 0,-36-40 0 16,0 0 0-16,0 0 0 0,8 38-176 0,-9-29 160 15,-1-1-160-15,-2 1 160 0,-2-2-32 0,-1 0-128 0,-2 1 192 16,-2-1-64-16,-1 0 112 0,-2 0 16 15,0 0 0-15,0 0 0 0,-1 0 48 0,0-3 16 0,1 2 0 0,1-3 0 16,1 0-64-16,2-2 0 16,1 1 0-16,2-4 0 0,1 1-256 0,2-2 0 0,1 0 0 0,2-2 0 31,2 0-1008-31,2-2-144 0,1 0-48 0,4-3-11504 0</inkml:trace>
  <inkml:trace contextRef="#ctx0" brushRef="#br1" timeOffset="-207407.97">12585 7067 3791 0,'3'-5'160'0,"-2"4"48"0,0 0-208 0,0-1 0 0,-1 2 0 0,0 0 0 0,0 0 0 0,0 0 0 0,1 2 0 15,-1-2 0 1,1 1 960-16,-1 0 80 0,0 1 32 0,-1 1 0 0,1 2 464 0,-1-3 112 15,0 3 16-15,0 0 0 0,-1-1 384 0,0 2 64 16,1 0 32-16,-1-1 0 0,1 2-368 0,0-2-80 0,1 2-16 0,0 0 0 31,1-2-672-31,0 0-144 0,1 2-32 0,1-2 0 16,0 2-432-16,1-3-80 0,0-1-32 0,-4-3 0 0,0 0-32 0,0 0-16 16,0 0 0-16,0 0 0 0,42 21-32 0,-34-21 0 15,-1 1 0-15,1-2 0 0,-1 1-64 0,1-5-16 16,-1 0 0-16,1-1 0 0,0-2 0 0,-2-3-128 15,1-1 192-15,-1-1-64 0,-1-1-128 0,-2-1 0 16,-1 0 144-16,-4-2-144 0,0 3 0 0,-3-1 0 16,-2 1 0-16,-2-1 128 0,-2 2 128 0,-2 1 48 15,0 0 0-15,-1 5 0 0,-2 0-112 0,1 3-32 0,-1 3 0 16,1 4 0 0,1 3-992-16,2 3-192 0,0 0-32 0,3 5-13824 0</inkml:trace>
  <inkml:trace contextRef="#ctx0" brushRef="#br1" timeOffset="-202902.24">12837 7077 911 0,'1'-5'0'0,"0"1"0"16,0 1 0-16,0 2 0 0,0 1 1472 0,-1 0 192 16,0 0 64-16,0-2 0 15,1 2 448-15,-1 0 80 0,0 0 32 0,-1 0 0 0,0 0 400 0,1 0 96 16,0 2 16-16,0-2 0 15,0 1-1056-15,2 1-208 0,0-1-32 0,0 0-16 0,2 0-880 0,3-2-176 16,0 1-48-16,3-1 0 0,3 0 32 0,1-2 0 16,1 1 0-16,0 0 0 0,-1 2-224 0,-1-2-32 15,-13 2-16-15,0 0 0 0,32 2-144 0,-24 0 0 0,-1-2 0 16,-1 2 0 0,-1-1-992-16,-1 1-80 0,-1-2-16 0,-1 1-8336 0,-1 1-1680 0</inkml:trace>
  <inkml:trace contextRef="#ctx0" brushRef="#br1" timeOffset="-202682.23">12982 6959 2751 0,'-4'1'256'0,"1"-1"-256"0,2 0 0 0,0 0 0 16,0 0 1456-16,1 0 240 0,-1 0 48 0,0 2 16 15,-1-1 464-15,0 1 80 0,0 3 32 0,0-1 0 0,1 1-768 0,0 0-160 16,0 5-16-16,1-1-16 0,-1 1-464 0,0 2-80 15,1 4-32-15,-1 1 0 16,-1 2-160-16,0 4-48 0,-1 1 0 0,1 0 0 16,0-1-304-16,0-1-64 0,1-1-16 0,1 0 0 15,0-2-784-15,0-4-144 0</inkml:trace>
  <inkml:trace contextRef="#ctx0" brushRef="#br1" timeOffset="-202316.93">13094 6966 5519 0,'2'-1'240'0,"-1"-2"64"16,1 3-304-16,-1-2 0 15,1 2 0-15,-2 0 0 0,2-1 1552 0,2 0 256 0,2-1 48 16,1-1 16-16,3-1 160 0,1 0 16 15,1-2 16-15,0 1 0 0,-1 1-784 0,1 1-144 0,0-2-48 0,1 1 0 0,0 1-208 0,-1-1-48 16,1 1-16-16,-2 1 0 0,0 0-304 0,-2-1-48 16,0 3-16-16,-2-2 0 0,-1 2-240 0,-3 0-48 15,0 2-16-15,-1-1 0 16,-1 3 48-16,-2 0 0 0,-1 2 0 0,-1 3 0 16,0 2 256-16,-3 2 64 0,1 4 16 0,-2 1 0 15,1 4-192-15,0-3-32 0,1 0-16 0,0 4 0 16,-1 3 32-16,1 1 0 0,-1-1 0 0,2-1 0 0,1 0-192 0,-1 1-128 0,1 0 192 15,1-1-192-15,0-3 0 0,2-1-192 0,-1-2 0 16,0-5 0 0,1-4-1840-16,0-1-352 0,1-4-80 0,0-3-9776 0</inkml:trace>
  <inkml:trace contextRef="#ctx0" brushRef="#br1" timeOffset="-202112.38">13148 7138 10127 0,'0'2'448'0,"-1"1"96"0,2-1-544 15,0-1 0-15,0 1 0 0,1-2 0 0,0 0 1600 0,1 0 192 16,4 0 64-16,3 0 0 0,2-2-272 0,4-1-48 16,0 0-16-16,2-1 0 0,3-1-960 0,0-2-192 15,-2 2-48-15,-1-2 0 0,-2 2-320 0,-2-2 0 16,-1 3-192-16,-1-1 64 15,-2 2-592-15,-2-1-112 0,0 1-32 0,-4 1-8512 0</inkml:trace>
  <inkml:trace contextRef="#ctx0" brushRef="#br1" timeOffset="-201761.99">13428 6939 8927 0,'-3'2'192'0,"0"-4"32"0,2 2 16 0,0 0 16 0,1-2-256 0,0 2 0 0,1 0 0 0,0-1 0 16,0-1 2512-16,2 0 448 0,1 0 96 0,1-3 16 16,2 0-1120-16,0 0-224 0,3 0-32 0,-2 1-16 15,2-3-752-15,0 2-160 0,2 0-16 0,-1-2-16 16,-1 3-144-16,-1 1-16 0,0 0-16 0,0 1 0 0,-2 2-176 0,1-1-16 16,-2 1-16-16,0 0 0 0,-2 1-96 0,1 1-32 15,-1 1 0-15,-2-1 0 0,1 2-48 0,-1-1-16 16,-1 2 0-16,0 0 0 0,-1-1-32 0,0 4 0 15,-1-1 0-15,-1 3 0 16,1 3 64-16,-1-1 16 0,0 5 0 0,-1 0 0 0,0 1-80 16,0 2-128-16,1-2 176 0,-1 4-176 15,0 4 128-15,-1 2-128 0,-1-1 0 0,1 3 0 0,-1-1 0 0,1-1 0 16,0-2 128-16,0 0-128 16,0-2-368-16,2 0-128 0,-1-5-16 0,1-3-16 15,2-16-1584-15,-1 24-320 0,1-17-64 0,0 0-9744 0</inkml:trace>
  <inkml:trace contextRef="#ctx0" brushRef="#br1" timeOffset="-201560.19">13458 7174 16575 0,'-2'0'736'15,"1"0"160"-15,1 1-720 0,1-1-176 0,0 0 0 0,0 0 0 16,1-1 2224-16,0 1 400 0,4 0 96 0,1-3 16 15,4 1-576-15,2-1-112 0,0-1-32 0,2-1 0 0,1-2-1152 0,2 2-224 16,-1-2-64-16,1 0 0 0,-1 2-576 0,-3 3 0 16,0-2-224-16,-2 3-15552 15</inkml:trace>
  <inkml:trace contextRef="#ctx0" brushRef="#br1" timeOffset="-201102.37">13730 7138 8287 0,'-1'0'736'0,"0"-2"-592"0,2 2-144 0,-1-2 0 16,1 1 1728-16,0 0 320 0,0-2 64 0,1 0 16 0,2-3 240 15,1-2 64-15,3 1 0 0,-1-2 0 0,2 1-736 0,1 1-144 16,2 0-16-16,0 0-16 0,0 2-560 0,0 1-128 0,0 1 0 16,-1 1-16-16,0-1-576 0,0 1-112 15,0 2-128-15,-1-1 176 0,-2 1-176 0,0 1-224 0,0-1 48 16,-1 0 16-1,-1 2-1696-15,-2-2-352 0</inkml:trace>
  <inkml:trace contextRef="#ctx0" brushRef="#br1" timeOffset="-200928.17">13859 6948 1839 0,'-3'-4'160'0,"1"-1"-160"0,0 2 0 0,1 1 0 16,0 2 2240-16,0 0 400 15,0 2 96-15,-1 1 16 0,0 4 560 0,0 3 112 0,-2 6 32 0,0 8 0 0,1 3-1792 0,1 3-368 16,-2 3-64-16,2 3-16 16,0 0-800-16,1-1-160 15,3-1-48-15,2-5-13120 0</inkml:trace>
  <inkml:trace contextRef="#ctx0" brushRef="#br1" timeOffset="-192486.79">14234 6907 6447 0,'0'-1'576'0,"0"1"-576"0,0-2 0 0,0 2 0 31,0 2 704-31,0-2 16 0,-1 0 16 0,1-2 0 0,-1 2 464 0,1 0 80 0,-1-2 32 0,0 2 0 16,0 0-16-16,0-1 0 0,1 1 0 0,-1 0 0 15,1 0-192-15,-1 1-32 0,1 1-16 0,-1-2 0 16,0 3 16-16,-1 0 0 0,-1 2 0 0,0 3 0 16,-1 3-352-16,-2 3-64 15,1 3-16-15,-3 4 0 0,-1 1-96 0,0 2-32 0,-2 0 0 16,1-1 0-16,2-2-304 0,0-2-64 0,1 2-16 15,1-1 0 1,3-4-128-16,0 0 0 0,3-1 0 0,1-6 0 0,-1-9 0 16,0 0 0-16,0 0 0 0,0 0 0 0,0 0 0 0,43 19 0 15,-31-24 0-15,0 1 0 0,1-1 784 16,1-2 176-16,-1 0 48 0,1 1 0 0,0 0-816 0,-1-1-192 16,-1 2 0-16,-1 0 0 15,1 1-768-15,-2-1-192 0,-1 2-32 0,-2 1-16 0,-1 0 752 0,0 0 256 16,-2 2-192-16,0-3 192 15,0 3-1216-15,-2 0-160 0,1 0-32 0,-1 0-10688 0</inkml:trace>
  <inkml:trace contextRef="#ctx0" brushRef="#br1" timeOffset="-192265.93">14299 7030 10127 0,'0'-6'448'0,"0"2"96"0,0 1-544 0,-1 1 0 0,1 0 0 0,0 1 0 15,0 1 1280-15,0-2 128 0,-1 2 48 0,0-1 0 16,0 1 368-16,-1 1 80 0,0 2 16 0,-2 4 0 16,1 2-992-16,-2 0-192 0,1 3-32 0,-1 2-16 0,0 1-256 0,-1 2-48 15,-1 2-16-15,1 4 0 0,0 2 16 0,-1 0 0 16,1 1 0-16,1 0 0 0,0 0-240 0,2-2-144 16,1-2 192-16,1-4-192 0,1-18-160 0,0 0-144 15,0 0-16-15,12 36-11712 16</inkml:trace>
  <inkml:trace contextRef="#ctx0" brushRef="#br1" timeOffset="-191743.47">14406 6998 7359 0,'-6'3'656'0,"2"0"-528"0,1 1-128 0,1 0 0 16,1-1 1232-16,0-1 224 15,-1 1 32-15,-1 1 16 0,-1 4-160 0,1 1-16 0,-1 0-16 0,1 1 0 16,1-3-560-16,2-1-112 16,1-2-32-16,0 3 0 0,3-3-96 0,-1 1 0 0,2 0-16 0,0-3 0 15,1 3 16-15,0-2 16 16,-6-3 0-16,0 0 0 0,0 0 144 0,0 0 32 0,41 23 0 0,-41-23 0 0,0 0-272 0,0 0-48 16,0 0-16-16,33 33 0 0,-33-33-224 0,0 0-144 15,8 34 192-15,-8-34-192 0,0 26 144 16,-3-12-144-16,0-2 0 0,-1 2 144 0,0-2-144 0,-1-2 0 15,0 1 0-15,-2-4 0 0,1 3 0 0,-1-6 0 16,1 1 0-16,0-2 0 0,0 0 0 0,0-3 0 16,0 0 0-16,0-1 0 0,-1-1 0 0,1-1 0 15,-1-2 0-15,2 1 0 0,-1-1 128 0,1 0-128 16,0-1 128-16,0 0-128 0,3 0 224 0,0 0-32 16,2-1-16-16,0 0 0 15,2 0 160-15,1-2 48 0,1 1 0 0,1-1 0 0,0 0-256 0,4-1-128 0,0-2 128 16,2 0-128-16,1-2 0 0,0 0 0 0,2-3-192 0,0-2 64 15,-3 5-16-15,0-4 0 0,0 0 0 0,-1 2 0 16,-3-1 144-16,-1-1 0 16,-5 3 0-16,0 2 0 0,-2 3 0 0,-2 2 0 0,-4-3 0 0,-1 3 0 15,-1 1 368-15,-3 2 0 0,-1 3 0 0,-2 2 0 16,1 0 32-16,-1 3 16 0,1 1 0 0,1-1 0 16,3 1-272-16,1 1-144 0,1-2 160 0,3 0-160 0,1 0-192 0,3 0-144 15,0 0-32-15,3-1-9072 16,2 0-1824-16</inkml:trace>
  <inkml:trace contextRef="#ctx0" brushRef="#br1" timeOffset="-189012.45">4994 8027 1839 0,'-2'0'160'0,"1"-2"-160"0,1 2 0 0,-1 0 0 0,1 0 560 0,-1 0 80 15,1 0 0-15,-2 0 16 0,-1 0 400 0,1 0 80 16,-1 0 16-16,1 0 0 0,0 0 256 0,1 0 64 16,-1 2 16-16,2-2 0 0,-1 0 16 0,1 1 0 15,0 1 0-15,0-2 0 0,1 0-112 0,0 2-32 16,1-2 0-16,0 0 0 0,2 0-224 0,1 0-48 15,1 0-16-15,2-2 0 0,1 0-240 0,0-1-64 16,1 1 0-16,1-1 0 0,2 1-208 0,-2-1-48 16,0 1-16-16,-1-1 0 0,1 1-176 0,-2 0-48 15,1 0 0-15,-1-1 0 0,-2 1-96 0,1-1-32 16,-1 1 0-16,-1 2 0 0,-1-2-144 0,-1 2 0 0,0-2 0 0,-1 1 0 16,-1 1 0-16,-1-2-272 0,0 2 64 0,0 0 16 31,-2 0-1824-31,1 0-352 0</inkml:trace>
  <inkml:trace contextRef="#ctx0" brushRef="#br1" timeOffset="-188794.93">5103 7900 6447 0,'-3'-1'576'0,"1"-1"-576"15,1 2 0-15,0 0 0 0,0 0 1664 0,0 0 240 16,-1 0 32-16,0 2 16 0,-2 1 624 0,-1 1 128 15,1 2 32-15,-1 5 0 0,2 1-1184 0,0 2-224 16,1 5-48-16,0 0-16 0,1 5 320 0,0-1 64 16,1 1 16-16,-1 1 0 0,0-2-1248 0,0-2-240 15,1-2-48-15,0-3-128 16,1 1-1088-16,1-3-320 0,-2-14-64 0,0 0-12272 0</inkml:trace>
  <inkml:trace contextRef="#ctx0" brushRef="#br1" timeOffset="-182165.19">5467 7736 17503 0,'-1'-3'1552'0,"0"3"-1232"0,1 0-320 16,-1 1 0-1,1 1 1024-15,-1 0 128 0,0 2 48 0,-2 5 0 16,-3 3 736-16,1 5 160 0,-3 7 16 0,2 2 16 0,-2 3-896 15,0 4-176-15,1 3-32 0,0-3-16 0,1 2-576 0,0-1-112 0,2-3-32 0,2-1 0 16,1-6 144-16,1-3 16 0,1 1 16 16,1-4 0-16,0-1-464 0,-1-4 128 0,-1-13-128 0,0 0 0 31,8 31-832-31,-5-27-224 0,2-1-32 0,0-3-13760 0</inkml:trace>
  <inkml:trace contextRef="#ctx0" brushRef="#br1" timeOffset="-181890.26">5657 7876 4607 0,'-2'-3'400'0,"1"1"-400"15,0 2 0-15,0 0 0 0,0 2 1392 0,0-2 192 32,-1 3 32-32,-1-1 16 0,-1 3 464 0,-2 3 80 0,-1 3 32 0,-2 3 0 15,1 0-656-15,-1 2-128 0,1 1-16 0,0 0-16 16,0 0-608-16,2 0-112 0,0-1-32 0,3-1 0 15,1-2 64-15,2-1 16 0,0-12 0 0,0 0 0 16,0 0-256-16,0 0-48 0,0 0-16 0,43 26 0 16,-43-26 64-16,30-5 16 0,-12 1 0 0,1-1 0 15,1 0-96-15,-1-1 0 0,1-2-16 0,-3 2 0 16,-1 0-368-16,-2-1 144 0,0-1-144 0,-2 2 0 0,-2 1 0 0,-3-1 0 16,0 2 0-16,-2-1 0 15,-2 3-608-15,-1 0-224 0,-1 0-64 0,-2-1-12864 16</inkml:trace>
  <inkml:trace contextRef="#ctx0" brushRef="#br1" timeOffset="-181655.96">5729 7918 8287 0,'-1'-2'368'0,"0"0"80"0,0 2-448 0,1 0 0 16,0 0 0-16,0 0 0 0,-1 0 1808 0,1 0 288 0,-1 2 48 0,0 0 16 15,0 3 528-15,-2 1 128 0,2 2 0 0,-3 1 16 16,0 3-944-16,-1 0-192 15,2 2-32-15,-1 1-16 0,-1-1-704 0,2 1-144 0,0 1-32 0,0-2 0 16,1 0-544-16,1 0-224 0,1-2 176 0,0 0-176 16,1-2 0-16,-1 0 0 0,1-1 0 0,1 0 0 31,0-1-416-31,0-2-32 0,0 2 0 0,0-4 0 0,0 1-1616 0,1-3-336 0</inkml:trace>
  <inkml:trace contextRef="#ctx0" brushRef="#br1" timeOffset="-181101.7">5850 7857 7359 0,'0'-5'320'0,"0"1"80"16,0 0-400-16,0 2 0 0,1 1 0 0,-1 0 0 0,1 1 1632 0,1-2 240 0,0 0 48 15,1-1 16-15,2-2 384 0,2 1 80 16,-2 1 16-16,2-2 0 0,0 3-880 0,-1 0-160 0,3-1-32 0,-1 1-16 16,1 0-688-16,0 1-144 0,0 1-32 0,-1 0 0 15,-8 0-48-15,0 0-16 0,0 0 0 0,0 0 0 16,0 0-112-16,42 15-32 0,-42-15 0 0,0 0 0 16,0 0-128-16,0 0-128 0,0 0 192 0,0 0-192 15,0 0 0-15,0 0 0 0,0 0 0 0,9 35 0 16,-15-30 0-16,-1 0 0 0,0-1 128 0,0 1-128 15,-2 0 0-15,2-1 0 0,-1 1 0 0,1 0 0 16,0 0 128-16,-1 0-128 0,1-1 0 0,1-2 0 0,2 2 0 16,-1 0 0-16,2-3 0 0,1 2 0 0,0-2 208 15,2 1-64-15,0 0-16 0,0-1 0 0,2 1-128 0,0-1 0 16,0 0 144-16,1-1-144 0,0 0 0 0,1 2 144 16,1-2-144-16,-1 0 0 0,1 0 256 0,1 1-64 15,-2 1-16-15,2 0 0 0,0-1 0 0,0 3 0 16,-6-4 0-16,0 0 0 0,0 0-176 15,0 0 192-15,0 0-192 0,38 24 192 0,-38-24-192 0,0 0 0 16,0 0 0-16,0 0 128 0,0 0-128 0,0 0 0 0,27 35 0 16,-27-32 0-16,1 1 0 0,-3 1 0 0,0 0 128 15,-2 0-128-15,0 2 128 0,-2 0-128 16,0 1 192-16,-2 0-64 0,0 2 0 0,-1-1 0 0,-2 1 0 16,0-1 0-16,-1-1-128 0,1 1 192 0,-1-2-192 0,2-2 192 15,0-1-192-15,-1 1 0 0,0-2 0 0,2-3 0 31,2 0-448-31,1-3-112 0,2-1-16 0,2 0-14976 0</inkml:trace>
  <inkml:trace contextRef="#ctx0" brushRef="#br1" timeOffset="-179588.11">6267 8010 4607 0,'-1'0'400'0,"0"0"-400"0,1 0 0 15,0 0 0-15,0 0 704 0,-1 0 64 0,1 0 16 0,-1 0 0 16,0 0 416-16,-1 0 80 0,2 0 0 0,-1 1 16 15,0-1-80-15,1 0 0 0,1 0-16 0,-1 0 0 16,2-1 32-16,0-1 16 0,1 2 0 0,0-1 0 16,1 0-176-16,1-1-48 0,0-1 0 0,2-1 0 15,1 1-192-15,0 2-64 0,3-2 0 0,0 0 0 16,0 1-192-16,2-1-32 0,-13 3-16 0,0 0 0 16,33-2-192-16,-33 2-32 0,0 0-16 0,30-2 0 15,-21 2-144-15,0 0-16 0,-2 0-128 0,0-2 192 16,0 1-192-16,-1-2 0 0,0 2 0 0,-1 0 0 0,-2-1 0 0,1 0 0 15,-1 2 0-15,0-3-160 16,-1 1-928-16,-1 0-176 0,1 1-32 0,-1 1-10928 16</inkml:trace>
  <inkml:trace contextRef="#ctx0" brushRef="#br1" timeOffset="-179352.36">6410 7840 3679 0,'-3'-4'160'0,"0"1"32"0,1 3-192 0,0-2 0 0,1 2 0 0,0 2 0 15,0-2 1056-15,-1 2 160 0,-1 1 48 0,-2 1 0 16,0 4 464-16,1 1 112 0,0 3 16 0,0 4 0 16,3 2 16-16,-2 2 16 15,2 5 0-15,1 3 0 0,0 0-144 0,1-2-16 0,2 0-16 0,-2-2 0 16,-1-24-880-16,7 42-192 15,-7-42-16-15,4 34-16 0,-3-19-1312 0,-1-15-256 0</inkml:trace>
  <inkml:trace contextRef="#ctx0" brushRef="#br1" timeOffset="-178155.82">6754 7935 911 0,'0'-3'0'0,"0"-1"0"16,0 1 0-16,-1-1 0 0,1 3 640 0,0-1 64 16,0 1 0-16,-1-2 0 0,0-3 480 0,0 0 96 0,-1-2 32 0,1 2 0 15,-1 0 112-15,1 2 32 0,0-1 0 0,0 1 0 16,1 3 80-16,-1-1 32 16,1 0 0-16,0 2 0 0,1 0 144 0,-1 0 16 15,1 0 16-15,0 2 0 0,1-2-240 0,-1 5-48 16,0 0-16-16,0-1 0 0,0 6-240 0,0-1-48 15,-1 4-16-15,0 3 0 0,-2 2-432 0,-1 2-64 0,0-1-32 0,-1 3 0 16,0-1-192-16,-2 0-32 0,1 1-16 0,0-4 0 16,1 1-128-16,2-5-32 0,-1-1 0 0,2-2 0 0,1-1-208 15,0-1 128-15,1-4-128 0,1-1 0 0,0 1 0 16,1-5-256-16,1 0 16 0,2-2 16 16,-1-1-2160-16,1-1-432 0</inkml:trace>
  <inkml:trace contextRef="#ctx0" brushRef="#br1" timeOffset="-177776.36">6884 7949 10127 0,'-1'-6'448'0,"1"1"96"0,0 2-544 0,0 0 0 16,0 1 0-16,0 1 0 16,0 0 1392-16,-1 1 160 0,1-3 48 0,-1 1 0 0,0-1 96 0,0 3 32 0,-2 3 0 0,0 0 0 15,0 3-496-15,0 4-80 0,-1 0-32 0,0 4 0 16,0 0 16-16,1 2 0 0,-1 1 0 15,0 0 0-15,2-1-352 0,0 1-64 16,0-3-16-16,1-2 0 0,1-12-96 0,0 0-32 16,0 0 0-16,0 0 0 0,12 35-96 0,-6-34-32 0,1 1 0 0,1-2 0 15,2-2-176-15,1 1-32 0,0 1-16 0,0 0 0 16,-11 0-80-16,0 0-16 0,34 3 0 0,-34-3 0 16,0 0-128-16,0 0 0 0,0 0 0 0,42 14 128 15,-42-14-128-15,0 0 0 0,0 0 0 0,0 0 0 16,0 0 0-16,0 0 0 0,0 0 0 0,10 36 0 0,-14-31 0 15,0 1 0-15,-3 0 128 0,1 0-128 0,-2 2 0 0,-1-2 0 32,0 2 0-32,0-1 0 0,-1 0 0 0,2-2 0 0,0 2 0 0,-1-3 0 0,1 1 0 0,0 0 0 15,-1-2 0-15,2 1 0 0,-1-1 0 0,1-3 0 16,1 0 0-16,1 0-176 31,0-2-1488-31,0-1-320 0</inkml:trace>
  <inkml:trace contextRef="#ctx0" brushRef="#br1" timeOffset="-177555.31">6844 7996 7359 0,'1'-7'320'0,"1"2"80"0,1 2-400 0,-1 0 0 0,0 0 0 0,-1 1 0 16,2 0 1040-16,2-1 128 15,2-2 32-15,3-2 0 0,3 1 528 0,0 0 96 16,1 2 32-16,-1-1 0 0,-1 5-448 0,0-2-64 0,-12 2-32 0,0 0 0 15,0 0-736-15,38 7-160 0,-38-7-32 0,0 0 0 0,0 0-384 16,37 9-224 0,-28-8 32-16,0 0-6960 0,0 0-1376 0</inkml:trace>
  <inkml:trace contextRef="#ctx0" brushRef="#br1" timeOffset="-177186.42">7243 8022 7359 0,'-6'0'320'0,"2"0"80"0,0 1-400 0,2-1 0 0,1 0 0 0,0 0 0 16,1 0 1840-16,0 2 272 0,-2-2 64 0,0 0 16 15,1 2-208-15,0-2-64 0,1 0 0 0,2 0 0 16,1 0-960-16,1-2-192 0,2 2-32 0,0-3-16 16,3 1 288-16,1 1 48 0,2-2 16 0,0 0 0 15,3 0 160-15,0 0 48 0,-1 0 0 0,-1 0 0 16,1 1-656-16,-2-1-128 0,1 0-32 0,-1 2 0 0,1-2-256 0,-3 1-48 15,0-1-16-15,-1 1 0 0,0 1-144 0,-3 0 0 16,1-1 0-16,-1 0 0 0,-1 1 0 16,-1-1 0-16,1 1 0 0,-2 0 0 0,0 0-320 0,-2-1 64 15,0 2 16-15,0-2-10064 16,-1 2-2000-16</inkml:trace>
  <inkml:trace contextRef="#ctx0" brushRef="#br1" timeOffset="-176968">7371 7850 911 0,'-5'-5'0'0,"2"2"0"0,1 1 0 0,0 0 0 15,2-1 1792-15,0 3 256 0,0-2 64 0,-1-1 16 16,1 1 848-16,-1-3 160 16,1 0 48-16,0 2 0 0,1 0-736 0,-1 3-144 0,1 0-16 0,-1 2-16 0,0 3-608 0,-1 4-112 15,-1 4-16-15,0 3-16 0,0 5-768 0,-2 3-160 16,-1 3-16-16,1 2-16 0,-1 3-416 15,1-2-144-15,1 3 0 0,1-6-10512 16,1-4-2224-16</inkml:trace>
  <inkml:trace contextRef="#ctx0" brushRef="#br1" timeOffset="-175687.67">7591 7911 3679 0,'-2'-5'320'0,"0"3"-320"0,2 0 0 0,0-1 0 0,0 3 512 0,0-4 48 16,-1 0 0-16,0-5 0 0,0 0-48 0,0-2 0 15,0 1 0-15,1 0 0 0,-1 3 448 0,1 2 64 16,0 1 32-16,0 1 0 0,1 1 288 0,-1 2 48 16,1 0 16-16,0 0 0 0,1 2 192 0,2-1 32 15,1 1 16-15,1 0 0 0,1 0-208 0,2-1-32 16,0 1-16-16,1 0 0 0,1-2-320 0,-2 1-64 16,1 1-16-16,-1-2 0 0,-1 2-416 0,-1 0-64 15,-1 0-32-15,-2-2 0 0,1 3-352 0,-2 0-128 0,0 1 0 16,-3 1 0-16,1 0 0 0,-2-1 0 15,-1 4 0-15,-2-2 0 0,-2 2 0 0,0-1 0 0,-3 1 0 16,-2 1 0-16,0 0-128 0,-1-2-80 0,0 3-16 0,-1-1 0 16,0 0-80-16,1-1-16 15,1-2 0-15,1 2 0 0,1-1 176 0,0-1 144 0,3 0-208 0,0-1 80 16,2-2 128-16,1 0 0 0,1 0 0 0,1 0 0 16,1-1 0-16,0-2 0 0,2 1 0 0,1-1 0 15,-1 0 0-15,4-1 0 0,-1-1 0 0,1-1 0 0,1 0 0 0,1 1 0 16,1-2 0-16,0 1 0 15,1-1 128-15,-1 1-128 0,0 2 128 0,1-2-128 0,-1 2 128 0,0 1-128 16,0 1 160-16,-1 2-160 0,-8-3 256 0,0 0-64 16,0 0 0-16,0 0 0 0,0 0-192 0,29 39 128 15,-29-29-128-15,-1-1 0 0,-1 0 192 0,-2 2-48 16,-1 0-16-16,-1-2 0 0,-1 1 48 0,0-2 0 16,-1 0 0-16,-1-1 0 0,1 1-16 15,0-2 0-15,-1-2 0 0,1 1 0 0,0-2-32 0,1 0-128 16,1-1 192-16,-2-2-64 0,3 0-128 15,-1-2 0-15,1 0 144 0,0-1-144 0,1 1 0 0,1-3-192 16,1 0 32-16,0 3 0 16,0-3-1744-16,1 3-336 0,1-1-80 0,2 0-10240 0</inkml:trace>
  <inkml:trace contextRef="#ctx0" brushRef="#br1" timeOffset="-175054.74">7829 7874 911 0,'-2'-1'0'0,"1"1"0"0,0-2 0 0,0 2 0 16,1 0 0-16,0 0 0 0,0 0 1408 0,-1 0 208 15,1 0 48-15,0-2 0 16,1 1 576-16,0 1 112 0,0 0 16 0,1 0 16 15,1 0-272-15,-1-2-48 0,2 2-16 0,-1 0 0 0,2 0-320 0,0 0-64 16,0 0 0-16,1 0-16 0,-1 0-560 0,2 0-128 16,-1 0 0-16,2 0-16 0,-1 0-352 15,1 0-64-15,0 0-16 0,-1 0 0 0,2 2-272 0,-2-1-64 16,-7-1-16-16,0 0 0 0,0 0-160 0,0 0 160 16,0 0-160-16,41 22 160 0,-41-22-160 0,0 0 0 15,0 0 0-15,0 0 0 0,16 37 0 0,-16-30 128 0,-1 2-128 16,-2-1 0-16,-1 1 128 0,0 0-128 0,-2 1 128 0,0-1-128 15,-2 1 128-15,1-1-128 0,-3 1 128 0,2-3-128 16,-1 2 0-16,0-1 0 0,-2-1 128 0,2 1-128 16,0-2 0-16,0 1 0 0,0-3 0 0,1 0 0 15,1 0 0-15,0-2 0 0,0 3 0 0,1-3 0 16,0-1 0-16,0 1 0 0,1 0 0 0,1-2 0 16,0 2 0-16,0-1 0 15,0 1 0-15,3-2 0 0,-1 0 0 0,1 0 0 0,0 0 0 0,1 0 0 0,0-2 0 16,0 1 0-16,1 1 0 0,0-2 0 0,1 2 0 15,-1-2 0-15,2-1 0 0,0 1 0 0,0 0 128 0,-1 1 0 16,0-1 0-16,1 0 0 0,1 2 16 0,-1-2 0 16,0-1 0-16,-1 1 0 15,1 1-16-15,0 1-128 0,0 0 192 0,-2-2-64 16,2 2 32-16,0 0 0 0,0 0 0 0,0-1 0 0,0 0-160 0,0 1 192 16,1 0-192-16,0-2 192 0,0 2-64 0,0-2-128 15,1 1 192-15,0-1-64 0,2 2-128 0,-1-2 160 16,2 1-160-16,1-1 160 0,0 0 0 0,2 0 0 15,0 1 0-15,0-1 0 0,2 2 16 0,1-2 0 0,0 1 0 32,0-1 0-32,0 1-176 0,-1 0 192 0,0 1-192 0,-13 0 192 15,23-2-192-15,-13 2 0 0,0 0 0 0,-2 0 0 16,-1 2-256-16</inkml:trace>
  <inkml:trace contextRef="#ctx0" brushRef="#br1" timeOffset="-172378.34">8293 7921 5519 0,'-1'-1'496'0,"-1"-1"-496"32,1 0 0-32,1 2 0 0,-1-2 752 0,0 2 48 0,0-2 16 0,-1-2 0 0,-1 1 528 0,0 0 128 31,-1-2 0-31,3 0 16 0,-1 3 128 0,0 0 32 15,2 1 0-15,1-1 0 0,1 2-64 0,0 0-16 0,2 0 0 0,2 0 0 0,1 2-352 0,-7-2-64 16,0 0 0-16,38 4-16 16,-38-4-288-16,35 3-48 0,-35-3-16 0,40-2 0 0,-19 1-400 0,0-2-64 15,-2 0-32-15,1-2 0 16,-1-1-288-16,0 0 0 0,-1-1 128 0,-3 0-128 0,1 0 0 0,-3 0-224 16,0 0 32-16,-2 0 16 15,-1 2-1520-15,-2-1-304 0</inkml:trace>
  <inkml:trace contextRef="#ctx0" brushRef="#br1" timeOffset="-172167.66">8509 7738 5519 0,'-6'-4'496'0,"3"3"-496"15,0-1 0-15,2 0 0 0,0 1 1504 16,1 1 208-16,0 0 32 0,-1-2 16 0,0 0 864 0,0 2 192 15,1-2 16-15,1 2 16 0,0 2-1008 0,1 2-208 16,0 4-32-16,0 1-16 0,-2-9-544 0,3 27-96 16,-2-9-32-16,1 4 0 0,-1 4-208 0,0 2-32 15,-1-3-16-15,0 4 0 0,1 5-464 0,0 1-192 16,0 1 128-16,1-3-15040 0</inkml:trace>
  <inkml:trace contextRef="#ctx0" brushRef="#br1" timeOffset="-169282.28">8794 7759 11967 0,'-1'1'1072'0,"-1"1"-864"0,1-2-208 0,1 1 0 15,-1 0 1040-15,0 1 176 0,-1 1 16 0,0 4 16 16,-1 1 544-16,-1 3 128 0,0 3 0 0,2 0 16 15,0 3-1008-15,0-1-208 0,1 2-32 0,-1 0-16 16,1 1-480-16,-1 0-192 0,1 5 176 0,0-3-176 0,0-2 368 0,1-19-32 16,0 38 0-16,0-38 0 15,1 33 144-15,-1-33 32 0,0 0 0 0,5 31 0 0,-2-24-288 0,-1-2-48 16,1-1-16-16,1-4 0 16,1-2-944-16,0-2-192 0</inkml:trace>
  <inkml:trace contextRef="#ctx0" brushRef="#br1" timeOffset="-168697.12">9001 7805 3679 0,'-1'-5'320'0,"-1"0"-320"16,1 0 0-16,0 3 0 0,1 0 2368 0,0-1 384 0,-1 3 96 16,0-3 16-16,-1-1 192 0,-1-1 32 0,1 0 16 0,-2 2 0 15,0 2-1120-15,1-1-240 0,-2 4-32 0,0 0-16 16,0 3-864-16,-1 2-192 0,1 0-16 0,-2 2-16 15,1 1-208-15,2 2-32 0,-1-2-16 0,1 1 0 16,2-2 32-16,1 0 16 0,1-1 0 0,0 0 0 16,2-1-64-16,0-1-16 0,-2-6 0 0,0 0 0 15,0 0-160-15,0 0-32 0,0 0-128 0,38 29 192 16,-38-29-48-16,0 0-16 0,0 0 0 16,38 19 0-16,-38-19-128 0,0 0 0 0,0 0 144 0,40 29-144 0,-40-29 0 15,0 0 128-15,0 0-128 16,32 40 0-16,-32-40 0 0,0 0 0 0,0 0 0 0,22 45 128 0,-22-45-128 0,0 0 0 15,7 33 0-15,-7-33 0 0,0 0 0 0,-1 24 128 16,0-17-128-16,-2-2 0 16,0 0 0-16,0-1 128 0,-2-2-128 0,0 1 0 15,1-1 0-15,-2-2 0 0,0 0 0 0,-2-2 128 0,1 2-128 0,-1-3 0 16,0 1 0-16,1 0 0 0,-1-3 0 0,2 0 0 16,-1 1 0-16,2-4 0 0,0 1 0 0,1-2 0 15,1 1 0-15,1-3 0 0,0 4 0 0,1-3 0 0,0 1 0 16,1 0 0-16,1 1 0 0,1-1 0 0,0 2 0 15,1-3 0-15,1 3 0 0,-1 1 0 0,1 0 0 0,1-1 0 16,-1 2 0-16,0 0 0 0,2 1 0 0,0-3 0 16,-1 2 0-16,1 0 0 0,-1 0 0 0,1 1 0 15,-1-1 0-15,2 0 0 16,-1 1 0-16,2-4 0 0,-1 2 0 0,1-2 0 0,0-2 0 16,0-1 0-16,0 1 0 15,-2 1 0-15,0-3 0 0,-2 2 0 0,-2 1 0 0,-1 0 0 16,-1 1 0-16,-2 1 0 0,0 0 0 0,-2 0 0 15,-1 2 0-15,-1 1 0 0,-1 1 0 0,-2 1 0 0,-2 2 0 0,-2 2 0 0,0-1 0 0,-2 1 0 16,0 2 0-16,-2-2 0 0,0 4-144 0,-1-2 0 16,2 1 0-16,-1 0-11280 15,1 0-2256-15</inkml:trace>
  <inkml:trace contextRef="#ctx0" brushRef="#br1" timeOffset="-166687.42">4530 8559 5519 0,'-1'0'496'0,"1"0"-496"16,0 0 0-16,0 0 0 0,1 0 848 0,-1 0 80 15,1 0 16-15,0-1 0 0,2 1 336 0,0 1 64 16,1 0 0-16,1-1 16 0,1 1-240 0,0-1-48 15,2 2-16-15,0-1 0 0,0-1 16 0,1 0 0 16,1 0 0-16,-1-1 0 0,1 1-96 0,1-3-16 16,1 1 0-16,0 0 0 0,0 0-64 0,1-3-32 0,1 2 0 0,-1-1 0 15,2-3-304-15,-1 3-64 16,2-1-16-16,0-1 0 0,-1 3 592 0,0-1 112 0,1 2 32 0,0-1 0 16,1 0-1712-1,0 2-336-15,-17 1-64 0,38-2 0 0,-38 2 896 0,39 0 176 0,-39 0 32 0,39 0 16 16,-39 0 16-16,38 0 0 0,-38 0 0 0,38-3 0 0,-18 0 32 0,1 1 16 15,-1 0 0-15,2-2 0 16,-1 1 64-16,2 0 16 0,1 0 0 0,2-1 0 0,1 0-80 16,1 0-16-16,2-1 0 0,-1-1 0 0,1 2-16 0,-1-4 0 15,0 4 0-15,-3-4 0 0,0 4-16 0,1 0-16 16,0-1 0-16,2 1 0 0,0 1-80 0,-1 2-16 16,0-1 0-16,2-1 0 15,0 1 0-15,0 1-128 0,0 1 192 0,-1-1-64 16,-1 1-128-16,-1-2 160 0,3 2-160 0,-1 0 160 0,-1-2-160 0,1 1 128 15,2-1-128-15,2-1 128 0,2 3-128 0,-2-2 128 16,1 2-128-16,0-2 128 0,-5 0-128 16,2 1 0-16,1-1 144 0,1-3-144 0,0 3 0 0,2-2 0 0,2 0 0 0,0 1 128 15,-1 0-128-15,-1 0 0 0,0-1 0 0,-1 1 128 16,-1 1-128-16,1-3 0 16,1 0 128-16,0 1-128 0,-1-1 128 0,2 2-128 0,1-1 160 0,-2 1-160 15,-2-1 160-15,1 3-160 0,0-2 160 0,-1 0-160 16,0 2 128-16,-1 0-128 15,0 0 0-15,0 1 0 0,2 1 0 0,-1 0 0 0,0 2 0 0,-3-3 0 16,1 2 0-16,-1-2 0 0,1 0 0 0,1 2 0 16,-3-2 0-16,0 0 128 15,1 0-128-15,0 0 0 0,2 0 0 0,-2 0 0 16,3-2 0-16,-2 2 0 0,0-1 0 0,-1 1 0 0,-2-1 0 16,1-1 0-16,-3 0 128 0,0 1-128 0,2-2 0 0,1 1 144 15,0 1-144-15,2-2 0 0,0 1 0 0,-1-1 0 16,2 0 0-16,-3 0 0 0,2 0 128 0,-2 0-128 0,-3 0 0 0,1-1 0 15,2 2 0-15,2-3 0 16,1 2 0-16,0 1 0 0,-1 0 0 0,0-1 0 16,0 3 0-16,0-2 0 0,2-1 0 0,-1 0 0 15,-2-1 0-15,-2 2 0 0,0-1 0 0,1 1 0 0,0 1 0 0,-1 0 0 0,-1-1 0 16,1 0 0-16,2 1 0 0,1-1 0 0,0-1 0 0,-1 0 0 16,-1-1 0-16,1-1 0 15,0 1 0-15,-2 0 0 0,0 1 0 0,2 2 0 0,1-1 0 0,1 2 0 31,1 0 0-31,-1 0 0 0,0 0 128 0,0-1-128 0,-1 0 0 0,1-1 0 0,0-1 0 0,2 3 0 16,-1-2 0-16,2 2 0 0,0 0 0 0,2 2 0 16,1-1 0-16,-1-1 0 0,1-1 0 0,-2-3 0 31,-2 1 0-31,1 1 0 0,1 0 0 0,2 1 0 0,0 1 0 16,0 0 0-16,1 0 0 0,0-2 0 15,0 0 0-15,-1-1 0 0,1 1 128 0,-2 0-128 0,-1-1 0 0,0 3 0 16,1-2 144-16,1 2-144 0,1 2 0 0,0-4 0 15,0 2 0-15,-1-2 0 0,-1 1 0 0,-1-1 0 16,0 2 0-16,1 0 0 0,1 0 0 0,1 0 0 16,3 2 0-16,-2-2 0 0,0 0 0 0,-1-2 0 15,0 0 0-15,-1-1 0 0,-1 1 0 0,2 2 0 16,3 0 0-16,1 0 0 0,0 0 0 0,0-3 0 16,0 1 0-16,-1-2 0 0,0 1 0 0,0 0 0 15,0 1 0-15,1 1 0 0,3 0 0 0,-1 1 0 0,0-2 0 0,-1-3 128 16,0 0-128-16,-1 3 0 0,1-1 0 0,-1 1 0 15,4 2 0-15,0-2 0 0,0 1 0 0,-1-3 0 16,-1 2 0-16,0-3 0 0,0 2 0 16,1 3 0-16,2-2 0 0,0 2 0 0,0-2 0 0,2-1 0 15,0 1 0-15,-2-1 0 0,0 0 0 16,0 2 0-16,3 1 0 0,0-2 0 0,-1-1 0 0,-1 0 0 16,-1 1 0-16,-2 0 0 0,0 0 0 0,0-1 0 15,2 1 0-15,-1-1 0 0,1 0 0 0,-3 0 0 16,-2 0 0-16,0-2 0 0,-1 3 0 0,0-3 0 0,1 0 0 15,-2 3 0-15,1-2 0 0,-1 1 0 16,-2-2 0-16,-2 3 0 0,0-2 0 0,-2 0 0 0,-1 2 0 0,0-2 128 16,1-1-128-16,0 2 0 0,1 0 0 0,-2-1 128 15,-2 2-128-15,-1-1 0 0,0 1 0 0,-2 0 0 16,1 0 0-16,-2-1 128 0,-2 1-128 0,2-1 0 16,0 1 0-16,0 2 0 0,0-2 0 0,-1 2 0 15,-1 0 0-15,-2 0 0 0,-1 0 0 0,0 0 0 16,1 2 0-16,0-2 0 0,-1 0 0 0,0 0 0 15,1-2 0-15,-1 2 0 0,0 0 0 0,-1-3 0 0,0 3 0 16,-1-2 0-16,0 2 0 0,-2-2 0 0,0 1 0 0,-2 1 0 16,-1-2 0-16,-1 1 0 0,-1 0 0 0,-2 1 0 15,0-3 0-15,-3 1 0 0,0 2 0 16,-2-3 128-16,1 1-128 0,-3 1 0 0,1 0 0 0,-1-1 0 16,1-1 0-16,-1 1 0 0,2-1 0 0,-1 1 0 15,2 0 0-15,-2-1 0 0,2-1 0 16,0 1 0-16,0 1 0 0,2-2 0 0,0 0 0 0,1 2 0 15,1 0 0-15,-1-2 0 0,0 1 0 0,0 1 0 16,-2 1 0-16,-1-1 0 0,0 1 0 0,-3 1 0 16,0 0 0-16,-3 0 0 0,-3 1 0 0,-3-1 0 0,-2 3-368 15,-2 1 16-15</inkml:trace>
  <inkml:trace contextRef="#ctx0" brushRef="#br1" timeOffset="-164774.36">7664 8628 14735 0,'3'-1'1312'0,"-2"1"-1056"16,0-2-256-16,-1 2 0 0,0 0 1168 0,0 0 176 0,1-1 48 0,0-1 0 16,0 0 1040-16,-1 2 192 0,1-2 64 0,-1 2 0 15,0 0-816-15,0-2-144 0,0 2-48 16,0 0 0-16,0 2-816 0,0-2-160 0,-1 2-48 0,1-2 0 16,0 2-160-16,-2 1-48 15,0 2 0-15,0 1 0 0,-1 2-176 0,-1 1-32 0,-1 6-16 0,-2 3 0 0,1 1-48 0,-1 2-16 16,-2 3 0-16,2 0 0 15,0 1-160-15,2-2 0 16,-1-2 0-16,2-4 128 0,2-1-128 0,-1-2 0 0,0 0 0 0,0-2 0 0,1-1 0 0,2-2 0 16,-2 0 0-16,0-1 0 0,0-1 0 0,0-1 0 15,1-1 0-15,1 0 0 16,0-3-576-16,2 0-32 0,0 1-16 0,0-3 0 16,1 0-2256-16,2-3-464 0</inkml:trace>
  <inkml:trace contextRef="#ctx0" brushRef="#br1" timeOffset="-163953.2">8034 8663 911 0,'0'-1'0'0,"-1"1"0"0,0 0 0 0,-1 1 0 15,2 1 1536-15,-2-2 240 0,0 3 32 0,-2-1 16 16,-1 3 400-16,-4 2 80 16,0 2 0-16,-3 1 16 0,1 4-16 0,-1 0-16 0,1 0 0 0,0 1 0 15,4 1-592 1,0 0-112-16,0-1-32 0,1-1 0 0,4-2-848 0,0-3-192 16,2 1-16-16,2-5-16 0,0 2-320 0,2-5-160 15,-4-2 160-15,0 0-160 0,0 0 224 0,31 2-48 16,-20-4-16-16,1-2 0 0,1-2-160 0,0 0 0 15,0-1 0-15,0-1 128 0,-1 1-128 0,-1-2 0 16,-1 2-192-16,0-1 192 0,1 0-272 0,-3 1 64 16,-1-1 16-16,-1 1 0 0,0-1-48 0,-1-1 0 0,-1 2 0 15,-1-3 0-15,-1 2 112 0,-2 0 128 16,0-1-208-16,-1 1 80 0,-1-3 128 0,-2 3-128 0,-1 1 128 16,0 0-128-16,-2 1-48 0,-1 2 0 0,0 1 0 0,-3 2 0 15,1-1 176-15,0 4 0 0,0 0-144 16,1 1 144-16,0 2 0 0,1-1 160 0,0 3-16 0,2 0 0 15,0-1 112-15,3 0 32 0,-1 1 0 0,2-3 0 16,3 2-48-16,0-3-16 0,2 2 0 0,0-2 0 16,2 0-224-16,2-3 0 0,2 0 0 0,1 0 0 15,2-3 256-15,2 1-32 0,0-2-16 0,0 1 0 16,1-2 16-16,1 1 0 0,2-3 0 0,1 2 0 16,2-2-224-16,1 2 128 0,0 0-128 0,3 0 0 15,-1 1 0-15,1-3 0 0,2 2 0 0,-1 0 0 0,-1 0 0 16,0-1 0-16,0 1 0 0,-1 1 0 15,-1-1 0-15,-2 0 128 0,0 0-128 0,-4 2 0 0,-2-1 0 0,-3 3 0 16,-3 1 128-16,-2 0-128 0,-2 1 144 0,-3 3-16 16,-1-1 0-16,-2-1 0 0,0 2 288 15,-1 0 48-15,-3 2 16 0,-1 1 0 0,-2 0 96 0,0 3 0 16,-1-3 16-16,1 2 0 0,0 1-272 0,-1-2-48 16,1 1-16-16,1 0 0 0,-1-1-128 0,1 0-128 15,1 2 144-15,1-3-144 0,-1 1 128 0,2 1-128 0,1-2 0 16,1-1 144-16,0 2-144 0,2-3 128 15,2-1-128-15,1 0 128 0,-3-4-128 0,0 0 192 0,0 0-192 0,0 0 192 16,36 8-192-16,-24-10 192 0,2-2-192 16,0-2 192-16,1 2-192 0,0-5 0 0,2 1 144 0,0-1-144 15,1 0 0-15,1-1 128 0,-1-1-128 0,1 1 0 16,-1-1 0-16,-2 0 128 0,-1 2-128 0,-3 2 0 16,-2-3 0-16,-2 3 0 0,-3 0 0 0,-2 0 128 15,-2 2-128-15,-4 0 0 0,-2 0 0 0,-5 1 0 0,-3 0 0 16,-2 0 128-16,-1 2-128 0,-3 0 0 0,2-2 0 15,-1 1 128-15,2 0-128 0,0 0 0 0,3-1 0 16,0 0 0-16,1 1 0 0,0 2 0 16,2 1-624-16,0 1-144 0</inkml:trace>
  <inkml:trace contextRef="#ctx0" brushRef="#br1" timeOffset="-162750.89">3940 9364 4607 0,'-3'-2'400'0,"1"2"-400"0,0 0 0 0,1-1 0 16,1 1 1392-16,0 0 192 0,-1 0 32 0,0 0 16 16,1 0 688-16,-1-1 144 15,1 1 32-15,0 0 0 0,0-2-224 0,1 2-32 16,1-1-16-16,1 1 0 0,1 0-848 0,1 1-160 0,2-1-48 0,-1 2 0 15,3-2-384-15,-2 1-80 0,1 0 0 0,1 1-16 16,0 1-224-16,-9-3-32 0,0 0-16 0,0 0 0 16,42 7-176-16,-32-6-48 0,-10-1 0 0,0 0 0 15,0 0-192-15,39 1 0 0,-31-1 128 0,1 0-128 16,-2 0 0-16,1 0 0 0,0 0 0 0,-1-1 0 16,0 0-160-16,-3 1-32 0,2 0 0 0,-1-2 0 15,0 2-2032-15,0-2-400 0,-1 1-96 0,1 1-10416 16</inkml:trace>
  <inkml:trace contextRef="#ctx0" brushRef="#br1" timeOffset="-162448.16">4023 9528 911 0,'-3'2'0'15,"1"-2"0"-15,0 1 0 0,1-1 0 0,1 2 1984 0,-1-2 304 16,0 0 64-16,0 0 16 0,-1 0 1040 0,0 0 224 0,0-2 32 0,0 2 16 16,1 0-1088-16,0-1-224 15,1 1-32-15,0 0-16 0,0 0-896 0,0 0-176 16,1 0-32-16,1-2-16 0,0 2-496 0,1 0-80 0,0-1-32 0,2 0 0 0,0-1-208 0,1 1-64 16,2-1 0-1,2 2 0-15,1-3 32 0,1 1 0 0,-12 2 0 0,27-2 0 0,-27 2-96 0,33-2-32 31,-33 2 0-31,34-3 0 0,-34 3-224 0,32 0 176 0,-32 0-176 16,0 0 160-16,43 6-160 0,-43-6 0 0,0 0 0 0,35 3 0 0,-35-3 0 0,0 0-224 16</inkml:trace>
  <inkml:trace contextRef="#ctx0" brushRef="#br1" timeOffset="-129140.27">7155 9177 7359 0,'-3'0'656'0,"0"0"-528"0,1 1-128 0,0 1 0 15,1-2 320-15,-1 2 16 0,0-2 16 0,-2 2 0 0,-2 3 896 0,-2 2 176 16,-2 0 48-16,1 0 0 0,0 1 208 0,1-4 48 16,1 3 16-16,0-2 0 0,2 0-192 0,-1 0-32 15,4-3-16-15,-2 0 0 0,1 0 32 0,1 1 0 16,-1-3 0-16,2 1 0 0,1 1-512 0,-2-2-80 15,1 2-32-15,-1-1 0 0,1 0-272 0,1 1-48 16,-1 1-16-16,0 0 0 0,0 1-224 0,1-2-48 16,0 1-16-16,1 2 0 0,1-1-144 0,0 1-16 0,0-2-128 0,0 1 192 15,-2-4-16-15,0 0-16 0,0 0 0 0,0 0 0 16,0 0-160-16,39 28 0 16,-39-28 144-16,0 0-144 0,0 0 0 0,35 27 0 15,-35-27 0-15,0 0 0 0,0 0 0 0,30 31 0 0,-30-31 0 0,0 0 0 16,0 0 0-16,0 0 0 0,0 0 0 0,25 35 0 15,-24-30 0-15,-2 0 0 0,0 2 0 0,-1-3 128 16,-2 1-128-16,0 1 0 0,0 0 0 0,-1 0 0 16,-1 0 0-16,0 1 0 0,-1-3 0 0,2 1 0 15,-3-1 0-15,2-1 0 0,-1 0 0 0,1-1 0 16,-1 1 0-16,2-3 0 0,-2 0 0 0,1-2 0 0,0 1 0 0,1-4 0 16,0 2 0-16,1-2 0 0,-1-1 0 0,1 2 0 15,0-4 0-15,2 1 0 16,-1 0 0-16,1 0 0 0,1 1 0 0,1 0 0 0,1-1 0 0,0 2 0 15,1-2 0-15,0 1 0 0,0 0 0 16,2 0 0-16,1 0 0 0,0-2 0 0,1 1 0 0,1-1 0 16,1 1 0-16,-1-1 0 0,2 2 0 0,0-4 0 15,0 3 0-15,-1 1 0 0,1 0 0 0,-2 0 0 16,2 0 0-16,-2 1 0 16,0-1 0-16,1 0 0 0,-2 2 0 0,0-1-128 0,-1-2 128 0,0 2 0 0,0 0 0 15,-2-3 0-15,-1 2 0 0,-1 0 0 16,0 0 0-16,-1 0 0 0,0 0 0 0,-1-2 0 0,-1 0 0 15,1 1 0-15,0 1 0 0,-1-2 0 0,-1 3 0 16,-2-2 0-16,1 2 0 0,-3 3 0 0,2-1 0 0,-3 1 0 16,0 2 0-16,-1 0 0 15,-2 3 0-15,1-1 0 0,1 0 0 0,-1 1 0 0,0 2 0 0,1-1 0 16,2-2 0-16,0 1 0 0,2 0 0 0,1-2-11392 16,1 2-2368-16</inkml:trace>
  <inkml:trace contextRef="#ctx0" brushRef="#br1" timeOffset="-128301.72">7464 9201 4607 0,'-1'2'192'0,"0"1"64"0,-1-1-256 0,1-2 0 16,1 2 0-16,-1-2 0 16,1 2 1216-16,-1 1 208 0,0 2 48 0,0-1 0 0,1 2 512 0,0 0 96 31,0-6 32-31,0 0 0 0,0 0-304 0,0 0-48 16,0 0-16-16,0 0 0 0,0 0-288 0,0 0-64 15,0 0-16-15,0 0 0 0,0 0-480 0,36 12-112 16,-30-16-16-16,2-1 0 0,-1-1-288 0,1-2-64 15,-1 1-16-15,0-3 0 0,0 3-192 0,-1-4-32 16,-1 1-16-16,-1 0 0 0,-2 0-160 0,0 1 0 16,-2 2 0-16,-1-3 128 0,-1 3-128 0,-1 0 0 15,-3 1 144-15,0 0-144 0,-1 4 0 0,-1 0 0 0,-1 0 0 16,-1 2 128-16,1 2 48 0,0 2 16 0,-1 1 0 0,-1 2 0 16,1 0 0-16,1 1 16 0,0 1 0 0,0 1 0 15,3-1-208-15,-2 1 144 0,3 1-144 0,-1 0 128 16,1 0-128-16,0-2 0 0,2 0 0 0,0-1 128 15,1 1-128-15,0-3 0 0,1 1 0 0,0-1 0 16,2 1 0-16,0-2 0 0,1-3 0 0,0 1 0 16,0 0 144-16,2-1-144 0,1-2 160 0,0 0-160 15,1 0 192-15,-1-2-48 0,2 1-16 0,-1-1 0 16,1 0-128-16,0-1 0 0,1 1 144 0,0-1-144 0,0 1 0 16,1-1 0-16,-2-1 0 0,1 2 128 0,-3-1-128 15,1 0 0-15,-1 1 0 0,0 1 0 0,-1 0 0 0,-2-1 0 16,2 2 0-16,-2-2 0 0,-1 2 0 0,0 0 0 15,-1 2 0-15,0-2 0 0,0 0 0 0,-1 2 0 16,1-1 0-16,0 0 0 0,-1 1 0 0,1-1 0 16,-1 2 0-16,1-1 0 0,0 0 0 0,1 2 128 15,-1-1-128-15,-1 0 0 0,1 1 144 0,-1 1-144 16,0 2 192-16,-1 0-192 0,0 2 192 0,0 1-64 16,-2 2 0-16,-1 2-128 0,1 0 160 0,-3 0-160 0,0 3 128 15,-1-2-128-15,0 1 144 0,0 0-144 0,-1-2 160 0,2 1-160 16,-1-3 0-16,2 0 128 0,1-1-128 0,1-1 0 15,-1-2 0-15,1-2 0 0,2 2 128 0,-1-2-128 16,1-3 0-16,1 2 0 0,0-3 128 0,1-2-128 16,1 1 0-16,-1-2 0 0,2-1 0 0,1-1-160 15,-1-2-1056-15,2-1-192 16,0-2-64-16,1 1-14016 0</inkml:trace>
  <inkml:trace contextRef="#ctx0" brushRef="#br1" timeOffset="-127196.14">7997 9267 12895 0,'0'0'1152'0,"0"0"-928"0,0 0-224 0,0 0 0 15,0 0 1120-15,-1 0 176 0,1 0 48 0,-1 0 0 0,0 0 384 0,0-2 64 16,0 4 32-16,1-2 0 15,-1 0-816-15,-1 0-176 0,1 0-16 0,-1 1-16 0,1 1-224 0,-1 0-64 0,0 0 0 0,0-1 0 16,-1 3 112-16,-1-1 16 16,1-1 0-16,0 0 0 0,-1 3-112 0,-1 1-16 15,1 0 0-15,-1 1 0 0,1-3 0 0,0 4-16 16,0 1 0-16,-1 1 0 0,2 1-16 0,-2 1 0 16,1 0 0-16,0 2 0 0,2-2-192 0,-1 0-32 15,3-12-16-15,-2 22 0 16,2-22-96-16,0 0-16 0,0 0 0 0,4 30 0 0,-4-30-128 15,0 0 0-15,0 0 0 0,0 0 0 0,0 0 0 0,0 0 0 16,41 11 128-16,-31-14-128 0,1-2 128 16,-1-1 0-16,1 0 0 0,1-1 0 0,-1 0-128 15,0 2 128-15,-2 0-128 0,1 0 128 0,0-1-128 0,0 0 0 16,-1 2 0-16,0-1 0 0,-1-2 0 0,1 3 0 16,-2-2 0-16,1 0 0 0,-1 0 0 0,0-2 0 15,-1 0-176-15,0 1 176 0,-2-2-224 0,-1-1 32 16,-1 0 16-16,-2 1 0 0,-1-2 32 0,-2-1 0 15,-1 0 0-15,-3 0 0 0,-1-2 144 0,-3-1-128 16,-2 3 128-16,-4-1-128 16,-1 3-512-16,-2 2-80 0,0 1-32 0,1 3 0 15,0 3-1632-15,2 1-336 0,1 1-64 0,3 1-9728 0</inkml:trace>
  <inkml:trace contextRef="#ctx0" brushRef="#br1" timeOffset="-126529.95">6676 9628 11055 0,'-1'2'976'0,"-1"-2"-784"0,1 0-192 0,1 0 0 16,0 0 1264-16,0 0 208 0,-1 2 32 0,-1-1 16 15,1 1 400-15,1 0 64 16,0 1 32-16,2-3 0 0,1 2-608 0,0-2-128 16,0 1-32-16,1 0 0 0,-4-1-480 0,0 0-112 0,0 0-16 0,0 0 0 0,0 0-112 0,37 7-16 15,-37-7-16-15,0 0 0 16,0 0-32-16,32 1 0 0,-32-1 0 0,0 0 0 0,34 2 48 0,-34-2 0 15,28-3 0-15,-28 3 0 0,34-2-128 0,-34 2 0 16,36-5-16-16,-36 5 0 0,35-4-96 16,-35 4-16-16,38-3 0 0,-38 3 0 0,43-2-112 0,-43 2-16 15,45-2-128-15,-45 2 192 0,50-1-64 0,-50 1-128 16,57 0 176-16,-24 0-176 0,0 0 320 0,1 0-32 16,0-2-16-16,-1 0 0 0,1 0-80 0,0 1 0 15,1 1-16-15,2-2 0 0,1 2-176 0,3-2 128 16,4 1-128-16,0-1 128 0,-1 1-128 0,2-2 0 0,1-2 0 15,2 1 0-15,1 1 0 0,1-2 0 0,5-1 128 0,-1 0-128 16,-2 1 0-16,-2-2 0 0,0 0 0 0,-1 2 0 16,1 0 0-16,-2 1 0 0,0-4 128 0,-3 4-128 15,-4-3 0 1,-5 4 0-16,-1-1 0 0,-5 1 128 0,-2-1-128 0,-29 4 0 16,47-3 0-16,-47 3 0 0,32 0 0 0,-32 0-272 0</inkml:trace>
  <inkml:trace contextRef="#ctx0" brushRef="#br1" timeOffset="-126057.24">7171 9804 15663 0,'-2'-1'1392'0,"1"1"-1120"16,0 0-272-16,0-2 0 0,1 2 1344 0,-1-1 224 16,-2-1 32-16,0 0 16 0,-3 2 416 0,1-2 80 15,-1 0 0-15,0 2 16 0,-1 2-656 0,1 0-144 16,0 0-32-16,-1 6 0 0,2-1-624 0,-2 4-128 15,1 3-32-15,-1 1 0 0,1 2-128 0,0-1-48 16,1 6 0-16,0-4 0 0,1-1-176 0,2 0-32 0,0-3-128 0,1-2 192 16,1-12-192-16,0 0 0 0,3 27 0 0,-3-27 0 31,0 0-1424-31,0 0-288 0</inkml:trace>
  <inkml:trace contextRef="#ctx0" brushRef="#br1" timeOffset="-125293.54">7371 9804 10127 0,'-2'-1'896'0,"1"1"-704"0,0-2-192 0,0 1 0 16,1 1 1472-16,-1 0 272 0,0 1 48 0,-1 1 16 16,-1-2 176-16,0 3 48 0,-1-1 0 0,-2 2 0 0,1 1-1344 0,0 2-272 15,0 1-48-15,0 1-16 0,0 0-160 0,1 1-16 16,2 2-16-16,-1 0 0 0,0 2 96 0,2-2 0 15,0 0 16-15,1-12 0 0,0 0-16 0,0 0-16 16,6 31 0-16,-6-31 0 0,0 0 144 0,0 0 48 16,0 0 0-16,0 0 0 0,0 0-240 0,0 0-32 0,34 5-16 15,-27-11 0-15,3 2 48 0,-1-4 16 16,2-1 0-16,0 2 0 0,2-3-208 0,-1 1 0 0,0 0 0 16,-1-1 0-16,1 3 0 0,-1-2 0 15,-1-1 0-15,-3 3 0 0,2 0-160 0,-4-1 160 16,-1 2-128-16,-1 1 128 0,-2 0 0 0,-1 0 0 15,-1 3 0-15,-3-1-128 0,0 0 128 0,-3 2 0 16,-1-1 0-16,-2 2 0 0,1-2 0 0,-2 2 224 0,0 2-48 0,-2 0-16 16,1 0-32-16,-1 3 0 0,0-2 0 0,1 1 0 15,1-1-128-15,1 1 128 16,2-1-128-16,0 0 128 0,3 0-128 0,0 0 0 0,3 0 0 16,1-1 128-16,0 0 16 0,1 1 0 0,1 1 0 0,2-3 0 15,-3-1 288-15,0 0 48 0,0 0 16 0,0 0 0 0,0 0-192 0,44 9-48 16,-44-9 0-1,0 0 0-15,39-5-128 0,-39 5-128 0,32-5 192 0,-32 5-192 0,36-7 0 0,-36 7 0 16,40-7 0-16,-40 7 0 0,45-7-192 0,-45 7 192 16,45-7-208-16,-21 2 80 0,1 0 128 0,-1 0 0 15,0 1 0-15,-2-3 0 16,-22 7 0-16,41-7 0 0,-20 2 192 0,0 0-64 0,-2 0 224 0,-19 5 48 16,32-5 16-16,-32 5 0 15,0 0 0-15,30-2 0 0,-30 2 0 0,0 0 0 16,0 0-96-16,0 0 0 0,0 0-16 0,0 0 0 0,0 27-128 0,-5-18-32 0,-2 0 0 0,1 1 0 15,-2 1-144 1,2-1 192-16,0 2-192 0,1 0 192 0,1 0-192 0,1-3 0 0,3-9 0 16,0 0 128-16,0 27-128 0,0-27 0 0,0 0 144 0,0 0-144 15,0 0 0-15,0 0 0 0,35 16 0 0,-35-16 128 16,23-10-128-16,-7 1 0 0,-1 2 0 16,1-5 128-16,1 2-128 0,0-2 0 15,0-1 128-15,-2 3-128 0,-2-2 0 0,-2 3 144 0,-2-3-144 16,-1 1 0-16,-4 1 128 0,-3 3-128 0,-1-1 0 0,-4 2 0 0,-3 0 128 0,-3 4-128 15,-4-2 144-15,-5 4-144 0,-2 2 160 16,-4 2-160-16,-1-1 160 0,-2 2-160 0,1 1 128 0,1-1-128 16,2 0 0-16,4-1 0 0,1-1 0 0,3 0 0 15,3-1 0-15,0-2 0 32,5 1-1088-32,3-1-96 0</inkml:trace>
  <inkml:trace contextRef="#ctx0" brushRef="#br1" timeOffset="-124388.28">8935 9490 10127 0,'0'2'896'0,"0"-2"-704"0,0 0-192 0,1 0 0 15,0 0 1168-15,-1-2 208 0,1 2 32 0,1 0 16 0,3-1 272 0,0 0 48 16,-5 1 16-16,0 0 0 16,28-7-208-16,-28 7-32 0,26-3-16 0,-26 3 0 0,31-2-400 0,-31 2-80 15,34-2 0-15,-34 2-16 0,33 0-304 0,-33 0-48 16,0 0-16-16,40 4 0 0,-40-4-416 0,0 0-96 16,31 0 0-16,-31 0-128 0,0 0-176 0,0 0-144 15,29-2-16-15,-24 0-9328 16,0 2-1872-16</inkml:trace>
  <inkml:trace contextRef="#ctx0" brushRef="#br1" timeOffset="-124120.81">9019 9599 12671 0,'-5'1'272'0,"2"1"64"0,0-2 16 0,0 0 0 0,2 2-352 0,0-2 0 0,0 0 0 15,0 1 0-15,-3 0 2368 0,0 1 416 0,1 1 80 16,1 0 16-16,0-1-1008 0,1-1-192 0,2 0-32 0,0 1-16 0,-1-2-432 0,0 0-96 16,0 0-16-16,0 0 0 0,0 0 0 0,32 0 0 15,-32 0 0-15,0 0 0 0,33-2-304 0,-33 2-64 16,26-2-16-16,-26 2 0 0,30-7-320 0,-30 7-80 16,29-5-16-16,-29 5 0 0,26-7-288 0,-26 7 0 15,21-5 128-15,-21 5-128 0,21-5 0 0,-21 5-272 16,0 0 48-16,25-4-17552 0</inkml:trace>
  <inkml:trace contextRef="#ctx0" brushRef="#br1" timeOffset="-121156.35">9726 9298 1839 0,'2'-1'160'0,"-1"0"-160"0,-1 1 0 0,0 0 0 15,1-2 256-15,0 1 0 0,0-1 16 0,2-1 0 16,1 0 480-16,-1-3 80 16,2 1 32-16,0 1 0 0,0-1 416 0,0-1 96 0,0 1 16 0,-2 1 0 15,1 0 304-15,0 0 64 0,-2 1 16 0,-1 0 0 16,0 1-96-16,-1 2-16 0,0-1 0 0,-1 1 0 15,0 1-592-15,-2-1-128 0,-1 2-32 0,0-1 0 16,-1 3-336-16,0-1-64 0,0-1 0 0,-2 0-16 16,2 3-64-16,-2-2-16 0,1 1 0 0,0 1 0 15,0-2-96-15,2 1-32 0,-1-2 0 0,2 1 0 0,1-1-32 0,0 1-16 16,-1-1 0-16,1-1 0 0,0 0-80 0,1 2-16 16,0-1 0-16,0 0 0 15,2-1-16-15,-1 1-128 0,0 0 192 0,1 1-64 0,0 1 176 0,0-1 16 16,0 0 16-16,0 0 0 0,0 3-16 0,0-3 0 15,0 0 0-15,1 2 0 0,-1 0-96 0,0 0-32 16,2 0 0-16,-1-2 0 0,0 1 0 0,-2-4-16 0,0 0 0 0,0 0 0 16,0 0-16-16,0 0 0 0,0 0 0 15,0 0 0-15,36 34 0 0,-36-34 0 16,0 0 0-16,0 0 0 0,34 23-32 0,-34-23-128 0,0 0 192 0,0 0-64 16,41 28-128-16,-41-28 160 0,0 0-160 0,0 0 160 15,35 31-160-15,-35-31 0 0,0 0 0 0,0 0 0 16,26 33 0-16,-26-33 0 0,0 0 128 0,0 0-128 15,0 0 0-15,10 38 0 16,-11-33 0-16,-1 2 128 0,-1 0-128 0,-1-2 0 0,-2 2 0 0,0-2 0 16,1-1 0-16,-3 1 128 0,-1 1-128 0,1-3 0 15,-1 0 0-15,-1 0 0 0,0 1 128 16,0-2-128-16,0 0 0 0,-1-2 0 0,-1 0 0 0,1 0 0 0,0-2 0 16,-1 1 0-16,1-2 0 0,1 0 0 0,0-1 0 0,2-1 0 15,0 0 0-15,0-2 0 0,2 0 0 16,-1-2 0-16,4 0 0 0,-1 0 0 0,1 3 0 0,2-2 0 15,0 2 0-15,1 0 0 16,2 2-128-16,0-3 128 0,0 2 0 0,1 3 0 0,0-3 0 0,3-1 0 16,0 0 0-16,2 0 0 15,0-2 0-15,1 1 0 0,2-1 0 0,0-1 0 0,1 0 0 0,2-1 0 16,0-2 0-16,0 3 0 0,-1-1 0 0,0-1 0 16,4-1 0-16,-1-2 0 0,0 2 0 0,-1-3 0 0,-2 1 0 0,-3 2 0 15,-2 0 0-15,-2 1 0 0,-4 1 0 0,-2 3 0 16,-1 0 0-1,-4 0 0-15,-2 3 0 0,-1 1 0 0,-3 0 0 0,-2 1 128 0,-1 2-128 0,-3 0 128 16,1 0-128-16,-1 0 0 0,1 0 144 0,1 2-144 16,3-1 0-16,0-1 0 15,1 2 0-15,3-2 0 0,0 0-272 0,3-2 16 0,0 1 16 16,2 1 0-16,2 0-1600 16,1-2-320-16</inkml:trace>
  <inkml:trace contextRef="#ctx0" brushRef="#br1" timeOffset="-120934.09">10126 9408 23039 0,'0'4'2048'0,"2"-3"-1648"16,0 0-400-16,-1 1 0 15,-1-1 1264-15,1 1 160 0,0 1 48 0,-1-3 0 0,0 0-288 0,0 0-48 0,0 0-16 0,0 0 0 47,17 35-1264-47,-17-35-256 0,0 0-48 0,0 0-16 16,0 0-1104-16,0 0-224 0</inkml:trace>
  <inkml:trace contextRef="#ctx0" brushRef="#br1" timeOffset="-120190.64">10406 9272 16575 0,'0'0'736'0,"1"0"160"0,-1 0-720 0,1 0-176 15,0 0 0-15,0 0 0 0,-1 2 1392 0,2-1 240 16,1 3 48-16,0-1 16 0,-3-3-336 0,0 0-64 16,0 0-16-16,0 0 0 0,0 0-528 0,0 0-112 15,0 0-32-15,40 14 0 0,-34-16 192 0,1-1 32 0,2 0 16 16,0-3 0-16,0-1-208 0,2 0-64 0,-1-2 0 0,0 0 0 16,0 0-352-16,-1-2-80 15,0 1-16-15,-3-2 0 0,1 0-128 0,-4 0 0 0,0 1 0 0,-2 1 0 16,-2-1 0-16,-1 1 0 0,-2 0 0 0,-3 1 0 15,-1 0 0-15,-1 1 0 0,-3-2 0 0,1 4 0 16,-1 1 0-16,0 2 0 0,-2 2 0 0,0 2 0 16,1 1-160-16,0 2 160 0,0 2 0 0,0 1-144 15,1 1 144-15,1 2 0 0,2 1 0 0,2-1 0 16,1 2 192-16,1-1-16 0,3 1-16 0,2-12 0 0,0 0-32 16,0 0 0-16,4 33 0 0,-4-33 0 0,0 0-128 15,0 0 128-15,0 0-128 0,0 0 128 16,43 16 64-16,-43-16 16 0,0 0 0 0,29-2 0 0,-29 2-80 0,18-4 0 15,-18 4-128-15,20-5 192 16,-11 2-192-16,-9 3 0 0,19-4 128 0,-9 1-128 16,-10 3 0-16,16-7 0 0,-7 5 0 0,-3-1 0 0,0 1 0 0,-2-1 128 15,0 0-128-15,-1 2 0 0,-1-1 0 0,-1 2 0 16,0-2 0-16,-1 2 0 0,-1 0 0 0,0-1 0 16,0 2 0-16,-1-1 0 0,1 2 0 0,-1 0 0 0,0-1 0 15,1 0 0-15,-1 2 0 0,-1-1 0 0,1 1 128 0,0 0-128 16,0-2 176-16,1 2-16 0,0 1 0 0,-1-1 0 15,1-1 16-15,-1 1 0 0,1 1 0 0,-1-1 0 16,0 1-48-16,0-1 0 0,1 2 0 16,1-1 0-16,-1 3-128 0,-1-2 160 0,1 0-160 0,0 2 160 15,1-7-160-15,-3 16 160 0,3-16-160 0,-4 22 160 16,4-22-160-16,-4 24 160 16,4-24-160-16,-5 28 160 0,2-14-160 0,0 2 128 0,-3 6-128 0,1-2 128 15,-2 5-128-15,1-1 192 0,-3 2-192 0,1 0 192 16,0 1-192-16,-1-2 192 0,2-1-192 0,-2-3 192 0,2-1-64 0,0-3-128 15,2-2 192-15,0-3-64 16,3 0-128-16,-1-2 128 0,1-1-128 0,0-2 128 0,1 0-128 0,0-1 0 16,1-2 0-16,1-2 0 0,0 1-256 0,0-3-16 15</inkml:trace>
  <inkml:trace contextRef="#ctx0" brushRef="#br1" timeOffset="-84781.71">3622 10538 911 0,'-1'0'0'0,"0"0"0"0,1 0 0 0,0 0 0 16,0 0 464-16,-1 2 16 15,1-2 0-15,-1 0 0 0,-1 1-176 0,1 1-48 0,0-2 0 0,1 0 0 16,0 2-256-16,0-2 128 0,1-2-128 0,-1 2 0 16,0 0 384-16,0 0-48 0,0 0 0 0,0 0 0 15,0 0 48-15,0 0 16 0,0 0 0 0,0 0 0 16,-1 0-16-16,1 2-16 0,-1-2 0 0,1 0 0 0,-1 0 208 15,1 0 64-15,-1 1 0 0,1-1 0 16,0 0 272-16,0 2 64 0,-1-2 16 0,1 0 0 0,1-2-112 0,-1 2-32 16,1 2 0-16,-2-4 0 0,1 2-64 0,-1 0-16 15,1 0 0-15,-1 2 0 16,1-2-96-16,0 0-32 0,-1 0 0 0,0 0 0 0,1 0-112 0,-1 2-16 16,1-2-16-16,0 0 0 0,0 0 64 0,0 0 16 15,1 0 0-15,1 0 0 0,-1 0 80 0,3-2 32 16,1 0 0-16,1 1 0 15,3-1-48-15,1-1-16 0,1 0 0 0,2-1 0 0,3-1-176 0,0 1-16 16,2-1-16-16,1 0 0 16,-2 3-144-16,-1-3-16 0,-1 3-16 0,0-1 0 0,-1 0-240 0,0 2 0 0,-1-1 0 0,-2-1 0 15,0 3 0 1,-2 0 0-16,-1-2 0 0,-1 4 0 16,-2-2-272-16,0 1-112 0,-2 1 0 0,-1 0-13744 15</inkml:trace>
  <inkml:trace contextRef="#ctx0" brushRef="#br1" timeOffset="-84560.04">3758 10517 8287 0,'-6'5'736'0,"4"-2"-592"0,1 0-144 0,-1 0 0 16,1-1 1024-16,0 1 192 0,1-1 16 0,-1 5 16 0,0 5 544 15,-2 3 128-15,1 5 0 0,1 4 16 0,-1 0-240 0,1 2-48 31,-1 0-16-31,0 0 0 0,0 0-688 0,0-2-144 0,0 0-32 0,0-3 0 16,1-3-192-16,-1-1-32 16,1 0-16-16,1-2 0 0,0-4-304 0,1-1-64 15,0-2-16-15,1-2 0 16,0-3-576-16,0-1-112 0,1-1-32 0,1-2-8192 16,0-4-1664-16</inkml:trace>
  <inkml:trace contextRef="#ctx0" brushRef="#br1" timeOffset="-84369.29">3707 10793 911 0,'-5'1'0'0,"2"-1"0"0,2 0 0 0,0 0 0 16,1 0 2368-16,0 2 400 0,0-2 80 0,1 0 16 15,1 1 768-15,2-1 144 0,3-1 48 0,0-1 0 0,2 0-1360 0,1-3-272 16,2 0-48-16,-1-2-16 16,3-1-976-16,-2-1-192 0,1 0-32 0,-1 2-16 15,0-3-400-15,-2 3-64 0,1 0-32 0,-2 0 0 0,0 2-256 0,-2 2-160 16,0 0 192-16,-2 2-192 15,0 1-704-15,0 0-256 0</inkml:trace>
  <inkml:trace contextRef="#ctx0" brushRef="#br1" timeOffset="-83704.19">4008 10690 8287 0,'-2'-2'736'0,"1"2"-592"0,1 0-144 0,0 0 0 16,-1 0 1008-16,0 0 160 0,-1 0 48 0,-2 2 0 15,0 0 384-15,-2 3 96 0,2 2 16 0,0 3 0 16,1-1-464-16,0 3-96 0,0 0 0 0,2 4-16 16,0-1 32-16,0 0 16 0,1 0 0 0,2-3 0 15,0 2-304-15,-2-14-64 0,0 0-16 0,0 0 0 0,14 36-320 16,-14-36-64-16,0 0-16 0,0 0 0 0,0 0-80 0,37 3 0 15,-28-8-16-15,2-3 0 0,0-4-16 0,0-2 0 16,0 0 0-16,-1 0 0 0,0-2-288 0,-3 1 160 16,0-1-160-16,-2 1 128 15,-1 4-128-15,-3-1 0 0,-3 3 0 0,-1 0 0 0,-3 3 0 0,-1 1 0 16,-3 4 0-16,-1 2 0 0,-3 1 0 0,3 1 0 16,2 0 0-16,-2 1 128 15,0 4-128-15,-2 1 160 0,2 2-160 0,1-1 160 0,0 2 16 0,4-3 0 16,0 1 0-16,2-2 0 0,2 1 48 0,1-5 16 0,3 3 0 15,1-2 0-15,0-3 32 0,2-1 16 16,1-1 0-16,1-1 0 0,3-1-32 0,0-2 0 0,1-1 0 0,0 0 0 16,1-3-32-16,1-1-16 0,2 0 0 15,-2-2 0-15,2 0-208 0,-1 2 0 0,0 0 0 0,1 1 0 16,-1 1 0-16,0 0 0 0,-2 2 0 0,-2 3 0 16,-10 2 0-16,0 0 0 0,0 0 0 0,0 0 0 15,0 0 0-15,40 19 0 0,-40-19 0 0,0 0 0 16,8 29 0-16,-7-16 0 15,0 2 0-15,-2-1 0 0,0 0 0 0,0 1 0 0,-1 0 0 0,0-1 0 0,1-2 0 0,-1-1 128 16,1 1-128-16,-1-3 0 0,2-2 0 0,0 0 0 31,0-2 0-31,0-1 0 0,1-1 128 0,-1-3-128 0,0 0 176 0,0-2-176 16,0-1 320-16,1-1-64 0,-1-1 0 0,2-2 0 0,0-3-64 0,0-2 0 16,0 0-16-16,2-3 0 15,0 0-176-15,1-1 0 0,2-2 144 0,-1 2-144 0,1-3 0 0,0 2 0 16,1 1 0-16,0 2 128 0,-1 0-128 0,1 4 0 0,-2-2 0 0,2 2 0 15,-1 1 0-15,0 2-208 16,-1-2 80-16,1 4 128 16,0 2-1376-16,0-2-160 0</inkml:trace>
  <inkml:trace contextRef="#ctx0" brushRef="#br1" timeOffset="-83020.73">4600 10752 11055 0,'-3'3'480'0,"1"0"112"0,1 0-464 0,1-1-128 16,0-1 0-16,0 1 0 0,1-1 2240 0,1 2 416 15,0 2 96-15,-2-5 0 0,0 0-592 0,0 0-128 0,0 0-32 0,44 18 0 16,-44-18-1296-16,0 0-272 0,41-6-48 0,-26 1-16 16,0-1-128-16,0-2-32 0,-1 1 0 0,-1 0 0 15,0-3-32-15,-1-1-16 0,-1 2 0 0,-2-1 0 16,0-1-160-16,-1 0 0 0,-2 1 0 0,0 1 0 15,-2-2 0-15,-2 1 0 0,-2 1 0 0,-2 1 0 16,-2 1 192-16,-2 1-32 0,0 0-16 0,-2 2 0 16,0 1 304-16,0-1 48 0,-1 3 16 0,-1 2 0 15,0 3-64-15,0 2 0 0,1 1 0 0,-1 2 0 16,2 3-208-16,0 2-48 0,1 5-16 0,1-3 0 0,0 6 112 0,1-3 32 16,4 3 0-16,-1-4 0 0,2 1 112 15,1-3 16-15,-1-16 16 0,8 31 0 16,-8-31-32-16,0 0-16 0,0 0 0 0,32 31 0 0,-32-31 608 0,0 0 128 15,0 0 32-15,47 2 0 16,-31-6-1760-16,0-4-336 0,1 0-80 0,0-2-16 0,-1 0 688 0,1-2 128 16,-1 0 16-16,0 0 16 15,-2 0-880-15,0-1-176 0,0 0-48 0,-3 0 0 16,-1 1-1040-16,-3 0-192 0,-2 0-64 0,-2-2 0 16,0 0 672-16,-2 1 128 0,0 1 32 0,0 3 0 15,-1 1 640-15,0 2 144 0,1 1 32 0,-1 3 0 0,1 0 1296 0,0 2 256 0,2 2 48 0,-2 0 16 16,2 1 1088-16,-3-3 208 15,0 0 48-15,0 0 16 0,0 0 64 0,23 35 16 0,-23-35 0 0,0 0 0 16,19 36-912-16,-19-36-176 0,0 0-32 16,0 0-16-16,31 40-416 0,-31-40-80 0,0 0 0 0,0 0-16 15,35 28 496-15,-35-28 96 0,0 0 32 0,0 0 0 16,0 0-1728-16,39 29-352 0,-39-29-64 16,0 0 0-16,0 0 256 0,0 0 48 15,0 0 16-15,40 12 0 0,-35-15-2816 0,2-1-576 0</inkml:trace>
  <inkml:trace contextRef="#ctx0" brushRef="#br1" timeOffset="-82863.75">5238 10624 9327 0,'-3'-8'192'0,"0"4"64"0,0-1 0 0,0 3 0 15,1 2-256-15,0 0 0 0,0 2 0 0,-2 1 0 0,-4 2 2816 0,-2 2 512 16,-2 4 112-16,-2 4 16 0,1 3-176 0,-2 2-16 16,1 0-16-16,-3 3 0 15,1 0-2704-15,1-2-544 0,1-2 0 0,2-3-192 0,2-1 192 0,3-4 0 16,1-1 192-16,2-3-192 15,3-2-1712-15,0-3-448 0</inkml:trace>
  <inkml:trace contextRef="#ctx0" brushRef="#br1" timeOffset="-81425.68">5478 10662 15663 0,'2'3'1392'0,"0"-2"-1120"0,-1 1-272 0,-1-2 0 0,0 1 2096 15,0 1 352-15,0 1 80 16,1 1 16-16,-1 0-304 0,1 2-64 0,-1-3-16 0,-1-2 0 0,1 1-1520 0,-1-2-320 31,2-3-48-31,1 0-16 0,0-4 176 0,0 2 16 0,2-5 16 0,0 0 0 16,-2-1-272-16,1-1-48 0,0 0-16 0,-1 0 0 0,-1 3-384 0,-2-2-96 16,-1 0-16-16,-2 4 0 15,1 0 528-15,-3 5 96 0,0-2 32 0,-3 4 0 16,1 4-448-16,-1 0-96 0,-1 4 0 0,-1 2-16 15,0 3-688-15,0 2-144 0,1 1-32 0,0 3 0 0,2 0 1008 0,1 3 128 16,0 1 144-16,2-4-16 0,2-2 112 0,2 0 16 16,0-1 16-16,1-16 0 0,0 0-16 15,8 28 0-15,-8-28 0 0,0 0 0 0,0 0-32 0,0 0-16 0,39-4 0 0,-27-6 0 16,1 0-208-16,0-4 0 0,2-2 0 0,-1-1 0 16,0 0 320-16,-2 1 112 0,-3 4 16 0,0-1 16 31,-1-1-1712-31,-1 1-352 0,0 3-64 15,-2 1 0-15,-2 4 1296 0,0 3 368 0,-1 2 0 0,-1 1-144 0,0 2 144 0,-2 5-192 0,0-1 192 16,-1 4-192-16,0 1 448 0,-1 0 64 16,2 2 32-16,-1 1 0 0,0-3 416 0,1 0 96 15,0-1 16-15,1-1 0 0,0-1-192 0,1-4-48 16,1 0 0-16,0-3 0 0,0 1-288 0,1-3-64 16,2-3-16-16,0-2 0 0,2-1-64 0,-1-2-16 15,3-2 0-15,0-1 0 0,0 0-192 0,0-2 0 16,0 1-144-16,1-2 144 15,0-2-896-15,0 3-96 0,-1 0-16 0,-1 3 0 16,0 1 48-16,-1 3 16 0,0 2 0 0,-2 2 0 0,0 2 560 0,-2 2 128 16,-3-2 0-16,0 0 16 0,0 0 240 0,0 0-144 15,7 38 144-15,-8-25-128 0,0 2 512 0,-2-1 96 16,1 3 32-16,0-2 0 0,-2-1 64 0,1-2 0 0,0-1 16 16,1-1 0-16,0-1-112 0,2-1-32 0,-1-4 0 0,1 1 0 15,1-3-192-15,-1-1-32 0,2-1-16 16,0-3 0-16,1 0-80 0,1-3-128 0,1-2 176 0,2-1-176 31,-1-1-320-31,2-1-160 0,-1-1-32 0,1-2-16 16,0 0-608-16,-1 1-112 0,0 0-32 0,-1 0 0 0,2-1 160 15,-3 2 32-15,1 3 0 0,-1-1 0 0,-2 3 448 16,2 1 112-16,-1 1 16 0,-2 4 0 0,1 2 512 0,0 3 0 0,-1 0 0 0,-1 2 0 16,0 0 912-16,0 2 192 0,-1 2 48 0,0 1 0 0,-1 1 48 0,0-2 16 15,0 1 0-15,0 1 0 0,0 0-512 0,1-2-112 16,-1-1-16-16,0 0 0 0,0-1-192 0,0-1-32 15,1 0-16-15,0-3 0 0,0 2-144 0,0-1-16 16,1-2-16-16,1 0 0 0,-1-3-160 0,1 0 0 16,1-3 0-16,0 1 0 0,2-4-144 0,1 0-64 15,0-3-16-15,1-2 0 16,1 1-1056-16,1-2-192 0,0 0-64 0,2-2 0 16,0 0-384-16,-1-1-64 0,-1-1-32 0,0 2 0 15,-2 1 384-15,0 1 80 0,-1 1 16 0,0 2 0 16,-2 3 896-16,0 0 176 0,-1 1 32 0,-1 2 16 0,-1 3 960 0,-1 1 192 0,0 3 32 0,-1 1 16 15,0 0 496-15,-2 4 112 0,0 1 16 0,-1 0 0 16,2 3 240-16,0 2 48 0,0 0 16 16,2 0 0-16,0-15-592 0,2 29-112 0,-2-29-32 0,0 0 0 15,0 0-432-15,18 38-96 0,-18-38 0 0,0 0-16 16,0 0-304-16,0 0-128 0,38 11 0 0,-38-11 128 16,20-6-128-16,-9 0 0 0,0 0 0 15,2-4 0-15,0 0-192 0,0-3-112 0,0 0-16 16,0-2-16-1,-2 0-880-15,0 1-192 0,-1-1-16 0,-1-1-16 0,-2 4-32 16,-1-2 0-16,-2 4 0 0,-1-1 0 0,0 3 992 0,-1 1 192 16,-1 1 32-16,-1 1 16 0,0 2 432 15,-1 3 64-15,0 0 32 0,-2 2 0 0,2 1 800 0,-1 1 144 0,1 4 48 16,0-1 0-16,1 2-208 0,0 4-48 16,0 0 0-16,0 3 0 0,0-16 0 0,1 38 0 0,0-16 0 15,0 0 0-15,-1 1-400 0,0-2-96 0,0 3-16 0,-1 0 0 16,0 2-128-16,0 1-16 0,1 0-16 0,-1-1 0 15,0 0-176-15,0-2-48 0,1 0 0 0,-1-5 0 16,0 0-352-16,0-5-80 0,0 0-16 0,0-4 0 16,1-3-704-16,0-5-160 15,0-2-32-15,0-4 0 0,2-1-96 0,-1-5-32 0,2-4 0 16,-1-2 0-16,0-3-1216 16,1 0-256-16,0-1-64 0,-1-1 0 0,-1 0 208 0,0-5 48 0,0-2 0 0,-1-6 0 15,0-1 1664-15,0 0 352 0,0 1 64 0,0 1 16 16,2 6 528-16,-1 6 0 0,1 4 0 0,0 4 0 15,0 5 1280-15,0 1 256 0,0 3 48 0,1-1 16 16,1 3 448-16,1 1 112 0,-1-1 16 0,1 0 0 0,0 2-512 0,1 0-80 16,-6 0-32-16,0 0 0 0,0 0-592 0,0 0-128 0,36-3-32 15,-28 3 0-15,-8 0-496 0,0 0-112 0,0 0 0 0,0 0-16 16,0 0-176-16,38 10-176 0,-38-10 48 0,0 0 0 16,0 0-512-16,0 0-80 0,0 0-32 15,0 0 0-15,5 33-128 0,-10-26-16 0,-1-1-16 0,-2 2 0 16,-2-1 592-16,0 3 128 0,-2 0 32 0,-1 1 0 15,0-2 288-15,1 0 64 0,1-1 16 0,2-3 0 0,0 0 624 0,2-3 112 16,1 1 16-16,3-3 16 0,1-2-560 0,2-1-112 16,1-2-32-16,2 0 0 15,1-3-1232-15,2-2-256 0,2 0-64 0,0 0 0 16,3-1-864-16,0 0-176 0,1 0-48 0,0 1-5216 0</inkml:trace>
  <inkml:trace contextRef="#ctx0" brushRef="#br1" timeOffset="-81184.54">6452 10336 1839 0,'-3'-12'160'0,"1"4"-160"15,1 5 0-15,0 3 0 0,0 0 2384 0,-2-2 448 0,-1-2 96 0,-2-2 16 16,-2 0 432-16,1 3 80 0,-1 5 32 0,2 5 0 16,1 3-1536-16,2 4-304 15,1 3-64-15,1 3-16 0,1 2-144 0,0 4-16 0,0 2-16 0,0 3 0 16,1-6-608-16,0 5-112 0,0 3-32 0,-1 2 0 15,0 0-304-15,0-1-64 0,-1-1-16 0,0-3 0 16,0-4-256-16,1-26 0 0,0 40 0 0,0-40 0 16,1 26-704-16,-1-26-256 0,0 0-64 15,0 0 0 1,0 0-1296-16,0 0-272 0</inkml:trace>
  <inkml:trace contextRef="#ctx0" brushRef="#br1" timeOffset="-80715.58">6524 10673 11967 0,'-5'3'528'0,"1"-3"112"0,1 2-512 0,1-2-128 0,2 1 0 0,-1-1 0 31,0 1 2448-31,0-1 464 0,1 1 96 0,0 0 0 0,2 2-528 0,0-3-112 0,3 0-32 0,1-2 0 16,-6 2-1184-16,0 0-256 16,23-5-32-16,-14 3-16 0,2-3-336 0,-1 2-80 0,1-1-16 0,-1-1 0 15,1-1-288-15,0 0-128 0,-1-1 0 0,0 2 128 0,-1-2-128 0,-1 0 0 31,0 0 0-31,-3-3 0 16,1 3-496-16,-4-1 32 0,0 0 0 0,-2 1 0 0,-1-1 464 0,-2 0 320 16,-2 2-64-16,-2 0 0 15,-2 1-1296-15,-2 2-272 0,-1 1-48 0,-2 0-16 0,1 4 1024 0,0 0 208 16,-1 5 144-16,1 0-192 0,1 3 192 0,2 0 176 16,1 2-48-16,0 2 0 0,3 2 960 0,0 0 176 15,3 2 32-15,2 0 16 0,0 1-192 0,1-19-32 16,4 33-16-16,-4-33 0 0,0 0-512 0,17 37-112 0,-17-37 0 15,0 0-16-15,0 0-240 0,43 18-64 0,-43-18 0 16,31-2 0-16,-31 2-128 0,35-7 0 0,-18 1 0 0,2 0-12032 16,0-2-2496-16</inkml:trace>
  <inkml:trace contextRef="#ctx0" brushRef="#br1" timeOffset="-80066.48">6835 10538 19343 0,'-5'0'848'0,"3"-1"192"0,0 0-832 0,0-1-208 0,1 1 0 0,1 1 0 16,0-2 1616-16,-1 0 288 15,1-1 48-15,0 1 16 0,0-3 0 0,1 0 0 0,3 3 0 0,-1-3 0 16,3 3-848-16,0-1-160 15,2 1-48-15,0 2 0 0,-8 0-320 0,0 0-64 0,33 0-16 0,-33 0 0 16,0 0-320-16,39 8-192 0,-39-8 192 0,0 0-192 0,0 0 0 0,40 21 0 16,-40-21 0-16,0 0 0 0,0 0 0 0,0 0 0 15,18 37-144-15,-21-29 144 0,-1 1-336 0,-3-2 16 16,0 3 0-16,-3-1 0 16,-3-2-256-16,0 1-64 15,0-1 0-15,-2 0 0 0,1 0 336 0,-1-2 64 0,0-1 16 0,1-1 0 0,0 1 224 0,1-1 0 16,2-1 0-16,1 0-144 0,3-1 144 0,0 1 0 15,2 0 0-15,2 1 0 0,1-3 144 0,2 2-144 16,0 0 192-16,2-2-192 0,1 1 192 0,2-1-192 16,-5 0 192-16,0 0-192 0,28-1 208 0,-28 1-64 0,31-2-16 15,-31 2 0-15,37-4 32 0,-37 4 0 16,38-1 0-16,-38 1 0 0,38 0-160 0,-38 0 128 16,33 3-128-16,-33-3 128 0,0 0-128 15,0 0 0-15,40 15 0 0,-40-15 0 0,0 0 0 0,0 0 0 0,-2 29 128 0,-8-19-128 16,-5 2 0-16,-4 0 0 0,1 2 144 0,-4 0-144 15,-3 1 192-15,-1 1-16 0,0-2-16 0,0-2 0 16,1-2-160-16,2-1 128 0,3-1-128 0,1-1 128 16,2 0-288-16,2-3-64 0,4 1-16 0,3-3-16160 31</inkml:trace>
  <inkml:trace contextRef="#ctx0" brushRef="#br1" timeOffset="-58598.04">5538 11596 11967 0,'0'-3'1072'0,"0"1"-864"0,0 2-208 0,-1-2 0 16,1 1 1120-16,0-1 176 0,0-2 48 0,-1-2 0 0,2 0 448 0,-1-2 80 15,1 1 32-15,-1 0 0 0,1 3-416 0,1 1-80 16,1-2 0-16,0 3-16 0,1 0-240 0,1-1-64 16,1-1 0-16,-1 1 0 0,3 1-192 0,-2-3-64 0,2 2 0 0,-1-1 0 15,0 2-352-15,1-1-80 0,-1 0-16 0,2 3 0 16,-9 0-128-16,0 0-16 0,0 0-16 0,40 25 0 16,-40-25-224-16,26 36 176 0,-26-36-176 0,28 51 160 15,-28-51-32-15,24 57-128 0,-10-22 192 0,0 1-64 16,-1-2-128-1,-13-34 160-15,26 56-160 0,-26-56 160 0,23 37-160 0,-23-37 0 0,0 0 0 0,0 0 0 16,41 29-736-16,-41-29-128 16,0 0-32-16,31-6-15408 0</inkml:trace>
  <inkml:trace contextRef="#ctx0" brushRef="#br1" timeOffset="-58376.68">5929 11512 23039 0,'-4'-8'1024'0,"2"4"192"0,1 1-960 0,-1 2-256 16,1-1 0-16,-1 4 0 16,-2-1 1568-16,-2 2 272 0,-5 5 48 0,-3 2 16 0,-4 7-128 0,-1 1-32 15,-3 5 0-15,1 1 0 16,-1 2-784-16,-2 3-144 0,0 2-48 0,1-1 0 0,0 1-384 0,2-4-96 0,2-1-16 0,2-3 0 16,3-4-272-16,2-4 0 0,3-2 0 15,2-3-11840 1,1-2-2320-16</inkml:trace>
  <inkml:trace contextRef="#ctx0" brushRef="#br1" timeOffset="-58138.23">5497 11382 7359 0,'-3'0'656'0,"1"0"-528"15,1 2-128-15,1-2 0 0,0 0 1648 0,-1 1 288 16,0 1 64-16,0 0 16 0,0 3 1024 0,0-3 208 16,3 1 32-16,2-3 16 0,3 0-880 0,2-3-176 15,4-1-48-15,3-4 0 0,3 0-896 0,2 0-176 16,3-1-32-16,1 1-16 0,2 1-720 0,-1 1-144 16,0 1-16-16,-26 5-16 0,47-3-176 0,-47 3-224 15,40 2 48-15,-40-2-11248 16,0 0-2256-16</inkml:trace>
  <inkml:trace contextRef="#ctx0" brushRef="#br1" timeOffset="-57774.43">6201 11529 8287 0,'-7'0'736'0,"3"0"-592"15,1 0-144-15,1 0 0 0,1-2 1216 0,1 2 192 16,-1 0 64-16,1-3 0 0,-1 1 1040 0,2 0 224 16,2-3 32-16,1 0 16 0,1 3-672 0,3-3-144 15,1 2-32-15,2 0 0 0,-11 3-720 0,27-3-160 0,-27 3-32 0,30-3 0 16,-30 3-640-16,0 0-144 0,46 1-32 0,-46-1 0 16,0 0-208-16,44 6-288 15,-44-6 64-15,0 0-10032 0,42 8-2016 0</inkml:trace>
  <inkml:trace contextRef="#ctx0" brushRef="#br1" timeOffset="-57548.59">6278 11626 11967 0,'-2'0'1072'0,"0"1"-864"16,2 0-208-16,0-1 0 0,0 0 1600 0,-1 1 288 15,0 1 48-15,0-1 16 0,0 3 192 0,1-2 32 16,2 0 16-16,2-1 0 15,-4-1-640-15,0 0-128 0,0 0-16 0,0 0-16 0,43 2-400 0,-43-2-80 16,26-5-16-16,-26 5 0 0,33-4-560 0,-17-1-112 16,-16 5-32-16,30-5 0 15,-30 5-1216-15,32-4-240 0,-32 4-48 0,33-6-13280 0</inkml:trace>
  <inkml:trace contextRef="#ctx0" brushRef="#br1" timeOffset="-56797.19">7177 11128 8287 0,'0'0'736'0,"0"0"-592"16,0 0-144-16,0 0 0 16,0 0 1472-16,1 0 256 0,1 0 48 0,1 0 16 0,1 0 480 0,3-2 96 0,2 2 32 0,2-4 0 15,2 1-512-15,1-2-96 0,1 3-32 0,1-3 0 16,1 0-544-16,-1 1-128 0,3-1 0 0,-2 2-16 15,-17 3-592-15,35-2-112 16,-35 2-32-16,0 0 0 16,45 5-336-16,-45-5 144 0,0 0-144 0,38 5 0 0,-38-5 0 0,0 0 0 15,0 0 0-15,40 4 0 16,-33-6-496 0,-2 2 0-16,1 0 0 0,-5 0 0 0,-2 0-1552 0,-2 0-320 15</inkml:trace>
  <inkml:trace contextRef="#ctx0" brushRef="#br1" timeOffset="-56366.89">7260 11154 2751 0,'-4'0'256'0,"2"0"-256"16,0 0 0-16,1-2 0 0,1 2 1216 0,0 0 208 16,0 0 48-16,-1 2 0 0,1-2 1088 0,-1 3 240 15,1 0 32-15,0 1 16 0,1 1-832 0,0 2-160 16,1-2-48-16,0 2 0 0,-2-7-656 0,0 0-128 15,0 0-16-15,0 0-16 0,0 0-384 0,31 35-80 16,-31-35-16-16,0 0 0 0,0 0-32 0,0 0-16 0,0 0 0 0,46 15 0 16,-46-15-192-16,0 0-32 0,0 0-16 0,0 0 0 15,0 0-224-15,39 12 0 16,-35-9 0-16,-2 0 0 0,-2 2 0 0,-2 0 0 0,-1 2 0 16,-3 0 0-1,0 3-400-15,-2 0-80 0,-2 1-16 0,1-2 0 0,-2 3-656 16,0-2-128-16,-1 0-16 0,0 1-16 15,0-2 400-15,0 1 80 0,0-2 0 0,1-1 16 0,1 0 400 0,2-1 80 0,-1-1 16 0,4 0 0 16,0 0 320-16,2 0 0 0,0-2 0 0,2-2 0 0,2 2 256 16,1-1 128-16,1 1 32 0,-3-3 0 15,0 0 432-15,0 0 96 0,32 0 16 0,-32 0 0 16,22-3 48-16,-10 0 16 0,-12 3 0 0,28-6 0 16,-13 1-336-16,-1 0-64 0,2 3-16 0,0-3 0 0,0 0-208 0,2 1-32 15,-2-1-16-15,1 0 0 0,-1 3-352 0,-1-3 144 16,-1 0-144-16,0 3 0 15,-14 2-672-15,25-8-240 0</inkml:trace>
  <inkml:trace contextRef="#ctx0" brushRef="#br1" timeOffset="-55752.01">7775 11188 11055 0,'0'1'976'0,"0"-1"-784"16,0 0-192-16,0 0 0 0,1 1 1440 0,0-2 240 0,2 0 48 0,1-1 16 16,1-1 448-16,3-2 96 0,1-1 16 0,1-2 0 15,1 3-832-15,1-3-176 0,1 0-16 16,0 1-16-16,1-1-384 0,0 2-80 16,-1 0-16-16,1 2 0 0,-1-1-224 0,2 1-48 15,-15 4-16-15,26-5 0 0,-26 5-192 0,0 0-48 0,31-3 0 0,-31 3 0 0,0 0-256 16,0 0 128-16,0 0-128 0,0 0 0 15,40 19 0-15,-40-19 0 0,0 0 0 0,0 0 0 0,24 37 0 16,-24-37 160 0,0 0-160-16,25 37 128 0,-25-37-128 0,0 0 192 0,29 33-192 0,-29-33 192 15,0 0-64-15,0 0 0 0,46 29 0 0,-46-29 0 0,0 0-128 0,39 9 0 16,-39-9 0-16,0 0 0 0,37-3 0 0,-37 3-224 16,24-6 32-16,-14 0 0 31,1 2-1936-31,-2-5-384 0</inkml:trace>
  <inkml:trace contextRef="#ctx0" brushRef="#br1" timeOffset="-55609.38">8254 11046 4607 0,'-6'-2'400'0,"2"2"-400"0,1 2 0 0,1-2 0 0,0 2 2816 0,-1-1 496 16,-5 2 80-16,-3 5 32 0,-4 1-288 0,-2 3-64 16,2 2-16-16,-1 1 0 0,1 1-912 0,0 3-176 0,0-2-48 0,2 1 0 31,0-1-928-31,0 0-192 0,1-3-32 0,3-1-16 15,1-2-512-15,1-2-112 0,2 0 0 0,1-1-128 16,2-3-768-16,2-1-272 16</inkml:trace>
  <inkml:trace contextRef="#ctx0" brushRef="#br1" timeOffset="-55293.05">8341 11210 15663 0,'9'-1'688'0,"-2"-2"144"0,-1 3-656 0,-2-2-176 16,-2 1 0-16,0 0 0 0,1-1 1712 0,1-1 304 16,4-2 64-16,3-2 16 0,0-2-352 0,0-1-64 15,-1 1-16-15,0 2 0 0,-1-1-832 0,0 0-192 0,0 2-16 0,1 0-16 16,-2 3 160-16,-2-2 16 0,2 5 16 0,-3 0 0 16,-5 0-352-16,0 0-80 0,0 0-16 0,0 0 0 15,0 0-224-15,0 0-128 0,11 38 160 0,-15-26-160 16,-1 2 128-16,1-2-128 0,0 2 0 0,-1-2 144 15,2 2-144-15,0 0 0 0,0-2 0 0,3-12 0 16,0 0 0-16,3 26 0 0,-3-26 0 0,0 0 0 16,0 0 0-16,0 0 0 0,0 0 0 0,40 17 0 15,-32-17 0-15,1-2 0 0,-9 2 0 0,20-5 0 32,-12 1-768-32,1-1-128 0,2 0-16 0,-2-2-14128 0</inkml:trace>
  <inkml:trace contextRef="#ctx0" brushRef="#br1" timeOffset="-55134.07">8567 10948 23951 0,'0'-2'1056'0,"0"2"224"0,1 0-1024 0,-1 0-256 16,0 2 0-16,0 0 0 0,1 2 1536 0,-1 2 256 0,0-6 64 0,0 0 0 16,2 43-1376-16,-2-43-272 0,1 37-48 0,-1-37-16 15,4 35-144-15,-4-35 0 0</inkml:trace>
  <inkml:trace contextRef="#ctx0" brushRef="#br1" timeOffset="-54544.34">7204 11562 9215 0,'-4'0'816'0,"0"1"-656"0,1 1-160 0,0 0 0 0,2-2 1600 0,0 1 272 0,0 1 64 0,0 0 16 0,-2 0 960 0,0 3 192 31,1 0 32-31,1-1 16 0,2-1-1424 0,2-1-304 16,2-2-48-16,-5 0-16 0,0 0-832 0,0 0-160 0,32-5-48 0,-23 3 0 0,2-2-80 0,0-1-32 15,-1 1 0-15,0 1 0 16,-2-2-80-16,-1 3 0 0,-1 1-128 0,-1 1 192 16,-1 1-192-16,-1 1 0 0,-2 3 0 0,1-2 0 15,-1 1 0-15,-1 3 0 0,-1 0 0 0,0 0-160 0,-1 1-48 0,1 0-16 16,-1 0 0-16,0-3 0 15,1 4-64-15,0-5-16 0,1 1 0 0,0-1 0 0,0-1 304 0,1 0 0 0,1-1-128 0,1-1 128 16,-2 1 0-16,1-2 0 0,1 0 0 16,1 0 0-1,-1 0 0-15,-1 2 0 0,2-2 0 0,-1 0 0 0,1 0-336 0,-2 0 32 0,1 0 16 0,1-2-13856 16</inkml:trace>
  <inkml:trace contextRef="#ctx0" brushRef="#br1" timeOffset="-54349.37">7310 11465 11055 0,'0'-5'480'0,"0"1"112"0,0 1-464 0,0 3-128 16,0-2 0-16,0 2 0 0,0 0 2000 0,1 0 384 15,0 2 80-15,1-1 16 0,0 3 304 0,1-2 64 16,0 3 16-16,-3-5 0 0,0 0-1456 0,0 0-304 15,0 0-48-15,0 0-16 16,26 33-1232-16,-26-33-240 0,0 0-48 0,0 0-14160 0</inkml:trace>
  <inkml:trace contextRef="#ctx0" brushRef="#br1" timeOffset="-54135.18">7452 11532 11055 0,'-1'2'976'0,"0"-2"-784"0,1 1-192 0,0-1 0 16,0 0 1872-16,1 0 336 0,-1 0 64 0,2 1 16 0,0-1-848 15,1 0-160-15,4-2-48 0,-2 2 0 0,3-2-736 0,-2-1-160 16,2 1-16-16,0-1-16 0,-1 1-304 0,-7 2 0 16,0 0 0-16,0 0 0 15,0 0-784-15,0 0-176 0,0 0-16 0,0 0-9040 16</inkml:trace>
  <inkml:trace contextRef="#ctx0" brushRef="#br1" timeOffset="-53993.28">7433 11600 10127 0,'2'2'448'0,"0"-2"96"0,1 0-544 0,-2 0 0 16,0 0 0-16,0 0 0 0,1 0 1920 0,3 1 256 0,2-1 64 15,-7 0 16-15,0 0-336 0,34 0-80 0,-34 0-16 0,0 0 0 16,35-3-1424-16,-35 3-272 0,0 0-128 0,29-2-11040 15</inkml:trace>
  <inkml:trace contextRef="#ctx0" brushRef="#br1" timeOffset="-53358.03">7754 11458 3679 0,'0'0'320'0,"0"-2"-320"15,0 2 0-15,0 0 0 16,0 0 2176-16,0 0 384 0,0 0 64 0,-1 2 0 0,1 0 448 0,-1 3 64 16,0 2 32-16,1 3 0 0,-1 0-1056 0,0 1-192 0,1-11-64 0,1 27 0 15,-1-13-784-15,1 0-176 0,-1-14-16 0,4 24-16 16,-4-24-576-16,0 0-112 15,0 0-32-15,11 37-15568 16</inkml:trace>
  <inkml:trace contextRef="#ctx0" brushRef="#br1" timeOffset="-51826.7">6952 11700 5519 0,'-2'1'496'0,"0"0"-496"0,1-1 0 0,1 0 0 16,0 0 1168-16,-1 0 144 16,-1 2 32-16,1-2 0 0,-2 3 656 0,0-3 144 15,1 2 32-15,0-2 0 0,2 0-528 0,-1 1-112 0,1-1 0 0,0 0-16 0,1 2-496 0,0-2-112 32,1 1-16-32,1 0 0 0,1 2-128 0,-4-3-48 0,0 0 0 0,0 0 0 0,0 0-16 0,39 13-16 31,-39-13 0-31,0 0 0 0,44 8-64 0,-44-8-16 15,35 1 0-15,-35-1 0 0,39 0-144 0,-39 0-16 0,48-3-16 0,-22 0 0 0,-26 3 80 0,57-3 32 32,-28 0 0-32,-1 0 0 0,-28 3-64 0,54-3-16 0,-23-1 0 15,0 1 0-15,2 1-144 0,1-1-48 0,4 1 0 16,2-1 0-16,1 0-112 0,3 0-32 0,1 3 0 0,2-3 0 16,1-2-128-16,0 3 128 0,2-3-128 0,5 0 128 15,4 1-128-15,0-3 0 0,2 2 0 0,0-2 0 16,1 0 0-16,2-1 0 0,3 2 0 0,-2-1 0 15,-8 2 0-15,3 0 0 0,3 0 0 0,0 1 0 16,0 2 0-16,-3-2 0 0,-4 2 0 0,-5-2 0 16,-2 1 0-16,-3 1 0 0,0 2 0 0,-6 0-12112 15,-3 0-2480-15</inkml:trace>
  <inkml:trace contextRef="#ctx0" brushRef="#br1" timeOffset="-50450.64">7891 11934 10127 0,'0'0'896'0,"0"-2"-704"16,0 2-192-16,0 0 0 0,0 0 1248 0,0 0 224 0,-1 0 32 0,1-1 16 15,0 0 544-15,0-1 112 0,0 0 32 0,0 1 0 16,0-1-320-16,0 1-64 0,1 0-16 0,-1 1 0 16,0-1-576-16,0 1-112 0,0 0-32 15,0 1 0-15,-1 1-304 0,1 0-64 0,-1 3-16 0,-1-1 0 16,0 4-112-16,-1 1-16 0,0 3-16 0,1 0 0 15,-1 2-192-15,-1 3-48 0,0 1 0 0,0 4 0 16,0-1-176-16,-1 1-144 0,2-1 192 0,-1 0-192 16,1-2 160-16,-2-4-160 0,3 1 128 0,0-6-128 15,0-1 128-15,0-1-128 0,2-2 0 0,-1-4 128 16,1 1-128-16,0-3 0 0,1 0 0 0,1-5 0 16,0 3 0-16,1-5 0 0,0-2 0 0,1-1 0 0,0-2 0 0,-1 0 0 15,1 0 0-15,0 0-176 0,0 0-64 0,-2-1-16 16,0 1 0-16,1 0 0 0,0 2 128 0,0-1 128 15,-1-1-208-15,1 2 80 0,0 0 128 0,0 1 0 16,0 0 0-16,0-1 0 0,2 3 0 0,-1 1 0 16,1 0 0-16,1-1 0 0,0 2 0 0,2-2 0 15,1 2 0-15,0 0 0 0,1 1 0 16,1 2 144-16,-11 2-144 0,0 0 0 0,30-3 320 0,-30 3-64 16,0 0 0-16,0 0 0 0,0 0-64 15,45 13-32-15,-45-13 0 0,0 0 0 0,0 0-160 0,0 0 0 16,33 34 0-16,-33-34 128 0,0 0-128 0,12 34 0 15,-12-34 0-15,4 24 0 0,-4-24 0 0,1 28 0 16,-2-14 0-16,-1-2 0 0,1 1 0 0,-1-2 0 16,1 1 0-16,0-3 0 0,0 0 0 0,1 0-304 15</inkml:trace>
  <inkml:trace contextRef="#ctx0" brushRef="#br1" timeOffset="-49298.09">9448 11544 1839 0,'-2'0'160'0,"0"0"-160"0,1 0 0 0,1 0 0 16,-1 0 816-16,0 2 128 0,-1-2 16 0,-1 0 16 16,-1 0 720-16,-1 0 144 0,1 0 16 15,2 0 16-15,-1 0 16 0,1 0 0 0,1 0 0 0,0 1 0 16,0-1-160-16,0 0-48 0,1 0 0 0,1 0 0 16,0 0-112-16,1 0-32 0,0 1 0 0,1-1 0 0,0 2-448 0,3-2-112 15,0 1-16-15,-6-1 0 0,0 0-288 0,0 0-64 16,41 4-16-16,-41-4 0 0,28-2-272 0,-28 2-48 31,30-5-16-31,-30 5 0 0,28-4-96 0,-15 1-32 0,0 0 0 0,0-1 0 0,-1 0-128 0,-2 3 0 16,0-1 0-16,-2-1 0 0,0 3-240 0,-3 0 80 15,1 0 16 1,-1 1 0-16,-2 1-1312 0,0 1-256 0,-1 1-48 0,-2 0-12800 0</inkml:trace>
  <inkml:trace contextRef="#ctx0" brushRef="#br1" timeOffset="-49056.81">9521 11733 8287 0,'-5'1'368'0,"2"-1"80"0,2 2-448 0,-1-2 0 0,1 0 0 0,1 0 0 16,0-2 2064-16,-1 2 336 0,0 0 64 0,1-1 16 15,0 1-16-15,2-3 0 0,1 1 0 0,2 0 0 0,2 0-512 0,0-1-96 16,2 1-32-16,2 0 0 0,-11 2-592 16,22-3-112-16,-22 3-32 0,0 0 0 0,35-4-640 0,-35 4-144 15,0 0-32-15,31 0 0 16,-31 0-272-16,0 0 0 0,0 0 0 0,0 0-11120 16,37 6-2192-16</inkml:trace>
  <inkml:trace contextRef="#ctx0" brushRef="#br1" timeOffset="-46795.14">10521 11012 5519 0,'1'-4'496'0,"-1"1"-496"0,0 1 0 0,0-1 0 0,1 3 1168 0,-1-2 144 0,0 2 32 0,0-1 0 16,1 0 896-16,-1-1 192 15,0 1 48-15,-1 1 0 0,0 0-368 0,1 0-80 16,-2 1-16-16,0 1 0 0,-1 0-480 0,1 0-112 0,0 1-16 0,0-1 0 16,0 3-384-16,-1-3-64 0,0 1-32 0,1 2 0 15,-1 1-208-15,0-1-32 0,0 2-16 0,-1 1 0 16,1 1-256-16,0-2-48 0,0 3-16 0,0-1 0 16,0-2-80-16,2 1-16 15,-1-1 0-15,2 0 0 0,-1-1-32 0,2 0-16 0,0 0 0 0,0-3 0 16,1 2-208-16,1-1 176 0,0-1-176 0,1 2 160 0,0-3-160 0,1 0 0 15,-5-2 0-15,0 0 128 0,0 0-128 0,0 0 0 16,36 17 0-16,-36-17 128 0,0 0-128 0,0 0 0 16,41 12 0-16,-41-12 0 0,0 0 0 0,0 0 0 15,43 16 0-15,-43-16 0 0,0 0 0 16,0 0 0-16,0 0 0 0,0 0 0 0,39 29 0 0,-39-29 0 16,0 0 0-16,0 0 0 15,0 0 0-15,0 0 0 0,6 33 0 0,-9-26 0 0,0-2 0 0,-1 2 0 0,-2-3 0 16,1 1 0-16,-2 0 0 0,0-2 0 15,-1 4 0-15,-1-4 0 0,0 0 0 0,0 0 0 16,-1-2 0-16,1 1 0 0,-1 0 0 16,0-2 0-16,-1 0 0 0,0-2 0 0,1 1 0 0,-1-1 0 0,0-1-160 0,0-1 160 31,0 0-1744-31,3-2-256 0</inkml:trace>
  <inkml:trace contextRef="#ctx0" brushRef="#br1" timeOffset="-46621.94">10531 11064 14735 0,'1'0'640'0,"1"0"160"0,0 0-640 0,1 0-160 0,0 0 0 0,0 0 0 15,0 0 1472-15,4 0 272 0,-7 0 48 0,26-2 16 0,-26 2-32 0,36-5-16 16,-17-2 0-16,0 1 0 16,1-2-768-16,-2 1-160 0,1-2-16 0,-2 1-16 0,0 1-640 15,-1-1-160-15,-1 2 0 0,-2 1 0 31,0 1-576-31,-1-1-160 0,0 3-32 0,-3 1-12000 0</inkml:trace>
  <inkml:trace contextRef="#ctx0" brushRef="#br1" timeOffset="-46286.44">10926 11050 7359 0,'-1'0'656'0,"1"0"-528"0,0 0-128 0,0 0 0 16,0 0 1296-16,0 0 240 0,-1 0 32 0,-1 2 16 15,0 1-64-15,0 2-16 0,-2-1 0 0,0 4 0 16,-1 1-624-16,2 0-128 0,-2 3-32 0,0 0 0 16,2 2 160-16,-1-2 16 0,2 0 16 0,0 0 0 15,1 0 16-15,1-12 0 0,0 0 0 0,0 0 0 16,11 34-160-16,-11-34-16 0,0 0-16 0,0 0 0 16,0 0 528-16,41 6 96 0,-30-8 32 0,1-3 0 15,1-2-1824-15,1-3-352 0,0 1-80 0,0-2-16 0,0-1 640 16,-2 0 240-16,-1 0-176 0,-1 0 176 15,-3 0-448-15,-1 0 16 16,-2 0 0-16,-2 2 0 0,-1-1 288 0,-2 1 144 0,-2 1-160 0,-3 0 160 0,-2 1 0 0,-2 1 0 16,0 3 0-16,-3 1 0 0,-1 0 144 0,0 4 32 15,-1 1 0-15,1 3 0 0,2-1 176 0,1 1 32 16,2 0 16-16,0 2 0 0,3 0-272 0,1 0-128 16,1 0 128-16,2 1-128 15,0-2-1056-15,1 0-288 0</inkml:trace>
  <inkml:trace contextRef="#ctx0" brushRef="#br1" timeOffset="-46009.55">11161 11003 8287 0,'1'-5'368'0,"0"1"80"16,1 1-448-16,-1 0 0 0,0 3 0 0,-1 0 0 0,0 0 1760 0,1-2 272 15,0 2 48-15,0 0 16 0,1 0 432 0,-2 3 96 16,0 2 0-16,-2 1 16 0,0 4-480 0,0 2-112 16,-1 0 0-16,0 2-16 0,-1 2-848 0,-1 1-160 15,2 2-48-15,-2 0 0 0,0-2-560 0,1-1-112 16,0 1-32-16,0-3 0 0,1 0-272 0,1-2 0 16,0 0 128-16,0-2-128 15,1 0-144-15,-1-1-96 0,2-2-16 0,-1 0-10624 16,2-2-2144-16</inkml:trace>
  <inkml:trace contextRef="#ctx0" brushRef="#br1" timeOffset="-45613.27">11389 11046 5519 0,'1'-7'240'0,"1"4"64"0,0 1-304 0,-1-1 0 0,0 1 0 0,-1 2 0 16,1 0 1728-16,0 0 272 15,1-2 64-15,0 2 16 0,-1 2 160 0,-1 1 48 0,0 1 0 0,-3 3 0 16,0 2-624-16,-2 0-128 16,0 2-32-16,-1 1 0 0,0 2-480 0,-1 1-112 0,1 0-16 0,-1 0 0 0,1 1-224 0,1-1-48 15,2-1-16-15,1-2 0 0,2-12-80 0,0 0-16 16,0 0 0-16,7 30 0 0,-7-30-224 0,0 0-48 15,0 0-16-15,0 0 0 0,0 0-224 0,33 8 128 16,-23-11-128-16,0-2 0 16,1-1 176-16,0-2-176 0,0 2 192 0,-1-2-192 0,0-1 0 0,0 1 0 15,0-1 0-15,-1-3-192 0,0 2-16 0,-3-1 0 0,0 1 0 0,-3-1 0 16,1 1 208 0,-3-2-144-16,0 2 144 0,-2-2-128 0,-2-1 128 0,-2 1 0 0,-3 2 0 0,-1 3 0 15,-2 0-160-15,-1 2 0 0,0 3 0 16,0-1 0-1,2 2-736-15,-1 2-128 0,2 2-48 16,1 1-8160-16,0 1-1648 0</inkml:trace>
  <inkml:trace contextRef="#ctx0" brushRef="#br1" timeOffset="-45275.53">11582 11189 11055 0,'-1'1'976'0,"0"1"-784"0,1 1-192 0,-1-1 0 0,1-1 2224 0,0 1 400 16,0 0 64-16,0 0 32 0,0 3 304 0,-1 2 64 0,1-7 16 0,0 0 0 16,0 0-1584-16,0 0-320 0,0 0-64 0,0 0-16 31,0 0-816-31,9 34-176 0,-7-32-128 0,0-2 192 16,1 0-576-1,-2 0-128-15,2 0 0 0,1-2-15152 0</inkml:trace>
  <inkml:trace contextRef="#ctx0" brushRef="#br1" timeOffset="-44758.8">11794 10993 15663 0,'-2'-2'688'0,"1"0"144"0,2 1-656 0,-1 1-176 0,1-2 0 0,0 2 0 16,1 0 1024-16,0-1 192 0,2 0 16 0,2-3 16 15,2 3 288-15,1-1 48 16,-9 2 16-16,0 0 0 0,29 0-64 0,-29 0-16 16,0 0 0-16,0 0 0 0,35 16-832 0,-35-16-176 15,0 0-16-15,0 0-16 0,0 0-480 0,0 0 128 0,12 38-128 0,-13-33 0 16,-3 2 0-16,-1-1 0 0,1 0 0 0,-3-1 0 15,1 0 0-15,-3 2 128 0,2-3-128 0,-1 1 0 16,-2 1 128-16,2-2-128 0,0 1 0 0,0-1 0 16,1 1 0-16,0-3 128 0,2 1-128 0,0 0 0 15,1-2 176-15,2 1-16 0,1-1 0 0,1 1 0 16,1 0 16-16,0-2 0 0,2 1 0 0,0-1 0 0,1 2-176 0,0-2 160 16,-4 0-160-16,0 0 160 0,0 0 96 0,0 0 0 15,34 1 16-15,-34-1 0 0,0 0-96 0,0 0-32 16,34 8 0-16,-34-8 0 0,0 0-16 0,0 0-128 15,35 13 192-15,-35-13-64 0,0 0 48 0,0 0 0 16,0 0 0-16,36 26 0 0,-36-26 176 0,0 0 32 16,0 0 16-16,0 0 0 0,0 0-112 0,14 42-32 0,-16-35 0 15,-2 0 0-15,-2 1-96 0,-2 0-32 0,0 0 0 16,-4 1 0-16,0 0-128 0,-1 1 128 0,-4 1-128 16,-2 0 128-16,1 0-128 0,-2-1 0 0,1 0 0 0,-3 1 0 31,0 0-464-31,0 0-128 0,0-1-32 0,-1 1-16800 0</inkml:trace>
  <inkml:trace contextRef="#ctx0" brushRef="#br1" timeOffset="-43936.52">10253 11608 7359 0,'-1'2'656'0,"1"-2"-528"0,0 0-128 0,0 0 0 16,0 0 1200-16,0 0 208 0,0 0 32 0,0 1 16 0,1 0 416 0,-1-1 96 15,3 0 16-15,1 0 0 0,0 0-400 0,0-1-80 16,4 1-16-16,-2-1 0 0,3-1-208 0,-1 1-64 0,2-1 0 0,1 0 0 31,1 1-224-31,0-2-48 0,-12 3-16 0,26-3 0 0,-12 1-256 0,-14 2-48 0,28-1-16 0,-28 1 0 16,31 0-256-16,-31 0-48 0,33-2-16 0,-33 2 0 16,39 0-96-16,-39 0-32 0,45-3 0 0,-20 1 0 15,2 2 144-15,0-2 16 16,1 0 16-16,-1 1 0 0,1-3-48 0,0 3-16 0,0-1 0 0,2 1 0 15,-1 0 0-15,1 2 0 0,3 0 0 16,-1 1 0 0,3-2-96-16,-2 0-32 0,0 0 0 0,-1-2 0 0,0 1-144 0,-1 0 192 0,1-1-192 0,0-1 192 15,1 1-192 1,3 0 128-16,0 1-128 0,1 0 128 0,1-2-128 16,1-2 0-16,-1-2 0 0,-1-1 0 0,-2 2 128 0,0-2-128 15,2 1 0-15,0 2 128 0,-1-1-128 0,1 1 0 16,1 2 144-16,-2-1-144 0,-2-1 128 0,-3 0-128 15,-1 1 128-15,-3 1-128 0,-2 0 0 0,-3 0 0 16,-22 3 0-16,41-5 128 0,-41 5-128 0,31 0 0 16,-31 0 0-16,24-1 0 0,-24 1 0 0,0 0 0 15,0 0 0-15,27-2 0 0,-23 2-384 0,-2 0 0 16,-1-2 0-16,-2 2-17664 0</inkml:trace>
  <inkml:trace contextRef="#ctx0" brushRef="#br1" timeOffset="-43192.86">10764 11864 10127 0,'-6'2'896'0,"2"-1"-704"0,1 0-192 0,0-1 0 16,1 0 1264-16,1 0 208 15,0 0 64-15,-1 0 0 0,-1-1 1008 0,-1 0 208 0,1-3 32 0,1 1 16 16,1 0-880-16,2 1-160 0,1-2-32 0,2 1-16 16,-1-2-704-16,3 1-144 15,1 1-32-15,1 0 0 0,-8 3-256 0,20-6-48 0,-20 6-16 16,25-3 0-16,-25 3-208 0,0 0-48 0,41 0-16 15,-41 0 0-15,0 0-240 0,41 7 0 0,-41-7 128 0,0 0-128 0,0 0 0 16,40 20 0-16,-40-20 0 0,0 0 0 16,0 0 0-16,0 0 0 15,0 0 0-15,28 35 0 0,-29-30 0 0,-2 1 0 0,-2 0 0 0,-2 0 0 0,-2 0 0 16,1 0 0-16,-1 0-128 0,-1 0 128 0,-1-1-320 16,-1 0-16-16,2-1 0 0,-1-1 0 15,1 0-112 1,0 1 0-16,0-2-16 0,3 0 0 0,0-2 272 0,2 3 192 15,1-3-208-15,1 1 80 0,1 0 128 0,0 0 0 16,2 1 0-16,1-2 0 0,2 0 0 0,-1 0 0 0,3 0 0 0,0 0 0 0,1-2 0 0,1 1 0 16,2-1 0-16,1-1 128 0,0 1-128 0,2 0 192 0,-12 2-64 0,25-2 0 15,-25 2-128-15,26-3 128 0,-26 3-128 0,0 0 128 32,36 5-128-32,-36-5 0 0,0 0 0 0,0 0 128 0,38 13-128 0,-38-13 0 0,0 0 0 0,0 0 0 15,0 0 0-15,0 27 0 0,-8-19 0 0,-3 1 0 16,-1 0 0-16,-3 1 0 15,-2 2 0-15,-1 0 0 0,0-1 0 0,0-1 0 0,-2 1 0 0,1 1 128 16,1-2-128-16,1-3 0 16,0 0 0-16,0 0 0 0,3-2 0 0,2-2 0 0,1-1 0 0,3-2 0 15,1-2-176-15,3-2 0 0,3-2 0 0,2 0-15296 16</inkml:trace>
  <inkml:trace contextRef="#ctx0" brushRef="#br1" timeOffset="-42861.3">11191 11925 8287 0,'4'-2'736'0,"-1"0"-592"0,-2 1-144 0,-1 1 0 16,0 0 416-16,0 0 48 0,1 0 16 0,0-2 0 0,-1 2 1296 0,-1 0 256 0,-1 2 48 0,-4 3 16 16,0 0-144-16,-2 2-32 15,0 0 0-15,-2 5 0 0,0-2 576 0,0 4 128 16,1 0 0-16,0 0 16 15,2 2-2208-15,1 1-432 0,3-2 0 0,1-3-224 0,2-12 416 0,0 0 64 0,0 0 32 0,18 35 0 16,-18-35 112-16,0 0 32 0,38 5 0 0,-38-5 0 16,34-8-112-16,-15 0 0 15,4-2-16-15,-1-2 0 0,0 0-176 0,0-2-128 0,2-2 192 0,-3 3-192 16,-3-1 0-16,-3 0 0 0,-2 2 0 0,-4 0 0 16,-6 0-176-16,-4 1 176 0,-4 2-192 0,-8 0 192 15,-7 3-288-15,-3 1 48 16,-2 2 16-16,-4 1 0 0,-3 2-448 15,-2 2-96-15,-2 4 0 0,2 0-16 0,3 2-448 0,4-1-96 0</inkml:trace>
  <inkml:trace contextRef="#ctx0" brushRef="#br1" timeOffset="-42131.71">12264 11500 11967 0,'-2'1'1072'15,"1"1"-864"-15,0-2-208 0,0 0 0 0,1 0 1792 0,0 0 304 16,-1 0 64-16,-2 1 16 15,0 1 576-15,1-2 128 0,1 0 32 0,1-2 0 0,3 1-864 0,1-1-160 16,0-1-32-16,3 2-16 0,2-2-816 0,1 0-176 16,2 1-16-16,0-3-16 0,-12 5-496 0,26-4-112 15,-26 4-16-15,28-3 0 0,-28 3-192 0,25 0 0 16,-25 0 128-16,0 0-128 0,36 0 0 0,-36 0 0 16,0 0 0-16,28 0 0 0,-28 0-160 0,0 0-32 0,0 0 0 0,0 0 0 31,0 0-1824-31,0 0-368 0</inkml:trace>
  <inkml:trace contextRef="#ctx0" brushRef="#br1" timeOffset="-41879.9">12322 11634 13823 0,'0'2'608'0,"0"-2"128"31,0 0-592-31,0 0-144 0,0 0 0 0,0 0 0 0,1 0 2368 0,-1 0 448 0,3 0 96 15,0 0 16-15,2 0-272 0,-1 0-48 0,2 0-16 0,0 0 0 0,-6 0-944 0,0 0-192 32,0 0-48-32,33 0 0 0,-33 0-832 0,0 0-160 0,26-2-32 0,-26 2-16 15,0 0-368-15,28-2 128 0,-28 2-128 0,18-3 0 0,-18 3 0 0,20-3 0 16,-11 1 0-16,0 2 0 16,0-2-784-1,0-1-80-15,-1 1-16 0,0 0-16032 0</inkml:trace>
  <inkml:trace contextRef="#ctx0" brushRef="#br1" timeOffset="-40770.85">12786 11382 5519 0,'2'-6'496'0,"-1"2"-496"0,1 1 0 0,-1 2 0 16,0-1 1312-16,0 0 160 0,0 1 48 0,0-1 0 15,0-3 1040-15,1 1 224 0,1-1 32 0,-2 2 16 16,0 1-496-16,-2 0-96 0,0 4-32 0,-1 0 0 0,-1 5-736 0,0 0-128 16,-1 4-48-16,-2 4 0 0,2 5-656 0,-3-1-144 15,1 6-32-15,-2 1 0 16,2 0-272-16,-2 1-48 16,0 1-16-16,0-2 0 0,0 1-128 0,2-1 0 0,0 0 0 15,2-7 0-15,2 0 0 0,1-4 0 0,1-15-192 0,0 0-15712 0</inkml:trace>
  <inkml:trace contextRef="#ctx0" brushRef="#br1" timeOffset="-40364.91">13068 11236 15663 0,'-1'-3'688'0,"1"0"144"0,0 1-656 0,-1 2-176 0,1 0 0 15,0 0 0-15,-1 0 1440 0,0 0 256 0,0 2 48 0,-3 3 16 16,0 1-240-16,-2 3-48 0,-1 5-16 0,-2 2 0 16,0 6-560-16,-2 1-128 0,-2 6 0 0,1 4-16 15,0 0-432-15,0 3-64 0,0-1-32 0,2-2 0 16,1-1-16-16,1-4 0 0,4-2 0 0,1-4 0 0,3-22-208 0,5 37 128 31,-5-37-128-31,0 0 0 0,0 0 0 0,25 35-240 16,-25-35 32-16,0 0 0 15,28-2-176-15,-17-2-48 0,1-6 0 0,-1 0 0 0,1-1 272 0,0-1 160 0,-1 0-192 0,1-3 192 16,-1 1-176-16,-1 0 176 16,0 0-160-16,-5 1 160 0,0 2-144 0,-2 2 144 15,-2 2-128-15,-1 2 128 0,-3 0 0 0,-2 4 0 16,-1 1 0-16,-4 1 0 0,0 1 208 0,-2 2 32 0,-1 1 0 16,-2 1 0-16,0 2 48 0,0-1 16 0,1 1 0 0,1 0 0 0,3-4-112 0,0 1 0 15,3 0-16-15,1-3 0 16,3 0-176-16,1-2 0 0,1-2 0 0,3-2-9200 15,0-1-1904-15</inkml:trace>
  <inkml:trace contextRef="#ctx0" brushRef="#br1" timeOffset="-40027.22">13189 11311 11967 0,'-1'-3'528'0,"0"1"112"0,1 0-512 0,1 0-128 16,0 2 0-16,0-2 0 0,0 1 1328 0,1-1 224 16,3-1 48-16,2-1 16 0,3-3 160 0,1 2 16 15,1-2 16-15,1 2 0 0,0 0-256 0,0 0-48 16,0 1-16-16,0 0 0 0,0 1-624 0,-1 0-128 16,1 1-32-16,-2 0 0 0,0-1-448 0,-1 1-80 15,0-1-32-15,-3 3 0 0,-1 0-16 0,-1-2 0 0,-1 4 0 0,-2-1 0 16,-1 1 192-16,-1 3 16 0,-1-1 16 0,-2 4 0 15,-1 1 160-15,0 1 16 0,-3 4 16 0,1 3 0 16,-2 3-240-16,0 4-48 0,1 5-16 0,-1 4 0 16,0 0-240-16,-2 0 144 0,2 3-144 0,-1-5 128 15,1 0-128-15,1-3 0 0,2-4 144 0,1-1-144 16,1-2 0-16,0-3 0 0,3-18 0 0,-4 32 0 16,4-32-832-1,0 0-256-15,-2 32-32 0,2-32-14496 0</inkml:trace>
  <inkml:trace contextRef="#ctx0" brushRef="#br1" timeOffset="-39815.96">13243 11535 5519 0,'0'-1'496'0,"0"1"-496"16,0-2 0-16,1 2 0 15,1 0 2992-15,0-2 496 0,1 4 96 0,1-4 32 0,2 1 32 0,2-3 0 16,4 1 0-16,-1-2 0 0,0 0-1840 0,0-1-352 15,1 0-80-15,1 0-16 0,-1-1-736 0,1 0-160 0,1-1-16 0,0 2-16 16,-1 0-240-16,0-1-64 0,-2 2 0 0,0 2 0 16,-2 0-288-16,0 0-64 0,-1 1-16 0,-8 2-16672 15</inkml:trace>
  <inkml:trace contextRef="#ctx0" brushRef="#br1" timeOffset="-39533.2">13557 11638 25791 0,'-2'0'1152'0,"1"0"224"0,0 0-1104 0,0 0-272 16,1 0 0-16,0 0 0 16,0 2 2368-16,-1-2 400 0,0 3 96 0,1 0 16 0,0 1-1296 0,-1 1-256 15,1-5-48-15,0 0-16 0,0 0-992 0,-2 28-272 16,2-28 0-16,0 0-11984 0,0 0-2512 0</inkml:trace>
  <inkml:trace contextRef="#ctx0" brushRef="#br1" timeOffset="-38536.66">13809 11413 11055 0,'-1'-2'976'0,"0"1"-784"0,1 1-192 0,0 0 0 0,0 0 1248 0,-1 0 208 15,0-2 32-15,-2 2 16 16,-1 0 784-16,-1 0 144 0,1 0 48 0,0 2 0 15,0 1-928-15,1-1-176 0,-1 2-32 0,1-1-16 0,-1 3-432 0,1 0-64 16,0 2-32-16,-1 1 0 0,1 0-304 0,-2 2-64 0,1 1-16 0,0 1 0 16,0-1-144-16,1 2-16 0,0 0-16 0,1-2 0 15,1 0 80-15,1-12 32 16,0 0 0-16,0 0 0 0,8 36-160 0,-8-36-48 0,0 0 0 16,0 0 0-16,0 0-144 0,38 9 0 0,-26-14 0 0,1-1 128 15,0-2-128-15,2-2 192 16,1-3-192-16,-1 0 192 0,2-1-192 0,-3 0 0 0,0 2 0 0,-3-1 0 15,-2 0-416-15,-2 1 32 0,-2 0 16 0,-3 0 0 16,-2 0 192 0,-4 1 48-16,-2 1 0 0,-5 1 0 0,-3 2-64 0,-3 2 0 0,-1 3 0 0,-2 2 0 15,1 2-336-15,0 0-80 0,1 3-16 0,1 0 0 0,3 2 1024 16,1 0 208-16,3 0 32 16,2-1 16-16,0 1-2560 0,3-1-512 0</inkml:trace>
  <inkml:trace contextRef="#ctx0" brushRef="#br1" timeOffset="-38277.5">14061 11228 11055 0,'2'-5'480'15,"0"3"112"-15,-1-1-464 0,0 1-128 0,-1 2 0 0,0 0 0 16,0 0 2240-16,0 0 448 0,0 0 64 0,-1 2 32 16,0-1 224-16,0 3 64 0,-1 1 0 0,0 2 0 0,-1 2-960 0,3-9-192 0,-6 27-48 0,6-27 0 0,-5 42-1040 0,1-15-192 15,-1 3-64-15,1 6 0 16,-2 2-320-16,1 1-64 16,1 0 0-16,1-1-16 0,0 0-176 0,1 0 192 15,2 4-192-15,-1 1 192 0,1 0-336 0</inkml:trace>
  <inkml:trace contextRef="#ctx0" brushRef="#br1" timeOffset="-27772.55">7341 10858 16575 0,'2'-2'1472'16,"-1"0"-1168"-16,-1 2-304 0,0 0 0 0,-1 0 1152 0,1 0 160 15,0 0 32-15,0 0 16 0,-1 0 64 0,0 2 16 16,0 0 0-16,1 0 0 16,-2 3-560-16,0 0-112 0,0 2-32 0,0 0 0 15,0 3 96-15,0 2 0 0,1-2 16 0,-1 3 0 16,0 0-272-16,-1 1-48 0,1 2-16 0,0-3 0 0,1 0-336 0,-1-1-176 0,1-2 160 15,0 1-160-15,1-3 0 0,1-1 0 16,-1-1 0-16,0-3 0 0,1-1 0 0,0-2 0 16,0 0 0-16,-1 0 0 0,1-2 0 0,1-3 0 15,0-1-128-15,1-2 128 0,0-2-368 0,0-1-16 16,2-1 0-16,0-2 0 16,-1 0-368-16,0 1-80 0,1-1 0 0,-3 2-16 0,2 0 416 0,0 0 96 15,-1 3 16-15,-2 0 0 0,2-1 448 0,-1 3 112 0,0 0 16 0,0 2 0 16,0 0 560-16,0 1 112 0,-1 0 32 15,2 0 0-15,0 2-128 0,1-2-32 0,-1 1 0 0,2-1 0 16,1 3-192-16,0-1-32 0,1 1-16 0,-1 1 0 16,1 1-208-16,-7-1-32 0,0 0-16 0,0 0 0 0,0 0-304 15,0 0 160-15,40 25-160 0,-40-25 128 0,0 0-128 0,0 0 0 16,22 38 144-16,-22-38-144 0,0 0 128 0,6 42-128 16,-6-26 128-16,-3-2-128 0,2-2 144 0,-3 0-144 15,0-3 192-15,0-3-192 0,0 0 0 0</inkml:trace>
  <inkml:trace contextRef="#ctx0" brushRef="#br1" timeOffset="-26599.51">7240 10500 15663 0,'0'-1'1392'0,"1"0"-1120"15,0 1-272-15,0 1 0 0,1 0 1136 0,-1 1 160 0,2 1 48 16,0 2 0-16,-3-5-96 0,0 0-16 0,20 33 0 0,-20-33 0 15,0 0-864-15,23 41-176 0,-23-41-48 0,0 0-11376 16</inkml:trace>
  <inkml:trace contextRef="#ctx0" brushRef="#br1" timeOffset="-26458.73">7273 10635 18431 0,'-1'0'1632'0,"1"0"-1312"0,0 1-320 0,1 1 0 0,-1-1 1408 0,0 0 224 15,1 4 32-15,0 2 16 0,0 2 496 0,-1-9 112 0,0 0 16 0,0 0 0 32,15 36-1696-32,-15-36-336 0,0 0-64 0,0 0-16 0</inkml:trace>
</inkml:ink>
</file>

<file path=ppt/ink/ink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8:37:12.917"/>
    </inkml:context>
    <inkml:brush xml:id="br0">
      <inkml:brushProperty name="width" value="0.05292" units="cm"/>
      <inkml:brushProperty name="height" value="0.05292" units="cm"/>
      <inkml:brushProperty name="color" value="#C00000"/>
    </inkml:brush>
  </inkml:definitions>
  <inkml:trace contextRef="#ctx0" brushRef="#br0">11399 11219 4607 0,'0'0'400'0,"-1"0"-400"16,1 0 0-16,0 0 0 16,0 0 1056-16,-1-1 128 0,1 1 32 0,-1 0 0 0,0 0 544 0,0 0 112 15,0 0 32-15,0 0 0 0,1-2-416 0,-1 2-80 16,2 2 0-16,-1-2-16 0,1 1-432 0,-1 1-64 16,2 0-32-16,0 1 0 0,-1-1-96 0,0 0-32 15,1 3 0-15,0 0 0 16,-2-1-224-16,2 0-64 0,1 2 0 0,-1-1 0 0,1 0-32 0,0-1-16 15,0 1 0-15,1-2 0 16,0 1 96-16,0-2 16 0,2-1 0 0,-1 1 0 0,0 0 32 0,1-1 16 0,-1 1 0 0,2-2 0 31,-1-2-224-31,1 1-32 0,-1-1-16 0,2-1 0 0,-1 1-128 0,-1 0-32 16,2 0 0-16,-1-3 0 0,2 2-128 0,-2 1 192 0,1-3-192 0,0 1 192 16,-1 1-192-16,2 1 160 0,-2 0-160 0,1-1 160 15,1 1-160-15,0 1 0 0,0-1 0 0,1 2 0 16,-1 0 0-16,-9 0 128 0,0 0-128 0,30 2 0 15,-30-2 0-15,0 0 0 0,0 0 0 0,40 4 0 16,-40-4 0 0,0 0 0-16,34 5 0 0,-34-5 0 0,0 0 0 0,32 3 0 0,-32-3 0 0,0 0 0 0,0 0 192 15,43 10-64-15,-43-10 0 16,0 0 0-16,0 0 112 0,39 8 16 0,-39-8 0 0,0 0 0 16,0 0-16-16,39 8 0 15,-39-8 0-15,0 0 0 0,0 0-112 0,39 6 0 16,-39-6-128-16,0 0 192 0,33 2-192 0,-33-2 128 15,25-3-128-15,-11-1 0 0,0 1 0 0,0 1 128 16,1-2-128-16,-1 1 0 0,0 0 0 0,1 1 0 16,-15 2 0-16,29-5 0 0,-29 5 0 0,0 0 0 15,41 3 0-15,-41-3 0 0,0 0 0 0,34 9 0 16,-34-9 0-16,0 0 0 0,41 12 0 0,-41-12 0 0,0 0 0 16,43 12 0-16,-43-12 0 0,0 0 0 0,43 7 0 15,-43-7 0-15,30 0 0 0,-30 0 0 0,34-5 144 0,-16 0-144 16,0 1 224-16,1-1-32 0,-2 0-16 0,0 1 0 15,1-1-176-15,-1 1 0 0,1 1 0 0,-2-2 0 16,-1 2 0-16,0-1 0 0,0 1 0 0,0-1 0 16,1 1 0-16,-1 1 0 0,0 0 0 0,-1-1 0 15,2 1 0-15,-1 0 0 0,-15 2 0 0,31-1 0 16,-31 1 0-16,30 1 0 0,-30-1 0 0,32 4 0 16,-32-4 0-16,0 0 0 0,45 9 0 0,-45-9 0 0,0 0 0 15,49 12 0-15,-49-12 0 0,0 0 0 16,46 13 0-16,-46-13 0 0,0 0 0 0,42 13 0 0,-42-13 0 0,0 0 0 15,40 12 0-15,-40-12 128 0,0 0 32 0,40 12 0 16,-40-12 0-16,0 0 0 0,38 10-160 0,-38-10 160 16,0 0-160-16,41 2 160 0,-41-2-160 0,28-2 0 15,-12-3 0-15,-1 0 0 0,2 1 0 0,0-1 0 16,0-1 0-16,0 0 0 0,1 0 0 0,-2 0 0 0,0-1 0 0,-2 2 0 16,-1 0 0-16,0-1 0 0,2 1 0 15,0 1 0-15,0 1 0 0,-1-2 0 0,3 3 0 0,-1-1 0 16,-16 3 0-16,31 0 0 0,-31 0 0 0,32 0 0 15,-32 0 0-15,0 0 0 0,44 10 0 0,-44-10 0 16,0 0 0-16,51 14 0 16,-51-14 0-16,35 10 0 0,-35-10 0 0,35 6 0 0,-35-6 0 0,37 2 0 15,-37-2 0-15,37-2 160 0,-17 0-32 0,-2 0-128 16,1-3 176-16,-1 0-176 0,3 0 160 0,-1 0-160 16,1-1 0-16,0-2 128 0,-1 2-128 0,0 1 0 0,-2 2 0 15,-1 1 0-15,-17 2 0 0,26-2 0 0,-26 2 0 16,0 0 0-16,0 0 0 0,0 0 0 15,0 0-176-15,0 0-16 0,14 38-16 0,-22-27-17872 16</inkml:trace>
  <inkml:trace contextRef="#ctx0" brushRef="#br0" timeOffset="1357.53">11901 11669 911 0,'-2'0'0'0,"1"-2"0"16,0 1 0-16,0 1 0 15,1 0 880-15,0 0 80 0,-1 0 32 0,0 0 0 16,1 0 208-16,-1 0 32 0,0 0 16 0,-1 1 0 16,1-1 400-16,1-1 80 0,0 1 0 0,0-2 16 15,0 2 416-15,0 0 80 0,0-1 0 0,0 1 16 16,0 0-224-16,0 0-48 0,0 0-16 0,-1 1 0 15,1 1-624-15,-1 1-112 0,0 2-16 0,-1 0-16 0,0 4-656 0,-1 1-128 16,0 2-32-16,1 4 0 0,-2-2-208 0,-1 5-48 16,1 0-128-16,-1 1 192 0,-1 1-192 15,2-2 128-15,-2-1-128 0,3-4 0 0,0 1 128 0,1-6-128 16,0 1 0-16,2-5 0 0,1-1 0 0,0-1 0 16,0-3 0-16,1 0 0 0,0-2 0 0,-1-1 0 15,1-2 0-15,1-1 0 0,2-1 0 0,-2-1 0 16,2-4-128-16,1 0 128 15,-1 0-576-15,0 0-48 0,0-2-16 0,0 2 0 16,0-2-64-16,0 2-32 0,0 0 0 0,-1 1 0 0,0 1 448 0,0 1 96 16,1 4 0-16,-3-2 16 0,2 4 176 0,-1 1 0 0,0 0 0 0,-2 0 0 15,2 4 144-15,0-2-144 0,0 2 192 0,0 2-192 16,-2 0 448-16,1 2 0 0,0 1-16 0,-1-2 0 16,1 3-48-16,-2-8-16 0,0 0 0 0,0 0 0 15,4 34-240-15,-4-26-128 0,0 1 160 0,-1 1-160 16,0-2 0-16,-1 1 128 0,0 0-128 15,-1 0 0-15,1 1 0 0,0-3 0 0,0 0 128 0,0 0-128 16,0-1 0-16,0-2 0 0,0 0 0 0,1-1 0 16,1-2 0-16,0-2 0 0,1 1 0 0,1-5 0 0,1 2 0 15,0-3 0-15,1-2 0 0,1-1 0 32,2-2-544-32,-1-2 0 0,2-1 0 0,1-2 0 0,0 0-368 15,0 1-80-15,2-2-16 0,-1 3 0 0,-1 0 48 0,0 4 0 16,1-1 0-16,-1 3 0 0,-1 1 608 0,1 0 128 0,-1 2 32 0,-1 3 0 0,0-1 576 0,-2 3 128 15,1 3 32-15,-2-1 0 0,-1 3 272 0,-1 0 48 16,0 2 16-16,-2 2 0 0,0-9-288 0,-1 19-48 16,-1-7-16-16,-1 2 0 0,1 0-256 15,-1 1-48-15,-2 1-16 0,2-1 0 0,0 0 64 0,0-2 16 16,0 1 0-16,0-3 0 0,1 0-128 0,0-2-32 16,0-2 0-16,1 1 0 0,0-2-128 0,1-1 0 0,1-2 0 15,0-1 0-15,1-2-128 0,1-2 128 0,-1-1-160 0,4-2-9888 16,-1-1-1984-16</inkml:trace>
  <inkml:trace contextRef="#ctx0" brushRef="#br0" timeOffset="1765.53">12214 11826 11055 0,'-5'6'480'0,"2"-3"112"0,1 2-464 0,0-3-128 31,0 0 0-31,1-1 0 0,0 1 1664 0,-1 3 304 0,1-1 64 0,-2 4 16 15,1-2 336-15,2-1 80 0,1-2 16 0,3-1 0 0,0 0-1008 0,3-2-192 16,0-2-32-16,1 0-16 0,3-1-272 0,0-2-48 16,0-1-16-16,1-2 0 0,1 2-480 0,-1-2-96 15,-1 1-32-15,0 1 0 0,0-2-288 0,1 1 0 16,-2-3 0-16,-1 3 0 0,0 0-208 0,-1-3 0 16,-2 3 0-16,-1-2 0 15,-1 2-544-15,-3 0-96 0,0 0-32 0,-2 2 0 16,0 0-16-16,-4 0-16 0,0 1 0 0,-1 2 0 15,-1 2 32-15,0 0 16 0,-1 2 0 0,1 1 0 0,1 0 576 0,0 0 112 16,-1 2 32-16,2-1 0 16,-2 4 432-16,2-3 96 0,-2 2 0 0,1 2 16 0,-1 0 176 0,1 1 16 0,0 2 16 0,1 0 0 15,0-3 128-15,0 3 32 0,0 0 0 0,0-1 0 16,2 1-128 0,0 0-32-16,0-1 0 0,2 0 0 0,2-2-224 0,1-2-32 0,1-1-16 0,0-2 0 15,2 0-192-15,1-3-144 0,0 1 192 0,2-2-192 16,3-3 128-16,0 0-128 15,1 0 0-15,1-4 0 0,-1 2-176 0,1-2-144 16,1 0-16-16,1-1-16 0,-2 1-2336 0,1 0-448 0</inkml:trace>
  <inkml:trace contextRef="#ctx0" brushRef="#br0" timeOffset="2323.07">12560 11862 17503 0,'3'2'768'0,"-1"-2"176"15,-1 0-752-15,0 0-192 0,0 0 0 0,0 0 0 16,1 0 1360-16,0-2 240 0,2 1 64 0,1-4 0 0,1 3-448 0,-2-5-96 16,2 2-16-16,-1 0 0 15,-1-2-560-15,1 0-112 0,-1 0-32 0,-1-2 0 0,0 2-96 0,-2-3-32 0,1 1 0 0,-3 2 0 16,-1 1-272-16,-1 0 128 0,-1-1-128 0,-3 4 0 31,1 1 0-31,-2 2 0 0,0 0 0 0,0 2 0 0,-2 3 0 0,1 0-144 16,0 2 144-16,-1 1-128 15,3 1 128-15,-1 2 0 0,1-2 128 0,1 1-128 0,-2 2 224 0,2-3-32 16,0 1 0-16,1 0 0 0,0 1 32 0,0 0 0 0,2 0 0 0,1-1 0 16,0 1 256-16,2-4 48 0,0-7 16 0,0 0 0 31,0 0-176-31,0 0-48 0,0 0 0 0,0 0 0 0,37 22-320 0,-29-25 0 16,2 0 0-16,-2-3 128 0,2-2-128 0,0-1 0 0,0-1 0 15,0-1 128-15,-1 0-128 16,1-2-192-16,2-1 64 0,-2-1 0 15,0-1-352-15,0 1-64 0,-1-1-16 16,0-1 0-16,-2-1 144 0,0 2 32 0,-1-2 0 0,0-1 0 0,-1 0 880 0,-1-1 176 16,-1 2 32-16,0-3 16 15,-1-1-1584-15,0 1-320 0,-1 3-64 0,1 3-16 0,-2 5 1056 0,-2 1 208 16,1 2 0-16,-1 3 0 0,1 3 1440 0,0-1 224 16,-1 4 32-16,0 1 16 0,-1 1-1712 0,1 4-192 0,-1 2-128 15,0 3 0-15,-1 4 560 0,-1 2 112 16,1 4 32-16,0 3 0 0,0 0-32 0,1 3 0 0,-1 2 0 15,1-3 0-15,-1 1-144 0,1-3-16 0,1 0-16 0,1-5 0 16,0-2-48-16,1-4 0 0,0-15 0 0,0 0 0 16,6 33-128-16,-6-33 0 0,0 0 0 0,0 0 0 15,0 0 0-15,0 0 0 0,0 0-176 0,0 0 176 16,36-2-1248-16,-30-6-160 16,2-1-48-16,0-3-13728 0</inkml:trace>
  <inkml:trace contextRef="#ctx0" brushRef="#br0" timeOffset="2478.14">12847 11627 18431 0,'0'2'816'0,"0"0"160"15,2 1-784-15,-1-1-192 0,-1 0 0 0,0 0 0 0,0 1 1968 0,1 0 336 16,-1-3 80-16,0 0 16 16,0 0-272-16,0 0-48 0,0 0-16 0,17 37 0 0,-17-37-1408 0,0 0-272 15,0 0-64-15,0 0-16 0,0 0-448 0,0 0-96 16,36 13-16-16,-36-13-15296 0</inkml:trace>
  <inkml:trace contextRef="#ctx0" brushRef="#br0" timeOffset="2653.47">12838 11783 7359 0,'-4'5'656'15,"3"-3"-528"-15,0 0-128 0,-1 1 0 0,1 0 2064 0,1-1 384 0,-1 1 80 0,-1 1 16 16,-1 5 528-16,1 1 96 0,-1 1 32 0,0 1 0 0,1 0-1664 15,1-2-336-15,0 1-64 0,0-3-16 0,1-1-912 16,1 0-208-16,0 0 0 0,1-2 0 16,1-3-1264-16,0 2-256 0</inkml:trace>
  <inkml:trace contextRef="#ctx0" brushRef="#br0" timeOffset="3472.66">13010 11909 6447 0,'3'-1'576'16,"0"-1"-576"-16,0 2 0 0,-2-1 0 0,1 0 1792 0,0 1 256 0,2-4 64 0,3-2 0 16,1 0 160-16,1-2 32 15,1-1 16-15,-3 0 0 0,0 1-1616 0,-3 1-336 0,1-2-64 0,-2 1-16 16,-1-1 48-16,0 2 16 16,-1-1 0-16,-2 2 0 0,0 0 96 0,0 2 0 0,-3-1 16 0,0 3 0 15,-2-1 48-15,-1 3 0 0,0 0 0 0,-2 3 0 16,1 2-256-16,-1-1-64 0,0 2 0 0,1 2 0 15,0 0-192-15,-2 1 144 0,1 0-144 0,0 3 128 16,0 0-128-16,0 0 0 0,1 2 144 0,0 0-144 16,2 1 128-16,1-1-128 0,1 0 160 0,2-2-160 0,1-3 336 0,1 1-16 31,2-3-16-31,0-2 0 0,1 0-304 0,2-3 0 0,1-1 128 0,3-2-128 0,1-3 144 0,1-1-16 31,3-5-128-31,0 0 192 0,0-1 64 0,0-1 0 0,1 0 0 0,-1 0 0 31,-1 1-656-31,0 1-128 0,-2-2-32 0,-1 2 0 0,-1 1 304 0,-1 2 64 0,1 0 16 0,-4 2 0 0,1 0 176 0,-1 3 0 16,-3-1 128-16,0 4-128 0,0 1 352 0,-2 0 0 16,0 2 0-16,0 0 0 0,-1 3 528 0,0-1 96 15,0 2 32-15,-1 1 0 0,2 1-304 0,-2-1-64 16,1 3-16-16,1-12 0 0,0 0-288 0,2 26-48 0,-2-26-16 16,0 0 0-16,0 0-144 0,0 0-128 15,0 0 144-15,0 0-144 0,32 31 0 0,-25-31 0 0,4-3-128 16,-1-3 128-1,1 1-1280-15,0-2-160 0,2-1-32 0,-1 0 0 16,2 0-880-16,-1-2-176 0,-1 1-32 0,-1-2-16 16,0 1-144-16,0-1-32 0,-2 1 0 0,0 2 0 0,-1-3 960 15,0 2 192 1,-2-2 48-16,0 2 0 0,-2 2 992 0,-1-1 208 0,0 4 32 0,-2 0 16 0,0 3 1136 0,-1 1 208 16,-1 0 48-16,-1 3 16 15,0 0 1616-15,0 3 320 0,-1 0 64 0,-2 2 16 0,1 2-896 0,-2 1-176 0,0 1-48 0,1 2 0 16,0 1-608-16,0 2-128 15,0-3-32-15,-1 0 0 0,4-1-720 0,-1-1-160 0,3-3-32 0,0 0 0 0,1-1-320 0,0-2 0 16,0-1 0-16,0-3 0 0,0 1 0 0,2-1 0 16,-1 0-160-16,0-4 160 31,0-1-640-31,0 1-32 0,0-3 0 0,0 0 0 16,1-2-1232-16,0 0-240 0,-1-2-48 0,0 0-16 15,0 0-48-15,1-2-16 0,0-1 0 0,0 1 0 16,-1-1 896-16,0 0 176 0,1 0 48 0,0 0 0 0,0 1 1152 0,0 1 128 15,0 0 64-15,0 4 32 0,1 0 1408 0,-1 3 288 16,1 2 48-16,0 1 16 0,0 0 480 0,2 1 96 16,-6-1 32-16,0 0 0 0,0 0-464 0,0 0-80 0,0 0-32 15,40 18 0-15,-40-18-1024 0,0 0-208 0,0 0-32 16,0 0-16-16,36 37-352 0,-36-37-80 0,0 0-16 16,0 0 0-16,17 44-160 0,-17-44-128 0,0 0 144 0,0 40-144 15,-3-28 0-15,-2 2 128 0,-1 0-128 0,-3 0-17808 16</inkml:trace>
  <inkml:trace contextRef="#ctx0" brushRef="#br0" timeOffset="13430.44">8655 11166 4607 0,'0'-2'400'0,"1"0"-400"16,-1 2 0-16,0 0 0 0,1-2 640 15,0 1 64-15,0-1 0 0,1-1 0 0,0 0 144 0,1-2 48 0,-1 1 0 0,-1 2 0 16,1 0 224-16,-1 2 48 0,0 0 16 0,0 0 0 16,0 1 96-16,1 0 0 15,-1 2 16-15,1 2 0 0,0-2-336 0,0 1-64 16,2 3 0-16,1-3-16 0,0 4-416 0,2-2-80 0,-1 0 0 0,-6-6-16 0,0 0-144 0,0 0-32 31,0 0 0-31,41 28 0 0,-32-26 48 0,0 1 0 0,-2-1 0 0,1 0 0 16,1-2 208-16,0 0 32 0,-1 0 16 0,2 0 0 15,0 0-112-15,-1-2-32 0,-1 2 0 0,2 0 0 0,-2 0-160 0,1 0-48 32,1 2 0-32,-1-2 0 0,-2 1-144 0,2 1 0 15,0 0 0-15,0-2 128 0,-1 2-128 0,0-2 0 16,1 0 0-16,2 0 0 0,1 0 0 0,1-2 0 0,0 0 0 0,1-1 0 15,0-1 0-15,0 1 0 0,2-1 0 0,-1 1 0 16,0 0 0-16,-2 1 0 0,0 0 0 0,0 0 0 16,-1-1 0-16,1 3 0 0,-1-2 0 0,1 2 0 15,0 0 0-15,0 0 0 0,0 0 0 0,0 0 0 16,0 2 0-16,0-2 0 0,-1 1-144 0,1-1 144 16,-13 0 0-16,0 0 0 0,45 2 0 0,-30-2 0 15,0 0 0-15,0 0 0 0,-15 0 128 0,35-2-128 16,-19 1 256-16,2 1 0 0,0-2 0 0,-1 2 0 15,1-2-16-15,-1 1 0 0,1-1 0 0,-2 1 0 16,0 0-240-16,-1-2 144 0,1 1-144 0,0 0 128 16,0 1-128-16,-16 1 192 0,30 0-192 0,-15 0 192 0,-15 0-192 15,0 0 0-15,46 6 144 0,-46-6-144 0,0 0 128 16,48 9-128-16,-48-9 128 0,0 0-128 0,46 11 0 16,-46-11 0-16,0 0 0 0,49 10 128 15,-49-10-128-15,0 0 128 0,47 5-128 0,-32-5 128 0,-15 0-128 16,29 2 0-16,-29-2 0 0,32 0 128 0,-17-2-128 0,-1 2 0 15,0-2 0-15,1 1 128 0,-15 1-128 0,30 0 0 16,-30 0 0-16,31-2 0 0,-31 2 192 0,28-2-48 16,-16 2 0-16,-12 0 0 0,0 0 48 0,41 2 0 0,-41-2 0 15,0 0 0-15,44 7-64 0,-44-7 0 0,0 0 0 16,38 7 0-16,-38-7-128 0,0 0 0 0,38 8 144 0,-38-8-144 16,0 0 0-16,45 4 128 0,-45-4-128 15,35 0 0-15,-35 0 0 0,37 0 144 0,-37 0-144 16,40-1 0-16,-40 1 128 0,41-1-128 0,-41 1 0 15,42 0 0-15,-42 0 0 0,40 0 0 0,-40 0 0 16,37 1 0-16,-37-1 0 0,33 0 0 0,-33 0 0 0,32 0 0 16,-19 0 0-16,0-1 0 0,0 1 0 15,-2 0 0-15,-1-2-128 0,-1 2-96 0</inkml:trace>
  <inkml:trace contextRef="#ctx0" brushRef="#br0" timeOffset="14916.87">8507 11510 6447 0,'-1'-2'576'0,"0"0"-576"0,1 2 0 16,-1-2 0-16,2 2 720 0,-2-1 48 0,0 1 0 15,0-3 0-15,-2 0 512 0,0 2 96 16,0 1 32-16,1 0 0 0,0 2-288 0,0 3-48 16,-1 1-16-16,0 0 0 0,1 1-224 0,0 3-32 0,-2 1-16 0,-1 6 0 15,1-1-80-15,-2 4-32 0,1-4 0 0,0 4 0 16,-1 3-240-16,0 1-48 0,1 2-16 0,0 2 0 15,0-2-48-15,1 0 0 0,1 0 0 0,2-4 0 16,2-1-320-16,2-7 144 0,-3-14-144 0,0 0 0 16,0 0 0-16,0 0 0 0,0 0 0 0,41 26-192 15,-30-33-896-15,2-2-160 0,1-5-32 0,1-1-8832 16</inkml:trace>
  <inkml:trace contextRef="#ctx0" brushRef="#br0" timeOffset="15773.53">8712 11636 7359 0,'3'-4'320'0,"-2"1"80"0,0 1-400 0,-1 1 0 0,0 1 0 0,-1 1 0 16,0 0 1184-16,-1 2 160 0,-1 0 16 0,-1 1 16 0,-2 4 288 0,-1 1 64 0,-1 3 16 0,1 2 0 15,-1 0-400-15,0 1-96 16,2 1-16-16,-1 0 0 0,1-1-624 0,2 1-128 16,1-4-32-16,1 1 0 0,3 0-320 0,0-3-128 15,1 1 0-15,1-2 0 16,0-1 0-16,-3-8 0 0,0 0 0 0,0 0 0 0,0 0 0 0,0 0-160 15,43 13 160-15,-34-18-128 0,2 0 128 0,0-3 0 16,1-3 0-16,-1 1-128 0,-1-4 0 0,0 0 0 16,0 2 0-16,-3-3 0 0,-1 1-192 0,0 2-16 15,-2 0-16-15,-1 1 0 0,-3-1 128 0,0 1 32 0,0 3 0 0,-3-4 0 0,-1 5 192 16,-3-2 0 0,-2 1 0-16,-1 4 0 0,-1 1 0 0,0 1 0 0,-1 0 0 0,0 4 0 0,-1 0 0 0,1 3 0 15,1 2 0 1,1-1 0-16,3 2 0 0,-1 2 0 0,3-3 0 0,0 3 0 0,2-1 128 0,1 0-128 15,1 1 0 1,1-2 0-16,2 0 0 0,1-2 0 0,3-2 0 0,1-2 0 16,3-1 0-16,1-2 0 0,2-1 0 0,1-3 0 0,1 0-144 0,1-3 144 15,-1 0-128-15,-1-1 128 32,1-1-688-32,-1-1-48 0,0 1-16 0,-1-1 0 0,0 0 416 0,-1-1 80 0,0 1 0 0,-3 2 16 0,-1 1 240 15,0 1 0-15,-3 0 192 0,0 2-192 0,-1 0 624 0,-2 3 16 0,-1 0 0 16,-2 4 0-16,0-1 192 0,-2 2 32 0,-1 5 16 15,-1 1 0-15,1 0-112 0,-2 3-32 0,1 3 0 0,1-1 0 16,0 1-272-16,1 1-48 0,1-2-16 16,1 0 0-16,0 0-272 0,1-2-128 15,2-2 128-15,-1-3-128 16,2 0 0-16,0-2 0 0,1 0 0 0,-1-5 0 16,2 0 0-16,0-3-144 0,0-2 144 0,1 1 0 0,-1-3 0 15,3-2 0-15,0-1 0 0,0-2 0 0,1-2-256 16,-2 0 48-16,2-1 16 0,-2 3 0 15,0-1-384-15,-1 0-64 0,1 1 0 0,-2-1-16 0,-1 3 320 16,-1 0 64-16,1 3 16 0,-1 0 0 0,0 2 256 0,-1 3 0 16,-1 0 0-16,0 2 0 0,0 2 0 0,-1 1 0 15,-1 1 144-15,0 0-144 0,1 4 320 0,-1 1-32 16,-1 0 0-16,0 3 0 0,0 3 32 0,-1-1 16 16,2 0 0-16,-1 1 0 0,2-1-80 0,0-2 0 15,1 0-16-15,1-1 0 0,0-1-240 0,1-1 128 16,0-2-128-16,-1-2 0 0,3 0 0 0,-1-3 0 15,0-1 0-15,0-1 0 0,1-1 0 0,-1-1 0 0,1-1 0 16,1-3 0-16,-1 0 0 0,1 0 0 16,0 1 0-16,-1-2 0 0,0-1 0 0,1 2 0 0,0-3 0 0,-1 1 0 15,1 1 0-15,0-3 0 0,2 1 0 0,-2-3 0 16,0 3-144-16,0-1 144 0,0-2 0 16,-1 0-144-16,0 0-112 0,-1 1-32 0,-1 1 0 0,-1 1 0 15,0-1 96-15,-2 5 32 0,0-2 0 0,-1 5 0 16,0 2 160-16,-2 0-192 0,2 2 192 0,-2 3-192 15,-1 0-64-15,0-1-32 0,1 4 0 0,0-4 0 16,0 2-32-16,2 0-16 0,0-1 0 0,1 0-10032 16</inkml:trace>
  <inkml:trace contextRef="#ctx0" brushRef="#br0" timeOffset="16203.73">9249 11714 9215 0,'-2'2'400'0,"1"-2"96"0,1 0-496 0,0 0 0 0,0 0 0 0,0 0 0 16,1-2 1296-16,1 2 176 0,1-1 16 0,1 0 16 16,1-2-64-16,2-1-16 0,-1 1 0 0,1-1 0 15,1-1-720-15,-1 0-160 0,2 1-32 0,-1 1 0 16,0 0-64-16,-1-1-32 0,2 1 0 0,0-1 0 15,-1 1-192-15,-1-1-32 16,1 1-16-16,-3-2 0 0,1 1-176 0,-2 1 0 16,1-2 0-16,-2 1 0 0,0-1 0 0,-1-2 0 0,-2 2 0 0,0-2 0 0,-2 1 0 0,-1 0 0 15,-2 0 0-15,0 0 0 16,-2 2 0-16,1 1 0 0,-3-1 0 0,1 3 128 16,0 1 48-16,-2 1 0 0,2 3 0 0,0 1 0 0,0 2 176 0,0 0 32 15,0 4 16-15,-1 0 0 0,3 1-160 0,0-1-48 16,0 2 0-16,1 0 0 0,2 0-48 15,1 1-16-15,2-3 0 0,1-1 0 0,2-1 272 0,2-1 48 16,-1-2 16-16,3-1 0 0,-7-5 32 0,0 0 0 16,0 0 0-16,0 0 0 0,46 5-272 0,-36-7-48 15,3 0-16-15,-2-1 0 0,1-2-160 0,0 1 0 16,0-2 0-16,-1 2 0 16,0-3-832-16,0 2-112 0,0 0-16 0,0 0-11840 15</inkml:trace>
  <inkml:trace contextRef="#ctx0" brushRef="#br0" timeOffset="16675.34">9517 11646 8287 0,'-4'-1'368'15,"2"-1"80"-15,0 2-448 0,1-2 0 16,0 2 0-16,0 0 0 0,0-1 1456 0,-1 1 208 0,-1-2 32 0,1 2 16 0,-2-1-192 0,1 0-48 16,0-1 0-16,2 2 0 0,0-2-272 0,1 1-64 15,0 1-16-15,1-3 0 0,1 2-192 0,2 0-32 16,0-1-16-16,0 0 0 0,1 0-480 0,0 1-80 31,0-1-32-31,0 2 0 0,0-2-96 0,0 2 0 16,0 2-16-16,-2 0 0 0,1-1 0 0,-1 3 0 0,1 1 0 0,-2 2 0 15,1 2-176-15,0 1 0 0,-1 1 144 16,-1 2-144-16,0 3 0 0,-2-2 0 0,1 1 0 16,-1-1 0-16,0 0 0 0,0-4 0 0,0-1 0 0,0-2 0 0,0 1 0 0,0-3 0 0,0-1 0 15,0-2 0-15,0-1 0 0,1-2 0 0,0-2 0 32,-1-1 0-32,1-1 192 0,1-4-16 0,0-3-16 0,2 0 0 15,1-2 272-15,0-3 48 0,2 0 16 16,1-1 0-16,0 3-304 0,0-3-48 0,4 1-16 15,0-4 0-15,2 2-128 0,-1 2 0 0,2 0 0 0,-2 5 0 16,-1 1 0-16,-1 6 0 0,-1 0 0 0,-2 3 0 16,-1 4-176-16,0-1 176 0,-1 3-128 0,0 0 128 15,0 4-1200 1,-2-1-144-16</inkml:trace>
  <inkml:trace contextRef="#ctx0" brushRef="#br0" timeOffset="21005.33">10203 11562 5679 0,'0'-1'512'16,"0"1"-512"-16,0 0 0 0,0 0 0 0,0 0 656 0,0-1 48 15,0 1 0-15,0 0 0 16,0 0 608-16,-1-2 128 0,1 2 32 0,0 0 32 16,-1 0-160-16,0 0-48 0,0 0 0 0,-1 2 48 0,1-2-240 0,-1 1-32 15,-1 0-16-15,1 1 0 16,0 1-288-16,-1-2-64 0,0 3-16 0,0 0 32 0,0 1-272 0,-2 0-48 15,0 2-16-15,1 0 0 16,-1 1-224-16,0 1-160 0,-1 0 192 0,-1 3-48 0,2 2-144 0,-1-2 0 0,2 2 0 16,-1 1 0-16,1-1 192 0,1 1-16 0,0-1-16 15,0-2 0-15,1 0-160 0,1-3 192 0,1 0-192 16,1-2 224-16,2 0-224 0,0-2 128 0,0 0-128 16,1-3 128-1,2 0-128-15,0-1 0 0,2 1 0 0,-1-2 0 16,1 0 192-16,2-2 128 0,-1 1 0 0,0-2 16 0,2 0-16 0,0-3-16 0,0 2 0 0,0-3 0 15,0-2-304-15,-1 0 0 0,0-2 128 0,0 2-128 32,-2 0 0-32,0-3 0 0,1 0 0 0,-2-2 0 0,1-1 0 0,-2 1 0 15,-1-2 0-15,-1 1 0 0,0 1 0 0,-2 0 0 16,-1 0 0-16,-2-3 0 0,-1 2 0 0,-2 1 0 0,0 0 0 0,-2 2 0 0,0 3 0 31,-3 0 0-31,1 0 0 0,0 3 0 0,-1-1 0 0,0 3 0 0,2 1 0 0,-1 0 0 16,1 3 128-16,-2 1-128 0,1 3 0 0,1-1 0 0,0 1 0 0,0 4 0 15,0-2 0 1,1 2-13312-16</inkml:trace>
  <inkml:trace contextRef="#ctx0" brushRef="#br0" timeOffset="21224.48">10209 11652 22111 0,'1'-3'976'0,"-1"2"208"0,0-1-944 0,0 1-240 0,0 1 0 0,0 0 0 16,1 0 1792-16,-1 0 304 0,2 3 64 0,0-2 16 15,0 3-640-15,1 3-128 0,-3-7-32 0,0 0 0 16,0 0-672-16,20 38-128 0,-20-38-16 0,0 0-16 0,21 38-320 16,-21-38-64-16,0 0-16 0,24 40 0 15,-24-40-144-15,0 0 0 0,28 33-160 0,-28-33-16400 16</inkml:trace>
  <inkml:trace contextRef="#ctx0" brushRef="#br0" timeOffset="23307.35">14718 11200 1839 0,'-3'-2'160'0,"0"1"-160"15,2 1 0-15,0 0 0 0,1 0 416 0,-2-2 48 16,-1 2 16-16,-2-2 0 0,-1 1-144 15,-1 1-16-15,1-2-16 0,-1 2 0 0,3 0 288 0,-1 0 64 16,1 0 16-16,2 2 0 0,-1-2 224 0,0 1 32 16,0 1 16-16,1-2 0 0,2 2 224 0,-1-2 48 15,0 3 16-15,1-3 0 0,1 2 64 0,0-1 16 16,0 2 0-16,2-2 0 0,0 4-352 0,1-3-80 0,-1 2-16 16,1-1 0-16,0 0-48 0,0 1-16 0,0-2 0 0,1 3 0 15,-1-2-288-15,2-1-48 0,0 0-16 0,-1 1 0 16,1-1-64-16,0 0 0 0,2-1-16 0,0-1 0 15,1 2 80-15,1-2 32 0,0-2 0 0,2 0 0 16,0 1-272-16,-1-2-48 0,1 0-16 0,2 0 0 16,1-2-144-16,2 0 0 0,1 3 0 0,0-3-176 15,-2 0 176-15,1 1 0 0,-2 1 0 0,1 0-128 16,-1 1 896-16,1 0 192 0,1 0 48 0,-1 2 0 16,-1-2-1632-16,0 1-320 0,-15 1-64 0,29 1-16 15,-29-1 832-15,0 0 192 0,40 4 0 16,-40-4 0-16,0 0 0 0,41 7 208 0,-41-7-64 0,0 0-16 0,39 5 32 0,-39-5 0 15,0 0 0-15,40 7 0 0,-40-7-160 0,0 0 0 16,43 7 0-16,-43-7 128 0,0 0-128 0,46 3 0 16,-46-3 0-16,32 0 0 15,-13-1 0-15,2-1 0 0,-1 0 144 0,1 0-144 0,-1-1 144 0,0 0-144 16,0 1 192-16,-1 0-192 16,1-3 128-16,-2 2-128 0,0 0 0 0,0 0 0 0,-3 0 0 0,2-2 160 0,0 3-160 0,-1-2 128 15,-2 3-128-15,0-3 160 16,2 3-160-16,0 1 160 0,1-2-32 15,-2 2-128-15,-15 0 192 0,34 2-64 16,-34-2-128-16,34 3 0 0,-34-3 0 0,36 3 0 16,-36-3 0-16,39 3 128 0,-39-3-128 0,37 1 0 0,-18-1 0 0,-1-1 0 0,3 0 0 0,0-2 0 15,1 1 0 1,0-1 0-16,-3 1 0 0,2 0 0 0,1 2 0 0,1-2 0 16,1 0 0-16,-1 1 0 0,1 1 0 0,1-2 128 15,-1 2-128-15,0-2 0 0,-24 2 0 0,46-1 128 0,-24 1-128 0,1-2 0 16,0 2 128-16,1-2-128 15,-1 2 128-15,0-2-128 0,-23 2 128 0,47 2-128 16,-20-2 0-16,-27 0 128 0,56 4-128 0,-56-4 0 0,57 5 0 0,-57-5 0 0,50 3 192 0,-26-3-64 16,0-3 0-16,-1 1 0 15,-1 0-128-15,0-1 0 0,-1 1 0 0,0-1-10144 16,-1 1-2096-16</inkml:trace>
  <inkml:trace contextRef="#ctx0" brushRef="#br0" timeOffset="26843.09">15095 11501 10127 0,'-1'-3'896'0,"0"1"-704"16,1 2-192-16,0 0 0 0,-1 0 960 0,1-2 176 16,-1 2 16-16,0-3 16 0,-1-1 432 0,0 3 64 0,0-1 32 0,1 2 0 15,0 2-480-15,-1-1-112 16,1 4-16-16,-1 0 0 0,1 2-272 0,-1 1-64 0,0 4-16 0,-1 2 0 15,0 3-96-15,-1 0 0 16,0-1-16-16,0 4 0 0,-1 6-192 0,-1 0-48 0,-2 2 0 0,2-2 0 16,0 0 32-16,2-2 0 0,0-3 0 0,2-4 0 15,1-3-96-15,1-1-32 16,1-4 0-16,0-2 0 0,2 0-288 0,-1-3 160 16,3-3-160-16,0 0 128 0,0-2 32 0,3-2 0 0,0-2 0 0,0-2 0 15,4 0 240-15,-1-2 48 0,3-1 16 0,-1-3 0 0,3 0-256 0,0-1-48 16,0-2-16-16,0 1 0 0,-2 0-144 0,0 1 0 31,1 0 0-31,-2 0 0 0,-1 2 0 0,-1 0 0 0,0 1 0 0,-1 1 0 0,-2-1 0 0,-1 1 0 16,-2-1 0-16,-1 0 0 0,0 0 0 0,0-1 0 15,-1 0 0-15,-1 0 0 0,0 0 0 0,0-2 0 16,-2 0 0 0,1 1 0-16,0 0 0 0,-1 3 0 0,1-2 0 0,-2 3 0 15,1 2-448-15,-1 2-32 0,0 1 0 0,-1 3-15072 0</inkml:trace>
  <inkml:trace contextRef="#ctx0" brushRef="#br0" timeOffset="27402.19">15382 11612 7359 0,'-3'-1'320'0,"1"0"80"0,2 1-400 0,-2 0 0 15,1 1 0-15,1 0 0 0,-1-1 1088 0,-1 3 128 0,0 1 16 16,-1 1 16-16,0 5 208 0,-2-1 32 16,0 3 16-16,2 2 0 0,-1 0-240 0,0 1-48 15,0 1-16-15,1 1 0 0,0 2-256 0,0-1-48 16,0 0-16-16,1-2 0 0,0 0-416 0,-1-2-80 15,1-2 0-15,0 0-16 0,1 0-368 0,0-2 0 16,0-1 0-16,0-2 0 0,1-1 0 0,-1-1 0 16,1-2 0-16,0 0-128 0,0-1-16 0,0-4 0 0,1 0 0 0,1-1 0 31,0-2-960-31,2-2-192 0,1-2-48 0,-2-1 0 16,1 1-576-16,0-3-128 0,-1-2-32 0,0-2 0 15,-1-2 800-15,0 2 176 0,-1-3 16 0,-1 0 16 0,-1 1 864 0,1 1 208 0,0 4 0 0,0-1 0 16,-1 5 256-16,1-1 112 0,0 3 16 0,0 1 0 15,1 0 720-15,0 2 160 0,1-1 16 0,1 0 16 16,-1 3 96-16,1-3 16 0,2 1 0 0,1 1 0 16,2-4-144-16,1 2-32 0,2-1 0 0,1 0 0 0,1 2-336 15,-1-1-80-15,1 2-16 0,-2 3 0 0,-11 0-432 16,0 0-96-16,0 0-16 0,0 0 0 0,41 23-32 0,-41-23-16 16,0 0 0-16,5 39 0 0,-8-23-208 0,-3-1-256 15,-2 2 48-15,-3-2 16 0,0-1-96 0,-3-1-16 16,-2-1 0-16,0 1 0 0,0-2-48 0,0-4-16 15,2 0 0-15,0-3 0 16,3-3-80-16,1-1 0 0,0-1-16 0,2-1-7008 16,1 0-1392-16</inkml:trace>
  <inkml:trace contextRef="#ctx0" brushRef="#br0" timeOffset="27643.89">15561 11617 16575 0,'2'0'736'0,"-1"0"160"0,-1 0-720 0,0 0-176 16,-1 2 0-16,0-2 0 0,0 0 992 0,0 1 160 0,-2 3 48 0,0-2 0 16,-2 1-432-16,0 2-96 0,1 1-16 0,0-1 0 15,-1 2-64-15,2 1-16 0,0-1 0 0,0 2 0 16,1 3 64-16,1 2 16 0,1 0 0 0,-1 1 0 0,1-15-336 0,2 34-64 16,-2-14 0-16,-1-1-16 0,0 1-48 0,0-2-16 15,0 1 0-15,0-4 0 0,0-1-176 0,1-3 0 16,1-3 0-16,0 1 0 0,0-5-192 0,-1 0 192 15,2-2-160-15,1-2 160 16,-1-2-1552 0,1-3-224-16,0 0-32 0,1-5-9136 0</inkml:trace>
  <inkml:trace contextRef="#ctx0" brushRef="#br0" timeOffset="27889.6">15542 11643 10127 0,'1'-7'448'0,"0"2"96"0,0 1-544 0,-1 1 0 0,2 3 0 16,-1 0 0-16,1-2 1728 0,1 0 224 15,1-1 48-15,3 0 16 0,1 1 352 0,1 0 80 0,2-1 16 0,-1 1 0 16,-1 2-1104-16,0 0-208 0,0 2-64 0,-2 1 0 16,-7-3-672-16,0 0-144 15,0 0-16-15,0 0-16 0,0 0-240 0,29 38 0 0,-30-31 0 0,-1 2 0 16,-2-1-224-16,-4 1 16 0,0 0 0 0,-2 1 0 31,-2-3-192-31,0 0-48 0,-1 1 0 0,0-2 0 16,-1 0-96-16,2-1-32 0,-1-1 0 0,0 0 0 0,2-3-992 15,2 1-208-15,1 0-32 0,2-2-8144 0</inkml:trace>
  <inkml:trace contextRef="#ctx0" brushRef="#br0" timeOffset="28221.98">15687 11660 14735 0,'2'2'1312'15,"-1"0"-1056"-15,0-2-256 0,-1 2 0 0,1-2 1744 0,0 0 304 0,0 3 48 0,1-2 16 16,0 3 16-16,3-2 16 15,0 0 0-15,1 1 0 0,2-3-1440 0,-1 0-272 16,2-3-64-16,1 1-16 0,2-2-352 0,0-2 0 0,1 0 0 0,0-1 0 31,-1 0 0-31,0-1 0 0,0 1 0 0,-3 0 128 0,-1 0-128 0,-3 0 0 0,0 0 0 0,-4 2 0 16,-2 1 0-16,-2 1 0 16,-3 0 0-16,-1 0-128 15,-1 2-64-15,-1 1 0 0,0 0 0 0,-1 0 0 16,0 0-192-1,1 2-64-15,-1 0 0 0,1-1 0 0,-1 1 448 0,2 3 0 0,0-2 0 0,0 3 0 16,2-1 192-16,-2 0 0 0,1 4 16 0,0 1 0 0,1 1 448 0,1 1 96 16,1 0 16-16,-1 2 0 0,3-1-144 15,0 0-32-15,3-1 0 0,-1-12 0 0,0 0-336 16,0 0-80-16,14 36-16 0,-14-36 0 0,0 0-160 0,0 0 0 16,39 14 0-16,-39-14 0 0,0 0 0 0,43-3 0 15,-28 0 0-15,-1-2 0 16,1 0-896-16,-1 2-128 0,0-2 0 0,-1 0-13568 15</inkml:trace>
  <inkml:trace contextRef="#ctx0" brushRef="#br0" timeOffset="28638.45">15949 11645 14735 0,'-1'0'640'0,"0"0"160"15,1 0-640-15,-1-2-160 0,1 2 0 0,0 0 0 16,0 0 1728-16,1-2 304 0,1 1 64 0,0-2 16 16,1 0-368-16,1 0-64 0,1-1-16 0,0 1 0 15,1 1-704-15,-1-3-128 0,2 3-48 0,-2 1 0 0,1 1-32 0,-1 1-16 16,-1 1 0-16,1 3 0 0,-1-1-368 0,-1 1-80 16,-3-5-16-16,0 0 0 0,0 0-128 0,11 35-16 15,-11-35-128-15,0 0 192 16,5 32-192-16,-5-32 0 0,1 23 0 0,-1-13 0 15,1-1 0-15,-2 1 0 0,1-3 0 0,0 0 0 16,0-3 0-16,0 1 0 0,-1-2 0 0,0-1 0 0,0 0 128 0,0-2-128 16,0 1 0-16,-1-2 0 0,1 1 352 15,0-3-32-15,-1 0 0 0,1 0 0 0,0-3-64 0,1 0-32 0,0-1 0 0,1 0 0 16,1 0-32-16,0-3 0 0,1 1 0 0,2-1 0 16,1 1-192-16,-1-1 144 15,3 1-144-15,-1-1 128 0,0 3-128 0,0 0 0 16,0 0 0-16,0 2 0 0,1 0 0 0,0 1 0 15,0-1 0-15,-1 1 0 16,1 1-896-16,-1 1-96 0,0 2-32 0,-1 0-14896 0</inkml:trace>
  <inkml:trace contextRef="#ctx0" brushRef="#br0" timeOffset="29566.07">16567 11501 6447 0,'-1'-5'576'0,"1"0"-576"0,0 1 0 0,0 1 0 0,0 3 1088 0,-1-1 96 0,1 0 32 0,0-1 0 16,0 1 896-16,-1-3 176 0,-1 3 32 0,0-1 16 16,0 2-1024-16,0 0-208 15,-1 2-32-15,0 1-16 0,-1 2-496 0,-1-1-112 16,1 4 0-16,-2-1-16 0,2 2 80 0,-1 1 32 0,0-1 0 0,0 4 0 16,-1 0-64-16,1 2-16 0,1 0 0 15,-1 2 0-15,1 0 0 16,1 1 0-16,0 0 0 15,0 1 0-15,0-2 48 0,3-17 0 0,1 33 0 0,-1-33 0 0,0 0-176 16,11 35-16-16,-11-35-16 0,0 0 0 0,0 0-304 0,0 0 128 16,0 0-128-16,41 18 0 0,-31-22 320 15,1-1-32-15,0-4-16 0,1 0 0 16,1-3 304-16,1-2 64 0,1-1 16 0,0-4 0 0,0 3-352 0,-1-3-80 16,-1 2-16-16,-2-1 0 0,-1 1-208 0,0 0 144 15,-2-1-144-15,-1 3 128 0,-2 0-128 0,-1 1 192 16,-1 2-192-16,-2 3 192 0,-1 2-192 0,-1-2 0 15,-1 2 0-15,-1 1 0 16,0 2 0-16,-1-1 0 0,-2 0 0 0,0 3 0 0,0-2 0 0,-1 1 0 16,-1 0 128-16,-1 0-128 0,0 2 0 15,-1-3 0-15,1 3 0 0,-1-2 0 0,1 1 0 0,-1 0 0 0,1 2-192 16,-1 0 192 0,0 0-1008-16,1 2-80 0,2 1 0 0,-1 2-14464 0</inkml:trace>
  <inkml:trace contextRef="#ctx0" brushRef="#br0" timeOffset="29819.23">16604 11588 11967 0,'1'0'1072'0,"1"0"-864"16,0 0-208-16,-1 0 0 0,0 0 1664 0,0 1 272 15,1 1 64-15,1 0 16 0,2 3 0 0,-5-5 0 16,0 0 0-16,0 0 0 0,0 0-320 0,0 0-64 15,34 31-16-15,-34-31 0 0,0 0-352 0,0 0-80 16,0 0-16-16,26 35 0 0,-26-35-336 0,0 0-80 16,0 0-16-16,0 0 0 0,32 38-304 0,-32-38-64 0,0 0-16 15,0 0 0-15,37 38-208 0,-37-38-144 0,0 0 192 0,0 0-192 16,38 43 0-16,-38-43 0 0</inkml:trace>
</inkml:ink>
</file>

<file path=ppt/ink/ink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09:47:01.55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7815 10630 3375 0,'0'0'0'0,"0"-2"0"15,0 2 0-15,0 0 0 0,0 2 352 0,0-2 96 16,0 0 32-16,-1 0 16 0,1 0 16 0,0 0 16 0,0 1 0 0,0-2 32 16,0 1-48-16,0 0-16 15,1 0 0-15,0-2 16 0,1 2-144 0,0-1-32 0,0 0 0 0,0-1 16 16,0 2-16-16,-1-2 0 16,1 1 0-16,0 1 32 0,1 0-176 0,1 0-48 0,-1 3 0 0,1-1 16 15,0 0-160-15,-1 0 0 16,1 3 0-16,1-2 0 0,-2 1-192 0,1-1 192 0,1 2-192 0,-1-3 192 15,0 0 0-15,1 1 0 16,-1 1 0-16,1-1 0 0,0-2-176 0,-1 0 48 16,2 1 0-16,-2-2 128 0,0 0-464 0,0 0 16 15,1 0 16-15,0-2 32 0,0 4 80 0,-1-2 32 0,1 0 0 0,0 0 16 0,0 0-64 0,0 0-16 16,0 0 0-16,0-2-1792 16,1 2-400-16</inkml:trace>
  <inkml:trace contextRef="#ctx0" brushRef="#br0" timeOffset="380.8">8155 10640 3743 0,'3'0'160'0,"-1"0"48"0,0 0-208 0,0 0 0 16,0 0 0-16,-1 0 0 0,0 0 576 0,1 0 80 0,1 0 16 0,2-1 16 16,0 1-48-16,0 0-16 0,-1-1 0 0,0-1 16 15,0 1 0-15,0 1 0 0,1 0 0 0,-2 0 0 16,1-2-240-16,-1 2-48 0,0 0-16 0,1 0 16 15,-1 0-352-15,0 0 0 0,0 2 0 0,0-2 0 16,0 1-576-16,0 1-112 0,0-2-16 0,-1 2 32 31,2-2-672-31,-1 2-144 0,1 1-32 0,0-3 16 0,1 2 1184 0,-1-1 320 0,-1 1 0 16,0-2-144-16</inkml:trace>
  <inkml:trace contextRef="#ctx0" brushRef="#br0" timeOffset="650.6">8456 10656 911 0,'3'0'0'15,"-1"0"0"-15,-1 0 0 0,0 0 0 16,-1 0 240-16,1 0-48 0,1 0 0 0,3-2 0 0,0 2 0 0,0-2 0 15,1 2 0-15,-2-2 0 0,2 2-16 0,-2-2-16 16,0 1 0-16,0 1 0 0,1 0-160 0,-3 0 160 16,2 0-160-16,-1 0 160 15,1 0-160-15,-2 1-256 0,2 1 64 0,1-4 16 0,-1 2 176 0,1-1 128 16,1 1-128-16,-2-2 192 0,1 0-192 0,-5 2 0 16,0 0 0-16,0 0 0 0,0 0 0 0,40 0 0 15</inkml:trace>
  <inkml:trace contextRef="#ctx0" brushRef="#br0" timeOffset="824.83">8696 10645 1839 0,'4'2'0'0,"-2"-2"160"0,1 0-160 0,-1 0 0 0,-2 0 0 0,1 0 0 16,0 0 272-16,1 0 32 0,3 0 0 0,-1 0 0 15,2 0 112-15,0-2 32 0,-2 2 0 0,2 0 0 16,-2 0-80-16,1 0-16 0,-1-2 0 0,0 2 0 15,0-1-352-15,1 1 128 0,-2 0-128 0,1-2-1712 16,0 2-384-16</inkml:trace>
  <inkml:trace contextRef="#ctx0" brushRef="#br0" timeOffset="1125.68">8969 10639 2447 0,'4'0'224'0,"-2"0"-224"0,0 0 0 16,0 0 0-16,-1 0 0 0,0 0 0 0,1 0 0 0,1 0 0 15,1 0 0-15,2 0 0 16,-6 0 0-16,0 0 0 0,0 0 0 0,0 0 0 0,0 0 0 0,0 0 0 15,42 1 0-15,-38 1 0 0,1-2 0 0,0 0 0 16,-1 1 0-16,0 1 0 0,1 0 0 0,-1-2 0 16,0 3 0-16,1-1 0 0,-2-2 0 0,2 0 0 15,0 0 0-15,-1 0 0 0,1 0 0 0,-2 0 0 16,3 0 0-16</inkml:trace>
  <inkml:trace contextRef="#ctx0" brushRef="#br0" timeOffset="1458.19">9279 10650 911 0,'2'2'0'0,"-1"-2"0"0,0 0 0 0,-1 0 0 0,1 0 448 0,0 0 0 0,1 1 0 0,2-1 0 16,0 1-128-16,-4-1 0 0,0 0-16 0,0 0 0 16,0 0-16-16,0 0 0 15,0 0 0-15,0 0 0 0,38 2 48 0,-33-2 16 0,0 0 0 0,-2 0 0 16,2 0-352-16,0-2 0 0,-1 4 0 0,0-2 128 16,1 0-1024-16,-2 0-208 15,1 0-48-15,0 1 0 0,0-1 992 0,-1 0 160 16,0 0 0-16,1 0 160 0,0 0-160 0,0 0 0 0,1-1 0 0,-2 1 0 0,2-2 0 15,-1 2 0 1,0-1 0-16,-1 0 0 0,0 1 0 0,0-2 0 0</inkml:trace>
  <inkml:trace contextRef="#ctx0" brushRef="#br0" timeOffset="2167.96">9488 10665 1439 0,'4'1'0'0,"-2"-1"0"0,0 0 0 0,0 0 128 0,-1 0-128 0,0-1 0 0,1 1 0 0,2-1 0 0,1-2 416 0,1 1 64 15,2-1 16-15,0 0 0 0,-2 0 128 0,1 0 16 16,-2 1 16-16,1-1 0 16,-1 1-192-16,-1 1-32 0,1 0-16 0,0 1 0 15,-2 0-272-15,1 0-144 0,-1 0 160 0,0 0-160 16,0 1-256 0,0-1-128-16,1 1-48 0,-1-1 0 0,-1 0-464 0,1 2-80 0,1-1-32 0,-1 1 0 0,0-2 1008 0,0 2 0 15,1-2 0-15,-1 1 240 16,0 1-240-16,0-2 144 0,1 0-144 0,-1 2 160 15,1-2-160-15,0 0 0 0,0 0 0 0,-1 0 0 0,0 0 0 0,1 0 0 16,-1 1 0-16,0-1 0 16,-3 0 0-16,0 0 0 0,0 0 0 0,0 0 0 0,0 0 0 0,0 0 0 0,0 0 0 15,0 0 0-15,0 0 400 0,0 0 64 0,0 0 16 0,40 6 32 16,-37-6-32-16,0 0-16 0,0 0 0 0,-1 0 48 0,2-2-96 16,0 1-16-1,0 1 0-15,0-2 48 0,1 1 80 0,-1 0 32 16,1 1 0-16,1-2 32 0,-2 0-16 0,1 1-16 15,-5 1 0-15,0 0 32 0,0 0-256 0,0 0-48 16,0 0-16-16,0 0 0 0,0 0-272 0,0 0 0 16,0 0 0-16,42 17 0 0,-42-17 0 0,0 0 0 15,0 0 0-15,0 0 0 0,0 0 0 0,0 0 0 16,0 0 0-16,0 0 0 0,0 0 0 0,39 14 0 16,-34-14-144-16,-1-2 144 0,0 2-176 0,1-2 0 0,1 1 0 0,-3-1 48 31,2-1-656-31,-1 1-128 0,0 2-32 0,0-1 48 15,0 1-64-15,-1-1 0 0,1 1 0 0,-1 0 0 16,1 0 96-16,-1 0 16 0,0 0 0 0,1-2 0 0,-1 2 848 0,-1 0 0 0,1 0 128 16,0 0 0-16,0 0-128 0,0 0 0 0,-1-1 144 15,1 1-144-15,0-1 0 0,0 0 0 0,0 1 0 0,1-2 0 16,0 2 0-16,-1-1 0 0,2 1 0 0,-1-2 0 16,0 2 0-16,-1 0 0 0,0-1 0 15,1 0 0-15,-1 1 0 0,-2-2 0 0,2 2 0 0,-1 0 0 16,1 0 0-16,-1 0 0 0,0-2 0 15,0 2 0-15,0 0 0 0,0 0 0 0,-1 0 0 0,1 0 0 16,0 0 416-16,-1 0 32 0,0 0 16 0,1 0 16 0,0-1 96 16,0 1 0-16,0 0 16 0,0 0 16 0,0 0 208 15,-1 0 32-15,1 0 16 0,-1 0 16 0,1 0-480 16,-1 0-80-16,1 0-32 0,-1 0 16 0,1-2-432 0,-1 2-96 16,-1 0-16-16,0-2 16 15,1 1-688-15,0 1-144 0,0-2-32 0,0 2 16 16,0-1 816-16,-2 1 256 0,-2 3 0 0,0-2-128 0</inkml:trace>
  <inkml:trace contextRef="#ctx0" brushRef="#br0" timeOffset="3497.18">9991 10643 2143 0,'-1'0'192'15,"2"0"-192"1,-1 0 0-16,-1 0 0 0,1 0 0 0,0 0 0 15,-1 0 0-15,0 2 0 0,0-2 0 0,-1 0 0 16,2 0 0-16,-2 0 0 0,1 0 0 0,0-2 0 16,1 1 0-16,-1 1 0 0,1-2 0 0,0 2 0 0,0-1 0 0,0 0 0 0,0 1 0 0,0 0 0 15,0-2 240-15,0 2 16 0,0 0 16 0,0 0 32 16,0 2 144-16,0-2 16 0,0 1 16 0,0 0 32 16,0-1 64-16,0 2 0 0,-1-1 0 0,1 1 16 15,0 0 0-15,0 1 0 0,-1-1 0 0,1-1 32 16,-1 2-368-16,1-2-80 0,-1 2-16 0,1 1 32 15,-1-2-192-15,0 1 0 0,0 1 0 0,1-1 0 16,0 1-400-16,0-1-112 0,0 2 0 0,0-2 0 16,0 0 512-16,0 0-144 0,1 0 144 0,0 0 0 15,0 0 0-15,0 2 0 0</inkml:trace>
  <inkml:trace contextRef="#ctx0" brushRef="#br0" timeOffset="8183.32">7791 10666 2975 0,'-4'-2'0'0,"1"-1"128"0,1 2-128 0,-1 0 160 0,1-1-160 0,1 2 0 0,1-1 0 0,-1 1 0 15,-2-2 688-15,0 1 96 0,0 0 32 0,1 1 32 16,1 1 208-16,0 0 32 0,1 1 16 0,0-1 48 16,0 1-32-16,0 3 0 0,0-3 0 0,1 3 32 15,1 0-144-15,-2-1-48 0,1 1 0 0,-1-2 32 16,2 1-256-16,-1 1-48 0,1-2-16 0,0-1 32 0,0 0-288 16,0-2-64-16,2 2-16 0,1-4 48 15,0 2-384-15,1-2 144 0,1-1-144 0,1-1 144 16,-8 4-336-16,0 0-64 0,27-9 0 0,-27 9 16 15,0 0-1024-15,0 0-208 0</inkml:trace>
  <inkml:trace contextRef="#ctx0" brushRef="#br0" timeOffset="9420.37">9510 12402 20271 0,'0'2'1792'0,"1"-2"-1424"15,0 2-368-15,1-2-8944 16</inkml:trace>
  <inkml:trace contextRef="#ctx0" brushRef="#br0" timeOffset="10567.11">9727 11985 1839 0,'0'-1'160'0,"0"-1"-160"0,1 2 0 0,-1-2 0 0,1 2 768 0,-1 0 112 15,1-3 16-15,0 1 16 0,1-3 800 0,-1 3 144 16,1-3 48-16,-1 2 0 0,0 0 16 0,0 2 0 16,0-1 0-16,0 2 0 0,-1-2-352 0,0 2-64 15,0 0-16-15,0 0 0 0,0 2-240 0,0-2-48 16,0 2-16-16,0 0 0 0,0 3-400 0,0 0-80 16,0 2 0-16,0 0-16 0,-1 3-352 0,0 1-64 0,-2 2-16 15,1 1 0-15,0 2-256 0,-1-2 128 0,1 5-128 0,-2-2 0 16,0 2 0-16,1-2 0 0,-2 1 0 15,0-1 0-15,1-2 0 0,0-2 0 16,1-1 0-16,0-4 0 0,1 1 0 0,0-4 0 0,0 2 0 0,1-5 0 16,0 1 0-16,0 1 0 0,0-3 0 0,1 1 0 15,1 0 0-15,-1 0 0 0,1-2 0 0,-1 2 0 16,1-1 0-16,1 1 0 0,-1 0 0 0,0 1 0 16,0-2 0-16,0 0 0 0,0 1 0 0,1 1 0 0,0-1 0 0,-1-1 0 15,1 1 0-15,-2 0 0 16,2-2 0-16,0 0 0 0,-1 2 0 0,1-2 0 0,1 0 128 15,0 0-128-15,-3 0 0 0,0 0 0 0,0 0 128 0,0 0-128 16,0 0 192-16,0 0-192 0,0 0 384 16,39-2-48-16,-39 2 0 0,0 0 0 0,0 0-48 15,0 0-16-15,39 3 0 0,-39-3 0 0,0 0 16 0,0 0 0 16,0 0 0-16,0 0 0 0,43 9-48 0,-43-9-16 16,0 0 0-16,0 0 0 0,0 0-64 0,0 0-16 15,0 0 0-15,0 0 0 0,0 0-144 0,0 0 0 0,11-10 0 16,-14 10 0-1,-1-2-432-15,1 0-64 0,1-1-16 0,1-1-10128 0,0 1-2032 0</inkml:trace>
  <inkml:trace contextRef="#ctx0" brushRef="#br0" timeOffset="10990.71">9926 12091 9215 0,'-2'1'400'0,"1"1"96"0,0 0-496 0,0-2 0 0,1 1 0 0,0-1 0 0,0 1 1072 0,0-1 112 15,1 3 32-15,-1-1 0 0,2 1 240 0,0-1 48 16,0 0 16-16,1-2 0 0,0 0-432 0,1 0-96 0,0-2-16 0,1 2 0 15,-5 0-272-15,0 0-64 0,0 0-16 0,0 0 0 0,0 0-48 0,38-12-16 32,-38 12 0-32,0 0 0 0,0 0-272 0,0 0-48 0,0 0-16 0,38-7 0 0,-38 7-224 0,0 0 0 15,0 0-144-15,0 0-8016 16,0 0-1600-16</inkml:trace>
  <inkml:trace contextRef="#ctx0" brushRef="#br0" timeOffset="11473.18">10176 12048 4607 0,'-2'0'192'0,"0"0"64"0,1 0-256 0,-1 0 0 0,1 0 0 0,0 0 0 16,1 0 1024-16,-2 0 144 0,1 0 48 0,0 1 0 15,-2 1 432-15,1-2 80 0,0 3 32 0,1 1 0 16,0-2-416-16,-1 3-96 0,1 1-16 0,0 0 0 16,-1 3-256-16,0 1-48 0,-1-1-16 0,0 1 0 15,1 1-112-15,0-1-32 0,0 4 0 0,-1-2 0 0,2 0-256 0,-1 0-64 16,1 0-16-16,0-2 0 0,1 1-112 0,0 1 0 16,0-3-16-16,1 1 0 0,0-1-160 0,1-2-16 15,0 1-128-15,-2-8 192 0,0 0-192 0,0 0 0 16,0 0 0-16,0 0 0 0,0 0 0 0,0 0 0 15,0 0 0-15,0 0 0 0,43 9 0 0,-43-9 0 16,14-12 0-16,-14 12 0 0,15-14 0 0,-15 14 0 16,18-14 0-16,-9 5 0 0,0 1 0 0,-1-2 0 15,-1 1 0-15,1-3 0 0,-1 1 128 0,-1-1-128 16,-1 0 0-16,0 1 0 0,-2 0 0 0,-1 2 0 16,-1 2 0-16,-1-3 0 0,0 4 0 0,-2-2 128 0,-1 2-128 15,-2 0 0-15,1 2 0 0,-2-4 0 16,0 4 0-16,0-3 0 0,-1 3 0 0,0-1-128 15,1 2 128-15,-1 0-160 0,1 1-144 0,-1 0-16 0,2 0-16 0,0 1 0 32,0 1-480-32,2-2-80 0,-1 2-32 0,1 0 0 0,1 0-368 15,0 0-80-15,0 0-16 0</inkml:trace>
  <inkml:trace contextRef="#ctx0" brushRef="#br0" timeOffset="11672.94">10193 12115 4607 0,'0'3'192'0,"0"-1"64"31,0 0-256-31,0-2 0 0,0 1 0 0,1 0 0 0,0 1 1376 0,1-1 224 0,1 4 64 0,-3-5 0 16,0 0 704-16,0 0 128 0,26 30 48 0,-26-30 0 0,0 0-528 0,27 33-96 15,-27-33-32-15,0 0 0 16,28 34-928-16,-28-34-176 0,0 0-32 0,26 28-9072 0,-26-28-1792 0</inkml:trace>
  <inkml:trace contextRef="#ctx0" brushRef="#br0" timeOffset="13683.28">11137 9505 3919 0,'0'-1'352'0,"0"-1"-352"16,0 2 0-16,-1 0 0 0,1 0 0 0,0 0 0 16,0 0 0-16,0-2 0 0,0 2 0 0,0-2 0 15,0 1 0-15,0-1 0 0,0 0 0 0,0 1 0 16,-1 1 0-16,1-2 0 0,0 2 0 0,1 0 0 0,-1 0 336 15,0 0 48-15,0 0 0 0,0 2 0 0,0-2 96 0,0 0 32 16,0 1 0-16,0 1 0 0,-1 0-288 0,1-1-48 16,0 1-16-16,0-2 16 0,0 2-176 0,1-2 0 15,-1 2 0-15,0-2 0 0,0 1 0 16,0 0-192-16,0 0 0 0,1 1 32 16,-1-1-368-16,0 3-80 0,0-3-16 0,1 0 0 15,0 2 48-15,-1 1 0 0,1-3 0 0,-1 2 0 0,0 0 576 0,1 0 0 16,0 0 0-16,-1-1 0 0,1 1 0 0,0-2 0 15,-2-1 0-15</inkml:trace>
  <inkml:trace contextRef="#ctx0" brushRef="#br0" timeOffset="14478.28">11136 9489 4895 0,'0'3'448'16,"0"0"-448"-1,1-1 0-15,-1-1 0 0,0 1 0 0,0 0 0 16,1 2 0-16,0 4 0 0,0 2 0 0,0 1 0 0,0-2 0 0,0 1 0 0,1 0 0 0,-2-3 0 15,1 0 0 1,-1 0 0-16,0-1 0 0,-1 0 0 0,1-1 0 0,-1-1 0 0,0-1 0 0,1 2 0 16,-1-2 0-16,1 0 0 0,0 2 0 0</inkml:trace>
  <inkml:trace contextRef="#ctx0" brushRef="#br0" timeOffset="14681.88">11144 9692 5407 0,'-1'12'480'0,"0"-8"-480"0,1-1 0 0,0 1 0 16,0-3 0-16,-1 1 0 0,1 0 0 0,-1 3 0 0,0 0 0 0,0 0 0 16,-1 2 0-16,1-1 0 0,1-1 0 0,-1 0 0 15,1-2 272-15,-1 2 96 0,1 0 16 0,0-2 16 16,0 0-176-16,0 0-32 0,0 1-16 0,0-1 16 16,1 2-400-16,-1-1-80 0,1-1-16 0,-1 2 32 15,0 0 272-15,1-1-160 0,0 1 160 0,1-1-128 16,-1 1 128-16,0 0-160 0,0-1 160 0,0 1-128 15,-1 0 128-15</inkml:trace>
  <inkml:trace contextRef="#ctx0" brushRef="#br0" timeOffset="15265.43">11145 9938 5423 0,'0'5'480'0,"0"-2"-480"15,0 1 0-15,0-2 0 0,0-1 0 0,0 1 0 16,0 1 0-16,-1 2 0 0,1 2 0 0,-1 2 0 15,1 2 0-15,-1 0 0 0,0 0 0 0,0-2 128 16,0-1-128-16,-1 1 0 0,1-2 0 0,0 0 0 0,0 0 0 0,0-2 0 16,-1-1 464-16,1 1 176 15,0 0 16-15,1 0 16 0,-1 0-128 0,0-1-32 0,1 1 0 16,0 0 48-16,-1-1-432 0,1 1-128 0,-1 0 0 0,0 2 144 16,1-1-400-16,-1 0-64 0,1 0-32 0,0 0 32 31,-1-1-160-31,1 0-32 0,0 2-16 0,0-1 0 15,0-1-48-15,0 0 0 0,0 0 0 0,0 0 48 0,-1-2 80 16,1 0 32-16,0 1 0 0,0 0 32 0,0 0 384 0,0-1 0 0,0 2 0 0,1-3 0 16,-1 3 0-16,1-3 0 0,0 3 0 0,1-3 0 15,-1 3 0-15,1 0 0 0,-1-1 0 0,0 1 0 16,0 0 0-16,0 0 0 0,0 2 0 0,0-2 0 0,-1 2 0 16,0 0 0-16,0 0 0 0,0 0 0 0,-1 0 0 0,1 1-128 15,-1-2 128-15,1 0 0 0,-1 0 0 0,1-1 0 16,-1 0 0-16,1-1 0 0,-1 1 0 0,1 0 0 15,0-1 0-15,-1 1 0 16,1 0 0-16,0 0 0 0,-1 0 0 0,1-1 0 0,0 1 224 0,0 1 160 16,0 0 16-16,1 0 32 0,-1 2-432 0,1-1 0 15,0 0 0-15,-1 0 0 0,1 1-128 0,0-2 128 16,-1 3-208-16,1-1 208 0,-1-1-144 0,1 1 144 16,-1-2 0-16,0 2 0 0,0-3 0 0,0 2-144 15,0-3 144-15,0 2 0 0,0 0 0 0,0 1 0 0,0-2-128 16,0 2 128-16,0-2 0 0,0 0 0 0,0 2 0 0,0-3 0 15,-1-1-128-15,1 2 128 0,-1 0 0 16,0 2 0-16,0-1 0 0,1 0-128 16,-1 0 128-16,0 0 0 0,0 2 0 0,0-2 0 0,1 0-128 15,-1 2 128-15,1-3 0 0,0 2 0 0,0-3 0 16,-1 2 0-16,1-1-128 0,0 1 128 0</inkml:trace>
  <inkml:trace contextRef="#ctx0" brushRef="#br0" timeOffset="15488.46">11130 10776 4879 0,'0'4'0'0,"0"-2"0"15,0 0 0-15,0 1 0 0,0-3 0 0,0 3 0 16,-1 1 0-16,1 3 0 0,-1 1 0 0,1 3 0 0,0-1 0 0,-1-3-144 16,1 0 144-16,0 0 0 0,0-1-160 0,0 0 160 15,0-1 0-15,1-1-144 0,-1 2 144 0,1 0 0 16,-1-3-144-16,0 2 144 0,1 1 0 0,0-3-128 0,-1 2 128 0,1-3 0 15,0 2-144-15,0 0 144 0,0 1 0 0,0-1-144 16,1 1 144-16,-1-1 0 0,0 1-144 0,0 0 144 16,0-1 0-16,-4 4-128 0,-5 6 128 0,1-2 0 15</inkml:trace>
  <inkml:trace contextRef="#ctx0" brushRef="#br0" timeOffset="15898.76">11133 11202 3599 0,'-1'4'320'0,"1"-1"-320"32,0 0 0-32,0-3 0 0,0 2 0 0,-1-1 0 0,1 2 0 0,-1 2 0 0,1 3 224 0,-1 2 32 15,1-3 0-15,0-1 0 0,0 1 272 0,0-2 48 16,0-1 16-16,1 2 16 0,-1-2-160 0,0 1-16 15,1 0-16-15,0-1 16 0,0 1-112 0,0 1 0 16,-1 0-16-16,1-1 16 0,-1 0-80 0,0 2-16 16,0-3 0-16,0 2 16 15,0-1-64-15,0-1-16 0,0 1 0 0,0-1 16 16,0 1-496-16,0 0-80 0,0-1-32 0,0 1 16 16,0 0-704-16,0-1-144 0,0 1-16 0,0 0 0 0,0-3 992 0,0 3 288 0,0 0 0 0,0 0-128 15,0 0 128-15,0-1 0 0,0 3 0 16,1-1-128-1,-1-2 128-15,1 1 0 0,-1 1 0 0,0-1-128 16,1 0 128-16,-1-2 0 0,0 4 0 0,1-4-128 16,-1 1 128-16,1 0 0 0,-1 1 0 0,0-2-128 15,1 2 128-15,-1-1 0 0,0-2 0 0,1 1-128 16,0 2 128-16,0-2 0 0,0 0 0 0,0 0-128 0,-1 2 128 16,1-3 0-16,0 3 0 0,-1 0-128 15</inkml:trace>
  <inkml:trace contextRef="#ctx0" brushRef="#br0" timeOffset="16182.32">11138 11620 2879 0,'1'6'128'0,"-1"-4"16"0,0 1-144 0,0 0 0 16,0-1 0-16,0-2 0 0,1 4 1056 15,-1 1-480-15,1 0 0 0,-1 2-32 0,1-1 0 16,-1 0 0-16,0 0 32 0,2 0-320 0,-1-1-80 0,-1 0-16 0,0 0 32 15,0 1-192-15,0-1 176 0,-1-2-176 0,1 1 192 16,-1 1-192-16,1-2 0 0,0 1 0 0,0 0 0 16,0-1-208-16,0 0-96 0,-1 1-16 0,1 1 48 31,0-2-320-31,0 1-64 0,0 1-16 0,0-2 32 0,-1 2-48 0,1-2-16 0,0 2 0 16,0-2 0-16,0-2 704 0,0 0 192 0,-1 1 16 0,1-2 16 15,0 0-224-15,0-2 176 0,0 0-176 0,1 0 160 16,-1-1-160-16,0 0 0 0,0 1 0 0,0-2 0 15</inkml:trace>
  <inkml:trace contextRef="#ctx0" brushRef="#br0" timeOffset="16294.97">11139 11847 1839 0,'-1'0'0'0,"0"0"160"15,0-3-160-15,1 1 0 0,0 2 0 0,0 0 0 16,1-2 192-16,-1-3 16 0,1-2 0 0,-4-3 0 0</inkml:trace>
  <inkml:trace contextRef="#ctx0" brushRef="#br0" timeOffset="17400.71">7775 9514 911 0,'0'0'0'0,"0"0"0"0,0 0 0 0,0 1 0 15,0-1 336-15,0 0-16 0,1 1 0 0,0-1 0 16,1 2 64-16,0-2 0 0,1 3 0 0,0-3 0 15,0 0 48-15,0 0 16 0,1 0 0 0,-1 0 0 16,1-2 96-16,1 1 32 0,-1 1 0 0,0-2 0 16,0 2 96-16,0 0 32 0,0 2 0 0,0-2 0 15,1 0-464-15,-1 1-96 0,1 1-16 0,0 0 0 16,1 1-128-16,0-1 0 0,0 0 0 0,0 1 0 16,0-1-416-16,1 1-112 0,-7-3-32 0,0 0 0 15,0 0 560-15,0 0-128 0,0 0 128 0,42 18 0 0</inkml:trace>
  <inkml:trace contextRef="#ctx0" brushRef="#br0" timeOffset="17752.88">8154 9552 2175 0,'0'0'192'0,"0"0"-192"0,0 0 0 0,0 0 0 0,0 0 0 0,0 0 0 15,0 0 0-15,0 0 0 0,0 0 0 0,47 12 0 0,-47-12 0 0,0 0 0 16,0 0 672-16,46 5 112 0,-46-5 32 0,0 0 16 16,0 0 16-16,41-5 16 0,-41 5 0 15,0 0 16-15,34-11-480 0,-34 11-80 0,0 0-32 0,33-11 16 16,-33 11-304-16,0 0 0 0,0 0 0 0,39-9 0 31,-39 9-304-31,0 0-128 0,0 0-16 0,0 0 0 0,43 0 144 0,-43 0 48 0,0 0 0 0,0 0 0 16,0 0 80-16,41 2 16 0,-41-2 0 0,0 0 0 15,0 0-352-15,0 0-80 0,44-4-16 0,-44 4 16 0,0 0 448 0,32-8 144 16,-32 8 0-16,0 0 0 0,29-11 0 0,-29 11-128 16,0 0 128-16,33-8 0 0,-33 8 0 0,0 0 0 15,0 0-128-15,45-2 128 0,-45 2 0 0</inkml:trace>
  <inkml:trace contextRef="#ctx0" brushRef="#br0" timeOffset="18809.83">8764 9514 1839 0,'0'0'0'0,"0"0"160"0,0 0-160 0,0 0 0 16,0 0 0-16,0 0 0 15,0 0 592-15,44 5 96 0,-44-5 16 0,0 0 0 0,42 5 128 0,-42-5 16 0,0 0 16 0,42-1 0 16,-42 1-48-16,0 0-16 0,0 0 0 0,44 0 0 16,-44 0-128-16,0 0-32 0,0 0 0 0,40-4 0 15,-40 4-368-15,0 0-80 0,0 0 0 0,44-3-16 16,-44 3-176-16,0 0 0 16,0 0 0-16,41 0 128 0,-41 0-128 0,0 0 0 0,0 0 0 0,0 0-176 15,50 5 176-15,-50-5 0 16,0 0 0-16,0 0 0 0,0 0-240 0,43 5-64 0,-43-5-16 0,0 0 0 15,0 0-128-15,0 0-16 0,0 0-16 0,49 4 0 0,-49-4 224 0,0 0 32 16,0 0 16-16,0 0 0 16,0 0 208-16,46 8 0 0,-46-8-160 0,0 0 160 0,0 0-304 15,0 0 16-15,0 0 0 16,45 16 0-16,-45-16-304 0,0 0-64 0,0 0-16 0,0 0 0 0,39 19 384 0,-39-19 80 16,0 0 16-16,0 0 0 0,0 0 192 0,43 14 240 15,-43-14-48-15,0 0-16 0,0 0 272 0,0 0 48 16,52 4 16-16,-52-4 0 0,0 0-240 0,0 0-32 15,48-8-16-15,-48 8 0 0,0 0-224 0,40-10 0 16,-40 10 0-16,0 0-160 0,38-9 160 0,-38 9-160 16,0 0 160-16,36-12-160 15,-36 12 160-15,0 0 0 0,37-8 160 0,-37 8-160 0,0 0 128 0,0 0-128 0,42 3 0 0,-42-3 0 32,0 0 0-32,0 0 0 0,44 5 0 0,-44-5 0 0,0 0 0 15,0 0 0-15,44 5 0 0,-44-5 0 0,0 0 0 16,0 0 0-16,50 4 0 0,-50-4-160 15,0 0-96-15,0 0-32 0,53 0 0 0,-53 0 0 0,0 0-352 0,40-2-80 0,-40 2-16 0,0 0 0 16,0 0 224-16,47 2 64 0,-47-2 0 0,0 0 0 0,0 0 176 16,46 3 32-1,-46-3 16-15,0 0 0 0,0 0 224 0,43 2-192 16,-43-2 192-16,0 0-192 0,0 0 368 0,0 0 80 16,51 10 0-16,-51-10 16 0,0 0 288 0,0 0 48 15,44 0 16-15,-44 0 0 0,0 0-304 0,0 0-48 16,48 2-16-16,-48-2 0 0,0 0-256 0,39 0 0 15,-39 0 128-15,0 0-128 0,39-2 0 0,-39 2 0 16,0 0 0-16,0 0 0 16,45-2-368-16,-45 2-80 0,0 0 0 0,0 0-16 15,39-1 16-15,-39 1 16 0,0 0 0 0,0 0 0 0,38 0 432 0,-38 0 0 16,0 0 0-16,0 0 0 0,0 0 320 0,42 5-16 16,-42-5 0-16,0 0 0 0,0 0 48 0,0 0 16 0,38-2 0 15,-38 2 0-15,0 0-368 0,0 0 0 0,0 0 0 0,41-5 128 16,-41 5-128-16,0 0 0 0,0 0-128 0,34-7 128 15,-34 7-272-15,0 0 16 0,0 0 16 0,0 0 0 16,45-3 64-16,-45 3 16 0,0 0 0 0,0 0 0 16,0 0 160-16,43 3 0 0,-43-3 0 0,0 0 128 15,0 0-128-15,0 0 0 0,0 0-128 0,41 18 128 16,-41-18 0-16,0 0 0 0,0 0 0 0,0 0-128 16,0 0 128-16,0 0 0 0,44 12 160 0,-44-12-160 0,0 0 224 15,0 0-48-15,0 0-16 0,0 0 0 0,42-7-160 0,-35 5 128 16,-7 2-128-16,0 0 128 0,0 0-128 0,31-7 0 15,-25 5 0-15,-6 2 0 0,0 0-192 0,0 0 192 16,0 0-192-16,35-5 192 0,-29 3-144 16,1 1 144-16,-1-1 0 0,-6 2 0 0,0 0 0 0,0 0 0 15,0 0 0-15,0 0 0 0,0 0 128 0,43 2-128 16,-38-2 176-16,-5 0-176 0,0 0 144 0,0 0-144 16,0 0 0-16,0 0 144 0,40-2-336 0,-32 0-80 15,-1-1-16-15,-7 3 0 16,0 0-160-16,0 0-48 0,34-9 0 0,-34 9 0 0,0 0 352 0,0 0 144 0,34-11-128 15,-28 10 128-15,2-1 128 0,-2-1 128 0,1 1 0 16,-2 2 16-16,1 0 128 0,-1 0 32 0,0 0 0 0,0 0 0 16,0 2 112-16,-1-2 32 0,0 1 0 0,0 1 0 15,1 0 256-15,-1-2 64 0,-1 0 16 0,1 0 0 16,-1 1-160-16,0-1-48 0,1 0 0 0,-1-1 0 16,1 1-144-16,-2-2-48 0,2 0 0 0,-2 1 0 15,1-1-80-15,-1-1-32 0,0 3 0 0,0-2 0 16,-1 1-208-16,1 0-64 0,-1 1 0 0,-1 0 0 15,1 0-288-15,-1 0-64 0,0 0-16 0,0 0-6560 16</inkml:trace>
  <inkml:trace contextRef="#ctx0" brushRef="#br0" timeOffset="18937.04">11190 9506 14911 0,'-3'3'320'0,"2"-3"80"0,1 0 16 0,0-3 0 0,2 1-416 0,-2 2 0 16</inkml:trace>
  <inkml:trace contextRef="#ctx0" brushRef="#br0" timeOffset="34670.19">11321 11606 3583 0,'0'-1'320'0,"0"1"-320"0,1 0 0 0,-1 0 0 0,1 0 0 0,0 0 0 15,0 0 0-15,1-2 128 0,0 1-128 0,1 1 0 16,0-2 0-16,-1 1-128 0,0 0 128 0</inkml:trace>
  <inkml:trace contextRef="#ctx0" brushRef="#br0" timeOffset="35319.69">11323 11562 3679 0,'-1'-2'160'0,"0"0"32"0,0 0-192 0,0 1 0 0,1 1 0 16,0 0 0-16,0 0 512 0,0-2 64 0,-1 2 16 0,1 0 0 15,0 0 304-15,0 0 64 0,1 2 16 0,-1-1 0 16,2 3-112-16,0-1-32 0,1 2 0 0,-2 1 0 15,2 1-160-15,0 0-32 0,1 3-16 0,-1-2 0 16,1 3 128-16,0-1 16 0,0 3 16 16,-1 2 0-16,1-1-160 0,-1 0-48 15,0 1 0-15,0-4 0 0,0 1 0 0,0-3-16 0,-1-1 0 0,0-3 0 0,0-1-400 0,-1-1-160 16,0-1 128-16,-1-2-128 0,1-2 0 0,-2 0 0 16,1-1-224-1,-1-3 80-15,0 0-192 0,0-1-48 0,0-2 0 0,-1 2 0 16,0-1 384-16,0 1-144 0,-1-2 144 0,1-1 0 0,1 0 0 0,0 2 0 15,1 0 160-15,0-2-32 0,-1 2-128 0,1-2 0 16,1 2 128-16,-1-1-128 0,2 2 0 0,1 0 144 16,0 0-144-16,0 2 0 0,-1-1 464 0,0 1-16 15,1-1 0-15,1 2 0 0,-1-1 112 0,0 0 16 0,1 3 0 16,-1-2 0 0,0 3-208-16,1-1-48 0,-1 2 0 0,0 2 0 0,0 1-320 15,1 1 128-15,1 3-128 0,-1-1 0 0,-1 3 288 0,2 0-16 16,-1 1 0-16,-1 1 0 0,1 0 0 0,0 0 0 0,-1 3 0 0,1-1 0 15,2 2-96-15,-2-1-32 0,1-2 0 0,0 0 0 16,-2-2-144-16,2-3 0 0,-1-2 0 0,-2-2 0 16,1-2 0-16,-1-1 0 0,0-1 0 0,0-2 0 15,-1-2-512-15,-1-1 0 0,1-2 16 0,-1-1 0 16,0 1-160-16,-1-4-48 0,0 0 0 0,0 1 0 16,1 3 80-16,-1-3 16 0,0-1 0 0,-1 0 0 15,1 1 32-15,0 0 0 0,0 2 0 0,1 2 0 0,0-1 368 16,0 4 80-16,2-1 128 0,-1 1-208 0,0 3 208 0,0 1 0 15,1 1 0-15,-1 1 0 0,1 1 288 0,-1 1 48 32,1-2 16-32,1 3 0 0,-1 1 304 0,1 0 64 0,0 0 16 0,0 0 0 0,1 1-224 0,0 0-32 31,-1 0-16-31,2 0 0 0,0 2-32 0,0 1-16 0,1 1 0 0,-6-11 0 0,13 20-160 16,-8-10-16-16,1 1-16 15,-6-11 0-15,10 17-224 0,-5-8 0 0,-2-1 0 16,1-2 0-1,-1 0-656-15,0-2-80 0,0 1-16 0,-1-3 0 16,0 1-912-16,-1-1-192 0,1-4-48 0,-1 0-6800 0</inkml:trace>
  <inkml:trace contextRef="#ctx0" brushRef="#br0" timeOffset="35747.08">11620 11610 5519 0,'0'2'496'15,"0"-2"-496"-15,0 2 0 0,0-2 0 16,0 0 896-16,0 1 96 0,0 1 16 0,0 0 0 0,2 1 336 0,0-1 64 16,1-2 0-16,0 0 16 15,-3 0-144-15,0 0-16 0,0 0-16 0,21-19 0 0,-21 19-416 0,0 0-64 16,20-21-32-16,-20 21 0 0,0 0-240 0,17-22-48 16,-17 22-16-16,0 0 0 0,0 0-240 0,0 0-64 15,18-20 0-15,-17 17 0 0,-1 2-128 0,-1-1 0 16,0 1 0-16,-2 0 0 15,0-1-512-15,-1 0-16 0,0 1-16 0,-1-1 0 16,1 2 48-16,-2-3 16 0,1 3 0 0,-1 0 0 0,0 0 320 0,1 0 160 16,-1 0-160-16,2 1 160 0,1 1 0 0,-1 1 0 0,2 2 128 0,0-1-128 15,2 3 400-15,0 0-16 16,-1 1-16-16,1 1 0 0,0-2-32 0,1 2 0 0,-1 3 0 0,1-2 0 16,1 1 176-16,0-2 16 0,1 1 16 0,-1 1 0 15,1 0-96-15,0-2-32 0,1-2 0 0,1 0 0 16,-2-2-224-16,1 0-64 0,-4-5 0 0,0 0 0 15,0 0 96-15,0 0 16 0,0 0 0 0,0 0 0 16,0 0-96-16,38-17-16 0,-38 17 0 0,0 0 0 16,19-23-496-16,-19 23-96 0,12-15-32 0,-12 15 0 15,0 0-1568-15,19-21-320 0,-19 21-64 0,0 0-6512 16</inkml:trace>
  <inkml:trace contextRef="#ctx0" brushRef="#br0" timeOffset="36330.75">11827 11562 1839 0,'0'1'160'0,"0"0"-160"16,0 0 0-16,-1-1 0 15,1 0 1280-15,0 0 208 0,-1 2 48 0,1-2 16 0,0 0 656 0,-1 0 128 16,0 0 32-16,0 0 0 0,0 0-928 0,-1-3-176 16,1 1-48-16,-1 0 0 0,1-3-656 0,0 0-144 15,-1 1-32-15,2-1 0 0,-2 0-384 0,1 1 0 0,-1-1 128 0,0 0-128 16,0 1 0-16,0 1 0 0,0 1 0 0,1 1 0 15,-1-1 0-15,0 2 0 0,0 0 0 0,0 0 0 16,-1 2-160-16,2 1 160 0,-1 2 0 0,0-1-144 16,0 2 144-16,0 0-128 0,0 2 128 0,0-2-128 15,2 2 128-15,-1-2 0 0,1 2 0 0,0-3 0 16,0 2 176-16,0 0 112 0,1 0 32 0,1 0 0 16,2 0 48-16,-1 0 16 0,0-2 0 0,-1 2 0 15,3 0 32-15,-1-2 16 0,0 2 0 0,-4-7 0 0,0 0-192 16,0 0-48-16,0 0 0 0,0 0 0 0,0 0 0 15,0 0 0-15,0 0 0 0,0 0 0 0,39-12-64 0,-36 6 0 16,-1 0-128-16,0-3 192 0,0 2-192 0,-1-3 0 16,-1-1 0-16,0 1 0 0,1-1-144 15,-1-1-128-15,0 0-32 0,-1 0 0 16,1-3-256-16,-1 1-48 0,-1 0-16 0,-1-1 0 16,1 1 112-16,-2 0 0 0,1-2 16 0,-2 1 0 15,0 1-272 1,-1 0-48-16,-1-1-16 0,1 2 0 0,-1 0 144 0,1 0 32 0,0 3 0 0,1 0 0 0,1 2 416 0,0 2 96 0,1-1 16 0,0 5 0 15,2-1 320-15,0 1 64 16,2 4 0-16,-1-2 16 16,2 4 432-16,-1-1 64 0,1 5 32 0,0-2 0 15,0 2-32-15,1 1 0 0,1 3 0 0,-1 0 0 0,2 0-128 0,0 2-16 16,0 0-16-16,1 1 0 0,-1 1-96 0,1-2 0 0,0 3-16 0,0 0 0 16,1-3-176-16,-1 1-48 0,1 0 0 0,0-3 0 15,-1 2-16-15,0-2-16 0,0 0 0 0,-1-1 0 16,1 0-400-16,-2-2-80 0,0 0-16 0,-4-9 0 15,0 0-1472-15,0 0-288 16,0 0-64-16,0 0-8112 0</inkml:trace>
  <inkml:trace contextRef="#ctx0" brushRef="#br0" timeOffset="36495.23">11872 11410 11055 0,'0'0'480'0,"0"0"112"0,1 0-464 0,0 0-128 0,-1 0 0 0,1 0 0 0,0 0 1232 0,1 0 240 16,-2 0 32-16,0 0 16 16,0 0-560-16,0 0-96 0,0 0-32 0,0 0 0 0,42 5-832 0,-42-5-208 15,0 0-32-15,0 0 0 32,0 0-1168-32,0 0-256 0</inkml:trace>
  <inkml:trace contextRef="#ctx0" brushRef="#br0" timeOffset="36712.76">11930 11509 4719 0,'0'3'0'0,"0"0"192"0,1-1-48 0,-1 1 0 0,1-1-144 0,0 0 0 0,0 1 0 0,1 0 0 0,0 3 1360 16,1 2 240-16,1 1 64 0,1-1 0 0,-1 1-640 0,-4-9-112 15,0 0-16-15,0 0-16 0,13 16-880 0,-10-14 0 16,0-1-208-16,0-1 32 15,-1-1-1152-15,0-2-224 0,0 0-48 0,0-2-16 0,1 1 1264 0,-2-1 352 16,0 1 0-16,1 2-144 0,-2 1 144 0,0 1 0 16</inkml:trace>
  <inkml:trace contextRef="#ctx0" brushRef="#br0" timeOffset="37250.12">12095 11536 4607 0,'2'-2'0'0,"-1"2"192"0,0-2-48 0,-1-1-16 0,0 1-128 0,0 0 0 0,-1 1 0 0,1-3 0 16,-1-1 1136-16,-2-4 192 0,2 0 32 16,-3-2 16-16,-1 4 160 0,1-2 48 0,0-1 0 0,-2 1 0 15,2 2-480-15,-1-1-80 0,0 4-32 0,1-1 0 16,0 0-160-16,0 3-16 0,1 1-16 0,0 0 0 16,1 2-128-16,0 0-32 0,1 2 0 0,0 2 0 15,0 1-256-15,1 2-64 0,0-1-16 0,0 2 0 16,0 1-304-16,0 1 0 0,1-3 0 0,0 3 0 15,1 0 0-15,0 0 0 0,2 1 0 0,-2-2 0 0,2 1 0 0,1-1 0 16,-2 0 0-16,2-2 0 16,0 0 128-16,-5-8-128 0,0 0 144 0,14 18-144 0,-14-18 320 0,0 0-16 15,0 0-16-15,0 0 0 0,0 0-48 0,0 0-16 16,0 0 0-16,0 0 0 0,0 0-224 0,42-7 0 16,-37 0 0-16,-1-2 0 0,-1 1 0 0,-1-1-208 15,1-2 16-15,-2 1 0 16,1 0-320-16,-1-2-48 0,0 3-16 0,-1 0 0 15,0 0-16-15,-1 1-16 0,0 1 0 0,0 0 0 0,-1 3 384 0,1 1 80 0,-1 0 16 0,0-1 0 16,1 4 128-16,0-1 0 0,1 4 0 0,0-3 0 16,-1 3 208-16,1 1 32 0,0 0 0 0,0-1 0 15,0 3 208-15,1 0 32 0,-1 1 16 16,1-2 0-16,2 3 160 0,-1-2 48 0,1 1 0 0,0-2 0 16,0 3-112-16,2-2-16 0,-1 1 0 0,-1-2 0 15,-3-5-288-15,0 0-64 0,0 0-16 16,18 21 0-16,-18-21-208 0,0 0 0 0,0 0 128 15,0 0-128-15,0 0 0 0,30 17-128 0,-30-17 128 0,0 0-208 32,0 0-672-32,0 0-128 0,0 0-16 0,0 0-16 0,0 0-800 0,0 0-144 0,32-19-48 0,-30 9-7456 15</inkml:trace>
  <inkml:trace contextRef="#ctx0" brushRef="#br0" timeOffset="37581.18">12232 11427 4607 0,'-1'-4'192'0,"1"3"64"0,-1-1-256 0,1 2 0 0,0 0 0 0,-1 0 0 0,1 0 1280 0,0 2 192 15,0 1 64-15,1 4 0 16,0 0 480-16,1 2 96 0,0 3 32 0,2-1 0 0,0 0-272 0,-1 3-48 0,3-2-16 0,-1 0 0 16,0 2-912-16,1-4-192 15,-1 1-48-15,-5-11 0 0,9 19-464 0,-6-11-192 0,-3-8 128 0,7 14-128 32,-5-10 160-32,0-1-160 0,0 0 192 0,-2-2-192 0,0-1 320 0,0-1-64 0,0-2 0 0,-2-1 0 15,0-1-128-15,0-1-128 0,-1-1 192 0,1-1-192 16,0-2 0-16,-1 2-352 0,1-1 48 15,0-1 16-15,0 1-48 0,0 2-16 0,1-3 0 0,0 0 0 16,1 1 144-16,0 0 16 0,0 2 16 0,2 2 0 16,0 0 176-16,0 3 0 0,-2 2 0 0,0 0 0 0,0 0 0 15,0 0 0-15,0 0 0 0,0 0 128 0,32 19 368 16,-32-19 80 0,0 0 0-16,22 24 16 0,-22-24-96 0,15 21-32 0,-15-21 0 0,15 21 0 0,-15-21-144 15,14 20-48-15,-14-20 0 0,11 20 0 16,-6-9 176-16,-1-2 16 0,0 0 16 0,-3-2 0 0,1-2-320 0,-1 2-160 15,0-3 160-15,0 1-160 16,-1-2-592-16,0-2-224 0</inkml:trace>
  <inkml:trace contextRef="#ctx0" brushRef="#br0" timeOffset="58874.63">7851 8359 911 0,'0'0'0'0,"0"0"0"0,0 0 0 0,-1 0 0 0,1 0 368 0,0 0-16 16,0 1 0-16,0-1 0 0,0 0 0 0,0 2 0 15,0-2 0-15,0 0 0 16,0 0-352-16,0 0 0 0,0 0-160 0,1 2 160 0,-1-2-208 0,0 0 64 0,0-2 16 0,0 2 0 16,0 0 128-16,1 2 0 0,-1-2 128 0,1 0-128 15,-1 0 224-15,1 0-32 32,1 1 0-32,0-1 0 0,0 1-48 0,2-1-16 0,-1 0 0 0,3 2 0 15,-2-2-128-15,3 0 0 0,0 0 0 0,1 0 0 16,0 0 0-16,0 0 0 0,1 0 0 0,-1 0 0 15,1-2-144-15,1 2 144 0,-1 0-192 0,-1 0 192 16,1 0-192-16,-2 0 192 0,1 0-192 16,0 0 192-16,-1-1 0 0,0 1-128 0,0 0 128 0,0 0 0 15,-1 0 0-15,1 0 0 0,-2 0-128 0,0 1 128 0,0-1-176 0,-1 0 32 16</inkml:trace>
  <inkml:trace contextRef="#ctx0" brushRef="#br0" timeOffset="59325.82">8701 8359 5119 0</inkml:trace>
  <inkml:trace contextRef="#ctx0" brushRef="#br0" timeOffset="60181.3">8203 8385 911 0,'-1'0'0'0,"0"0"0"0,1 0 0 0,0 0 0 31,-1 0 336-31,1 0-16 0,-1 0 0 0,0-2 0 16,-1 2-192-16,2 0-128 0,-1 0 128 0,0 0-128 15,0 0 0-15,1 0 0 0,0 0 0 0,0 0 0 0,0 0 0 0,0 0 0 16,0 0 0-16,1 0-128 0,-1 0 128 0,0 0 0 15,0 0 0-15,1 0-128 0,0 0 128 0,-1 0 0 16,1 0 0-16,1 2 0 0,0-2 192 0,2 0-48 16,0 1 0-16,0-1 0 0,2 2 112 0,0-2 32 15,3 0 0-15,-9 0 0 0,0 0-144 0,0 0-16 16,52 2-128-16,-52-2 192 0,0 0-192 0,54 0 0 16,-54 0 0-16,0 0 0 0,60-2 0 0,-60 2 0 15,41 0 0-15,-41 0 0 0,42 0 0 0,-42 0 0 16,45 0 0-16,-45 0 0 0,43 2-144 0,-43-2 144 15,40-2 0-15,-40 2-144 0,0 0 144 0</inkml:trace>
  <inkml:trace contextRef="#ctx0" brushRef="#br0" timeOffset="60608.13">9151 8376 975 0,'8'1'0'0,"-1"0"0"0,-2 1 0 0,0-2 0 0,-2 0 0 0,-1 0 0 16,2 0 0-16,3 1 0 0,3 1 0 0,-10-2 0 16,0 0-224-16,41 3 80 0,-41-3 144 0,0 0 0 15,34 4 0-15,-26-4 0 0,1 2 256 0,-2-2-32 0,0 1 0 0,-3 1 0 16,1-2-16-16,-1 0 0 0,-2 0 0 0,1 0 0 16,0 0-208-16,0 0 128 0,-1 0-128 15,2 0 0-15,0 0 0 0,0 0 0 0,2-2 0 0,1 2 0 16,-1-1 0-16,1 1 0 0,2 0 0 0,0 0 0 15,0-2 0-15,0 2 0 0,0 0 0 0,0-2 0 16,0-1 0-16,-9 3 144 0,0 0-16 0,0 0 32 16,0 0-160-16,42-11 128 0,-33 8-128 0</inkml:trace>
  <inkml:trace contextRef="#ctx0" brushRef="#br0" timeOffset="61017.48">9168 8362 911 0,'2'0'0'0,"0"2"0"0,0-2 0 0,-1 1 0 15,1-1 176-15,1 1-48 0,3 1-128 0,3-1 192 16,4 4-32-16,-13-5-16 0,34 6 0 0,-34-6 0 0,38 8-16 0,-38-8 0 16,38 4 0-16,-38-4 0 0,40 0-128 0,-40 0 128 15,43 0-128-15,-43 0 128 0,42-4-128 0,-42 4-256 16,0 0 64-16,60-7 16 0,-60 7 176 0,0 0 256 16</inkml:trace>
  <inkml:trace contextRef="#ctx0" brushRef="#br0" timeOffset="61255.88">10020 8347 3679 0,'-1'0'160'0,"1"1"32"0,0 1-192 0,1-2 0 16,0 0 0-16,0 0 0 0,0 0-368 0,2 0-112 0,2 1-32 0,0 0 0 0,2-1 512 0,-1 0 0 15,1 0 0-15,-2-1 160 16,-2 0-160-16,-1 1 0 0</inkml:trace>
  <inkml:trace contextRef="#ctx0" brushRef="#br0" timeOffset="61516.94">10066 8352 3679 0,'-2'0'160'0,"1"2"32"0,1-2-192 0,0 0 0 16,0 0 0-16,0 0 0 0,0 1 288 0,1 1 16 0,1 0 0 16,2 1 0-16,0 0-304 0,1 0 160 15,3 0-160-15,0 0 128 0,2 0-128 0,1-2 192 16,1 2-192-16,0-1 192 0,-12-2 128 0,0 0 16 0,39 0 16 16,-39 0 0-16,0 0-352 0,39-2 0 0,-39 2 0 15,0 0 0-15,0 0 0 0,48-3 0 0,-48 3 0 0,0 0 0 16,0 0 0-16,47 0 0 0,-47 0 0 0,0 0 0 15,37 2 0-15,-37-2-208 0,0 0 80 0,38 0 128 16,-38 0-288-16,0 0 64 0,35 3 16 0,-35-3 0 16,0 0-96-16,0 0-16 0,41 3 0 0,-31-1 0 15,-10-2 16-15,0 0 0 0,0 0 0 0,42 0 0 16,-42 0 304-16,0 0 0 0,0 0 0 0,45-7 0 0,-45 7 0 16,0 0 0-16,0 0 0 0,46-10 0 0</inkml:trace>
  <inkml:trace contextRef="#ctx0" brushRef="#br0" timeOffset="61858.41">10912 8352 911 0,'3'2'0'0,"-1"-1"0"0,-1 1 0 0,1 0 0 15,0-2 192-15,-1 1-64 0,1 1 0 0,2 0 0 16,2 0 64-16,3 1 16 0,2 2 0 0,0-1 0 16,0-2 128-16,-1 1 32 0,1 0 0 0,-1-1 0 15,2 0-368-15,-3-2 128 0,0 2-128 0,1-2 0 16,0 0 0-16,-10 0 0 0,0 0 0 0,0 0 0 16,43 3-256-16,-43-3 48 0,0 0 0 0,38 0 0 15,-38 0-64-15,0 0-16 0,41 2 0 0,-41-2 0 0,0 0 416 16,41-2 64-16,-41 2 32 0,0 0 0 0,41-2-64 15,-41 2-16-15,0 0 0 0,0 0 0 16,50-5-144-16,-50 5 0 0,0 0 0 0,0 0 0 0,46-10 0 0,-46 10 0 16,0 0 0-16,0 0 0 15,46-7 0-15,-46 7 0 0,0 0 0 0,39-5 0 0,-39 5 0 0</inkml:trace>
  <inkml:trace contextRef="#ctx0" brushRef="#br0" timeOffset="62018.87">11825 8348 2127 0,'7'2'192'0,"-1"-2"-192"16,-3 1 0-16</inkml:trace>
  <inkml:trace contextRef="#ctx0" brushRef="#br0" timeOffset="62129.43">12039 8371 2367 0,'0'0'0'0,"0"0"0"16,0 0 0-16,0 0 0 16,0 0 0-16,0 0 0 0,47-3 0 0,-47 3 0 0,44-4 0 0,-44 4 0 15,45-2 0-15,-45 2 0 0,35 0 0 0</inkml:trace>
  <inkml:trace contextRef="#ctx0" brushRef="#br0" timeOffset="62331.89">12346 8371 2127 0,'3'3'192'16,"0"-3"-192"0,-1 0 0-16,0 0 0 0,0 0 0 0,1 0 0 15,1 0 0-15,5 2 0 0,-9-2 0 0,0 0 0 0,38 0 0 16,-38 0 0-16,0 0 0 0,0 0 0 0,42-2 0 0,-32 2 0 0,-10 0 0 0,0 0 0 31,0 0 0-31,37-3 0 0,-37 3 0 0,0 0 0 0,0 0 0 0,0 0 0 0</inkml:trace>
  <inkml:trace contextRef="#ctx0" brushRef="#br0" timeOffset="62538.25">12728 8383 2367 0,'4'2'0'15,"-2"-1"0"1,-1-1 0-16,-1 0 0 0,0 0 0 0,1 0 0 31,1 2 0-31,2 0 0 0,-1-2 0 0,2 2 0 16,-2-2 0-16,0 0 0 0,-1 0 0 0,1 0 0 0,-1 0 0 0,1-2 0 0,1 2 0 0,-1-2 0 31,2 0 0-31,0 1 0 0,2-1 0 0,-2-1 0 0,-1 1 0 0,1 0 0 16</inkml:trace>
  <inkml:trace contextRef="#ctx0" brushRef="#br0" timeOffset="63647.59">12312 8411 4607 0,'-10'3'400'0,"3"-3"-400"0,1 2 0 0,2-2 0 0,4 2 352 0,-1-2-16 0,0 1 0 0,-1 1 0 15,-1 0 544-15,-1 1 96 0,2 0 32 0,1-2 0 32,0 1-720-32,2-1-144 0,0 1-16 0,0-1-128 15,2 1-704-15,1 0-240 0,0-1-48 0,0 0-16 0,2 2 592 0,0-1 112 16,2 1 32-16,0-1 0 0,1 0 544 0,2 0 112 16,1 3 32-16,1-2 0 0,0-1 160 0,3 0 16 0,2 0 16 15,0 1 0-15,2-1-336 0,-20-2-64 0,41 0-16 0,-41 0 0 16,41 0-192-16,-41 0 0 15,39 0 0-15,-39 0 0 0,37-2 0 0,-37 2-160 0,33 0 160 0,-33 0-192 0,31 2 192 0,-18-2-192 32,-13 0 192-32,0 0-192 0,37 3 192 0,-27-3 0 0,-10 0 0 0,0 0-128 0,0 0 128 0,35 0 0 31,-27-2 0-31,0 1 0 0,-3-1-560 16,1-1-128-16,0 1-16 0,-2-2-16 0,-1 1 720 0,-2-2 0 0,-1 3 0 15</inkml:trace>
  <inkml:trace contextRef="#ctx0" brushRef="#br0" timeOffset="64032.82">12909 8428 2735 0,'2'1'0'0,"1"-1"0"16,-1 0 0-16,0 0 0 0,-1 0 0 0,1 0 0 15,1 0 160-15,3 1 80 0,1-1 16 0,0 0 0 16,-1 0-64-16,-1 2 0 0,-1-2 0 0,-1 1 48 0,-1 1-240 16,-1-2-128-16,1 1 128 0,-1 1-192 0,0 1 192 0,0-2 256 15,0 1-48-15,1 1-16 0,0-1-48 0,2-2-16 16,0 1 0-16,0-1 0 0,1 2-128 0,1-2 0 15,0 0 0-15,1 0 128 0,-1 0-128 0,0 0 0 16,1-2 0-16,0 2 0 0,-2 0 0 0,2 0 0 16,-1-1 0-16,1 1 0 0,-2 0-144 0,1 0 144 15,0 0 0-15,0 0 0 0,-1 0-144 0,-2 0 144 16,1 0 0-16,0 0-144 16,-2 0-304-16,1 0-64 0,0 0-16 0,-1 0 0 0,0 0 528 0,0 0 0 0,1-2 128 0,-1 2-128 15,-1-2 0-15,0-1 0 16</inkml:trace>
  <inkml:trace contextRef="#ctx0" brushRef="#br0" timeOffset="66096.24">13083 8406 2591 0,'0'0'224'0,"0"0"-224"15,0 0 0-15,0 0 0 0,0 0 288 0,0 0 16 16,1 0 0-16,0 0 0 0,0 0-80 0,0 0-16 0,1-2 0 0,-1 1 0 16,1-2-208-16,-1 0 0 0,1 1 0 0,-1-3 0 15,0 3 0-15,-1-1 0 16,0-2 0-16,0 1 0 0,0 2 0 0,0-3 0 0,0 4 0 0,1-1 0 15,-1 0 0-15,1 2 0 0,0 0 0 0,0 0 0 16,0 0 176-16,-1 1 144 16,0 0 16-16,0 1 16 0,0 1 160 0,0 2 16 0,0-3 16 0,0 3 0 15,-1-2-224-15,0 1-32 0,1 1-16 0,-1 0 0 16,0-2-48-16,0 1-16 0,0 0 0 0,1 1 0 0,-1 0-16 0,1 0 0 16,1 1 0-16,-1 0 0 0,2 3-192 0,-1-2 0 15,1 3 0-15,-1 1 0 0,0-1 0 0,1-1-128 16,0 3 128-16,0-1-160 15,0 3-480-15,-1-1-80 0,0-1-32 0,0-2 0 0,0 1 752 0,0-3 0 16,1 2 0-16,-1-3 0 0,0 1 0 16,-1 0 0-16,0-3 0 0</inkml:trace>
  <inkml:trace contextRef="#ctx0" brushRef="#br0" timeOffset="66379.28">13115 8826 3119 0,'0'3'128'0,"0"-1"48"0,-1 0-176 0,1 1 0 0,0-3 0 0,0 1 0 0,0 2 0 0,0 0 0 0,0 4 0 0,0 0 0 0,1 2 528 0,-1 1 96 15,0 2 16-15,0-3 0 0,1 1-640 16,-1 0-144-16,1 1-32 0,-1-1 32 15,0 2-480-15,0-3-80 0,0 1-32 0,-1 1 16 0,2 0 560 0,-1 0 160 16,0-4 0-16,0 1 0 0,0 1 0 0,-1-5 0 16,0-1 0-16,1 2 0 0,2 4 0 0,0-1 0 15,-1 1 0-15,-1 0 0 0,0 2 0 0</inkml:trace>
  <inkml:trace contextRef="#ctx0" brushRef="#br0" timeOffset="66665.24">13113 9303 3887 0,'0'9'176'0,"0"-4"32"0,0 0-208 0,0-1 0 0,0-1 0 0,0-1 0 0,0 1 0 0,0 4 0 0,0 2 0 0,0 3 0 16,0 4 416-16,1-1 32 0,-1-3 0 0,0 2 0 31,0-2-448-31,0-2 0 0,0 1 0 0,0-1 0 0,0-3-288 0,0 2 0 0,0-1 0 0,1-1 0 31,-1 2 32-31,0-2 0 0,0 2 0 0,0 0 0 0,0 0 0 16,0 0 0-16,0 2 0 0,0-1 0 0,0 3 256 16,0-2 0-16,0 1 0 0,0-2 0 0,0-1 0 15,0 0 0-15,0 3 0 0,0-3 0 0,-1 1 0 0,-1-1-128 16,0 2 128-16,0 0 0 0,0-2 0 0,0 0 0 16,1 0 0-16,3-1 0 0,2-5 0 0,0 4 0 15,-4 4 0-15,0 2 0 0,-1-2 0 0,-2 3 0 16,0-2 0-16,-1-1 0 0</inkml:trace>
  <inkml:trace contextRef="#ctx0" brushRef="#br0" timeOffset="66868.78">13055 10142 3743 0,'-3'12'320'0,"2"-8"-320"0,1 2 0 0,-1-3 0 16,1 0 0-16,0 0 0 0,0-1 0 0,-1 3 0 16,1 7 0-16,0 0 0 0,0 0 0 0,-1 3 0 15,-3 8 0-15,2-2 0 0,2-7 0 0,1-5 0 0</inkml:trace>
  <inkml:trace contextRef="#ctx0" brushRef="#br0" timeOffset="67091.14">13068 10491 4159 0,'0'2'0'15,"0"-2"0"-15,0 1 0 0,0 1 0 16,0-2 0-16,-1 2 0 0,1 0 0 0,-1 0 0 16,1 3 0-16,-2-2 0 0,2-1 0 0,-2 3 0 0</inkml:trace>
  <inkml:trace contextRef="#ctx0" brushRef="#br0" timeOffset="67567.03">13115 9775 3711 0,'0'0'320'0,"0"-1"-320"16,0 1 0-16,0 0 0 0,0 0 512 0,0-2 16 0,0 2 16 0,0-2 32 15,0-2 128-15,0-1 0 0,1 1 16 0,-1-2 32 16,1 1-480-16,1-1-80 0,-1 2-32 0,1 0 32 16,-1-1-48-16,1-2-16 0,-1 5 0 0,1-3 32 15,-2 2-32-15,1 0-128 16,0 2 192-16,0 1-16 0,0 0-176 0,0 0 0 15,0 1 0-15,0 2-128 0,0 0 128 0,-1-1-128 0,1 3 128 0,0 0 0 16,0 2-192-16,-1-2 192 16,1 3-192-16,-1 0 192 0,0 0 288 0,-1 2 128 0,1 1 32 0,-1-1 16 0,1 1 0 0,-2 1 0 15,1 2 0-15,-1-2 48 0,1 0-208 0,-1 0-48 16,0 2 0-16,1-2 32 0,0 3-288 0,1 1 0 16,-1 2 0-16,0-1 0 0,1 2-144 0,0 0-128 15,0-1-32-15,1 2 48 16,1-1-512-16,-1 2-80 0,1 3-32 0,1-5 0 0,0 0 672 0,1 0 208 15,4 2 0-15,-3-4 0 0</inkml:trace>
  <inkml:trace contextRef="#ctx0" brushRef="#br0" timeOffset="67789.23">13130 10386 2751 0,'-2'8'128'0,"0"-4"16"16,1-1-144-16,0 1 0 0,0-1 0 0,1-1 0 0,-1 0 976 0,1 3 176 16,-1 4 16-16,-1 1 16 0,1 2 32 0,0 2 0 15,1 0 0-15,1 0 0 0,0 1-528 0,1-1-112 16,0 0 0-16,0-1-16 0,1 3-240 0,-2-2-64 16,0-1 0-16,1 0 0 0,0 1-256 0,-1-2 0 15,0 0 128-15,0 1-128 16,0 0-880-16,-1 1-224 0,0 3-48 0,-1-3-4112 0</inkml:trace>
  <inkml:trace contextRef="#ctx0" brushRef="#br0" timeOffset="68089.42">13088 11018 4223 0,'0'2'384'0,"0"0"-384"0,-1 0 0 0,1 0 0 16,0-1 0-16,-1 3 0 0,0 1 0 0,0 3 0 15,0 3 0-15,0-1 0 0,0 3 0 0,0-3 0 16,1 2 0-16,0 0 0 0,0-2 0 0,0 1 0 16,0-2 0-16,0 1 0 0,0 2 0 0,1-2 0 0,-1-3 496 0,0 2 80 15,1-2 0-15,-1 2 32 0,0-1-608 0,0-1-160 16,-1 2-16-16,1-1 32 15,0-2 144-15,0 2-128 0,0-1 128 0,0-2 0 0,-1 0-176 0,0 0 176 16,0 1-128-16,0-1 128 16</inkml:trace>
  <inkml:trace contextRef="#ctx0" brushRef="#br0" timeOffset="68580.74">13090 11486 4623 0,'0'3'0'0,"0"-1"0"16,0-2 0-16,0 1 0 0,0 1 0 0,0 1 0 15,0 1 752-15,1 3 176 0,0 3 32 0,0 2 16 16,0 0-192-16,0-1-32 0,0 0-16 0,0-1 0 16,0 2-288-16,-1-2-64 0,1 0-16 0,0-2 0 15,0 2-144-15,0-6-32 0,-1 2 0 0,0-2 16 16,0-1-208-16,1-1 0 0,-1 1 0 0,1-1 0 0,1-1-208 0,-1 0 16 15,0-1 0-15,0 0 0 0,0 2-48 0,0-2 0 16,0 1 0-16,0 1 0 31,0-2-144-31,0 2-48 0,0 1 0 0,0 0 0 0,0 0-16 0,0 0-16 16,-1 2 0-16,1-3 16 0,0 3 256 0,-1 0 192 0,1-1-208 0,-1 1 80 0,1 0 128 0,-1-1 0 16,0-1 0-16,0 0-128 0,0 0 128 0,0-2 0 15,0 1-144-15,0 1 144 0,-1-1-128 0,1-2 128 16,0 0-160-16,0 0 160 0,0 0 0 0,0 0-192 15,0 1 192-15,0 1-160 0,1 0 160 0,-1 0-128 0,1 1 128 16,-1 0-128-16,1 1 128 0,0 0 144 16,0 1-16-16,-1 0-128 15,1 2 304-15,-1-2-48 0,1 2-16 0,-1-2 0 0,1 0 336 0,0 0 64 16,-1 1 0-16,1-1 16 0,-1-2 0 0,0-1 0 16,0 2 0-16,-1-1 0 0,1-3 0 0,0 0 0 0,-1 2 0 0,0-2 0 15,1-2-144-15,-1 0-48 0,1 1 0 0,0 1 0 16,0-2-304-16,-1 0-160 0,1 0 160 0,0 0-160 15,0 1 0-15,0-1 0 0,1 1 0 0,-1-1 0 16,0 1-832-16,1 0-48 0</inkml:trace>
  <inkml:trace contextRef="#ctx0" brushRef="#br0" timeOffset="68866.42">13127 11785 1839 0,'-2'3'0'0,"1"-1"160"32,0-1-160-32,0 0 0 0,0-1 0 0,1 2 0 0,0-2 656 0,-1 1 112 0,0 1 0 0,0-1 16 0,0 3 96 0,0-4 16 15,1 2 0-15,-1-2 0 0,1 0-512 0,1 0-112 0,-1 0-16 0,0 0 0 16,1 0-256-16,-1 0 0 16,1 0-128-16,-1 0 128 31,0 0-448-31,1 2 0 0,-1-2 0 0,0 0 0 0,0 1-80 0,0 1-16 0,0-2 0 0,0 0 0 0,-1-2 208 0,1 1 32 0,0 1 16 0,-1-2 0 31,0 1-128-31,1 0-32 16,0-1 0-16,0 0 0 0,0 1 448 0,1-2 128 0,0 0 0 0,0 0 0 15,1 0-128-15,-1 1 0 0,-1-1 128 0,-1 0-128 16</inkml:trace>
  <inkml:trace contextRef="#ctx0" brushRef="#br0" timeOffset="69562.67">13137 11802 3679 0,'0'0'320'0,"0"0"-320"0,-1 0 0 0,1 0 0 0,0 1 752 0,-1 0 80 15,0-1 0-15,1 0 16 0,-1 2-16 0,-1-2 0 16,2 1 0-16,-1-1 0 0,0 2-464 0,0-2-112 16,1-2 0-16,0 2-16 0,0-1-16 15,0-1 0-15,0 1 0 0,0 0 0 0,0-1 192 16,0-1 32-16,0-2 16 0,0 3 0 0,0-2 80 0,0 1 16 16,0 0 0-16,1 0 0 0,-1 0-176 15,1 0-48-15,-1 0 0 0,1 1 0 16,-1 2 32-16,1-1 0 0,0 1 0 0,0 1 0 0,1 1-112 0,-1-1-32 15,1 3 0-15,0-1 0 0,-1 1-96 0,0 2 0 16,-1-1-128-16,0 1 192 0,0-1-192 16,-1-1 0-16,0 1 0 0,0 0 0 0,-1-3 0 0,0 3 0 0,-1-2 0 15,1-1 0-15,-1-2 0 16,0 0 128-16,-1-2-128 0,1-1 0 0,0 1 0 0,0-1 128 0,-1 1-128 0,1-3 0 16,0 0 400-16,1 1-16 15,0-1 0-15,0 0 0 0,1 3-128 0,0-3-16 0,2 0-16 16,-1 2 0-16,1-1-224 0,0 2 176 0,1-1-176 0,0 3 160 15,0 0-160-15,1 0 0 0,0 0 0 0,0 1 128 16,0 1-128-16,0 0 0 0,0-2 0 0,0 3 0 16,0-2 0-16,-2 0 0 0,0 2 0 0,0-1 0 0,0 1 0 0,-2-1 0 15,0 0 0-15,0-1 0 0,0 0 0 0,-1 1 0 16,-1-2 0-16,0 0 0 0,-1 0 0 0,1 1 0 16,-1 1 0-16,0-2 0 0,1 0 0 0,-1-2 0 15,1 1 0-15,-1-1 0 0,3 1 0 0,0 0 0 16,0-1 0-16,1 0 0 0,0-1 0 15,2 1 0-15,-1 1 0 0,1-1-6464 16,2 0-1232-16</inkml:trace>
  <inkml:trace contextRef="#ctx0" brushRef="#br0" timeOffset="71307.49">13448 12120 6447 0,'0'0'576'0,"-1"0"-576"16,1 0 0-16,0 0 0 0,0 2 704 0,-1-2 48 0,0 1 0 0,0 0 0 15,0 1 176-15,-1 1 32 16,0-1 16-16,0 1 0 0,1-2-128 0,0 0-16 16,1-1-16-16,0 0 0 0,-1 0 64 0,0 0 16 0,1-1 0 0,-1 0 0 15,1 1-208-15,0 0-48 0,0 0 0 0,0 0 0 0,1 0-256 0,-1 2-48 16,1 0-16-16,0 1 0 0,-1 2 160 0,1-1 32 31,0 2 0-31,0 2 0 0,1 1 32 0,1 0 16 16,0 2 0-16,-1-1 0 0,2 1-192 0,-1 1-48 15,1-2 0-15,-2 0 0 0,1-2-176 0,1 1-144 0,0-1 192 0,-1-3-192 16,1 0 0-16,0-3 0 0,-1-2 0 0,0 0 0 0,1-2 0 0,0-1 0 0,-1 1 0 0,1-2-144 31,0-1 144-31,-1 0 0 0,0 0 0 0,1-1 0 0,-1 0-384 0,0-1 16 0,0 2 0 0,0-2 0 47,1 0-384-47,-1-2-80 0,-1 1 0 0,1-1-16 16,0 0-480-16,-1-2-80 0,1 2-32 0,-1 0 0 0,1 0-80 15,0-1-16-15,-1 3 0 0,0 0 0 0,0-2 736 0,0 4 144 16,0 0 16-16,-1 2 16 0,0 0 624 0,0 0 0 0,-1 0 0 0,0 1 0 16,0 1 0-16,0 1 0 0,-1 0 0 0,0 0 0 15,1 0 368-15,-1 0 32 0,-1 0 16 0,1 0 0 0,0 0 288 16,-1 0 48-16,2 0 16 0,-2-2 0 0,1 2-96 0,0-1-16 15,0 0 0-15,1 1 0 0,-1 0-32 0,1-2-16 16,0 2 0-16,0 0 0 0,0 2-16 0,1-1 0 16,1 0 0-16,-1 1 0 0,1 2 32 0,-2 0 0 15,2-2 0-15,1 3 0 0,-1 0 80 0,1 2 32 16,0 0 0-16,1 0 0 0,0 0-192 0,1 1-32 16,-2 0-16-16,1 2 0 0,1-2-256 0,-2 1-48 15,1-2-16-15,0 0 0 0,-1 0-176 0,0 0 0 0,0-2 144 16,0 0-144-16,0 0 0 0,-1-1 0 0,1-2 0 0,0 1 0 31,0-3-384-31,-1 0-64 0,1-2 0 0,0 1-11744 0</inkml:trace>
  <inkml:trace contextRef="#ctx0" brushRef="#br0" timeOffset="71868">13758 12135 5375 0,'-1'0'480'0,"0"0"-480"0,0 1 0 0,1-1 0 16,0 0 864-16,-1 0 80 15,0 2 16-15,-1 1 0 0,-1 0 448 0,0 1 96 0,0 0 16 0,2 2 16 16,-1-2 112-16,1-2 16 0,0 3 16 0,1-2 16 0,0-2-256 0,1 0-48 16,1 1-16-16,-1-2 16 0,2 0-496 0,0-2-112 15,2 0-16-15,-5 2 16 0,0 0-240 0,0 0-48 16,0 0-16-16,0 0 32 0,43-19-128 0,-43 19-32 15,0 0 0-15,0 0 16 0,0 0-368 0,45-15 0 16,-45 15 0-16,0 0 0 0,0 0-160 0,0 0-16 16,0 0 0-16,0 0 16 15,0 0-1392-15,0 0-288 16</inkml:trace>
  <inkml:trace contextRef="#ctx0" brushRef="#br0" timeOffset="72383.46">14030 12072 3679 0,'-1'0'320'0,"1"-2"-320"0,0 2 0 0,0 0 0 0,-1-2 1072 0,0 1 144 16,0 1 16-16,-1-2 16 0,0-1 496 0,0 1 112 15,-1 2 0-15,1 0 16 0,0 2-304 0,0-1-64 32,1 1-16-32,-1 1 0 0,0 0-496 0,1 0-96 0,-1 2-32 0,1 0 0 0,0 0-240 0,0 2-48 15,0 0-16-15,0 2 0 0,1 1-224 0,-1-1-32 16,1 3-16-16,0-2 0 0,0 2-288 0,0 2 0 0,0 0 0 0,0 0 0 31,1-1 0-31,1-2 0 0,1-1 0 0,0 0 0 16,0-2-128-16,0-3 128 0,1 0 0 0,1-3-144 15,-5-2 16-15,0 0 0 0,0 0 0 0,0 0 0 16,0 0-384-16,0 0-80 16,40-19-16-16,-40 19 0 0,0 0 416 0,18-26 192 0,-12 17-192 0,-1-1 192 15,1 1 0-15,-1-3 240 0,1 2-16 0,-1-1 0 16,-2 1-96-16,1 1-128 0,-1-2 176 0,-1 0-176 15,-1 2 336-15,-1-1-32 0,1 1-16 0,-1-2 0 16,-1 1-64-16,1 2-16 0,-2-1 0 0,0-3 0 0,-1 5-16 0,0-2 0 16,0 1 0-16,0 1 0 0,0 0-192 0,-1 3 144 15,1 1-144-15,1-2 128 0,-1 4-128 0,0 0 0 16,0 1-160-16,1 0 160 16,0 0-784-16,0 0-64 0,0-2-16 0,0 2-6512 15,1-2-1312-15</inkml:trace>
  <inkml:trace contextRef="#ctx0" brushRef="#br0" timeOffset="72603.87">14036 12112 6447 0,'-1'1'272'0,"0"1"80"0,0-2-352 0,1 0 0 0,0 0 0 0,0 2 0 15,1-2 1184-15,0 1 160 0,1 1 48 0,1 1 0 16,2 1 848-16,0 0 192 0,1 1 16 0,0 0 16 15,2 2-336-15,-1 0-64 0,-7-7-16 0,0 0 0 16,28 21-768-16,-28-21-176 0,0 0-16 0,36 18-16 16,-36-18-544-16,0 0-96 0,35 13-32 0,-35-13 0 15,0 0-704-15,0 0-144 0,0 0-16 0,38 5-13728 16</inkml:trace>
  <inkml:trace contextRef="#ctx0" brushRef="#br0" timeOffset="79288.81">13344 12044 1839 0,'-3'2'160'0,"2"-2"-160"16,0-2 0-16,0 2 0 0,0 0 576 0,1-2 64 0,0 1 32 0,-1-1 0 16,1-1-48-16,-1 0-16 0,0 0 0 15,1-2 0-15,1 4 80 0,-1-1 16 0,0 1 0 0,1 0 0 16,-1 2 64-16,1 0 32 0,0 1 0 0,0 2 0 15,1 2 352-15,1 4 64 0,-1-1 0 0,2 3 16 16,2 3 48-16,-2 3 0 0,4 1 0 0,-2 2 0 16,2 3-384-16,-1 0-64 0,0 0 0 0,1-3-16 15,-2 0-432-15,1-4-64 0,-2 0-32 0,1-3 0 16,-1 0-288-16,-1-4 128 16,1-3-128-16,0 0 0 0,0-5 0 0,-1 0 0 0,0-4 0 0,-2 0 0 0,0-3 0 0,0-2-224 15,0-3 64-15,-2 1 16 16,1-3-384-16,-1 0-80 0,-1-2-16 0,0-1 0 15,-1 1-464-15,0-1-80 0,0 2-32 0,-1-3 0 16,-2 1-272-16,0 1-64 0,2 0-16 0,-1 2 0 16,-1-2 560-1,2 2 112-15,-1 2 32 0,1 1 0 0,0 2 528 0,2 3 96 0,-2-1 32 0,1 2 0 0,0 0 528 0,0 3 112 16,1 0 32-16,1 1 0 0,-1 1 432 0,1 3 96 16,1-1 16-16,-1 1 0 0,1 0-128 0,-1-1 0 15,1 1-16-15,0 0 0 0,-1 0-240 0,1 0-64 16,-1-1 0-16,0-2 0 0,-1 3-256 0,0-2-64 15,0-1-16-15,0 0 0 0,0 1 0 0,0-1 0 16,0-2 0-16,1 0 0 16,-1-2-112-16,0 2-128 0,0-3 176 0,0 0-176 0,0 0 0 0,1-2 0 15,-1 2 0-15,1-1-192 32,0 1-256-32,1-1-32 0,0 1-16 0,0-1 0 0,1 1-112 0,-1 1-32 0,1 1 0 0,0 1 0 15,1 0-240-15,0 0-48 0,-1 0-16 0,0 1 0 0,0 1-208 16,0 1-32-16,-1 1-16 0,0-2 0 15,0 1 544-15,-1 2 96 0,0-1 32 0,-1 1 0 0,0 1 320 0,0 0 64 16,0-1 16-16,-1 0 0 16,0 2 128-16,1-1 0 0,-1-1 160 0,1 2-160 15,-1-1 640-15,1 0 16 0,1 0 16 0,0 0 0 0,0 1 288 0,2 0 64 16,0 3 16-16,1-3 0 0,-1 2-144 0,1 1-16 16,0-1-16-16,0 1 0 0,0-1-240 0,0 1-48 15,2-1-16-15,-2-1 0 0,0-1-384 0,1-3-176 16,-1-1 160-16,0-1-8368 15</inkml:trace>
  <inkml:trace contextRef="#ctx0" brushRef="#br0" timeOffset="79752.47">13502 12033 3679 0,'-2'0'160'0,"1"0"32"0,1-1-192 0,0 1 0 15,0-2 0-15,0 2 0 0,-1-2 512 0,1 1 64 16,0-2 16-16,-1-1 0 0,1-1 544 0,1 3 96 16,0-1 32-16,-1 3 0 0,1 0 16 0,1 1 0 15,-1 3 0-15,1 1 0 0,0 0 48 0,1 4 16 0,-2 1 0 0,2-1 0 16,0 1-368-16,0 1-64 15,1 1-16-15,-2 0 0 0,2 0-320 0,0 0-64 0,-1-2 0 16,1 1-16-16,0-2-176 0,0 1-16 0,-1 0-16 0,1-3 0 16,0 2-160-16,-1-2-128 0,2 0 192 0,-1 1-192 15,-1-2 0-15,1 2 0 0,-1-3 0 0,1 3 0 16,-1 0-928 0,1-1-240-16</inkml:trace>
  <inkml:trace contextRef="#ctx0" brushRef="#br1" timeOffset="125362.39">3021 4642 6447 0,'-3'-5'576'0,"1"2"-576"15,1 0 0-15,0 2 0 0,1-1 432 0,0 1-32 0,0 1 0 0,0-2 0 16,0-1 1136-16,0 1 208 15,1 0 48-15,-1-2 16 0,2 3-144 0,0 1-16 0,1 0-16 0,-1 0 0 16,2 1-352-16,1 1-64 0,0 0 0 0,2 2-16 16,-1-1-432-16,-6-3-96 0,0 0-16 0,0 0 0 15,0 0-64-15,43 33-16 0,-43-33 0 0,0 0 0 0,0 0-112 0,35 40-16 16,-35-40-16-16,0 0 0 0,24 38-176 0,-24-38-16 16,11 27-16-16,-6-10 0 0,-1 1-224 15,-2 1 128-15,-1 1-128 0,-2-2 0 0,0 1 0 0,-1-3 0 16,-2-1 0-16,0-1 0 0,1 0 0 0,-1-4 0 15,-1 1 0-15,2-3 0 0,0-4 0 0,-1 1 0 16,0-2 128-16,2-3-128 0,-2 0 320 0,1-3 0 16,0-2 16-16,1-2 0 0,0-2 224 0,0-3 32 0,1-1 16 15,1-2 0-15,1-4-416 0,0 2-64 0,1-5-128 0,1 2 176 16,2-1-176-16,0-1 0 0,1 1 0 16,1-1 0-16,0 0 0 0,0 2 0 0,1 2 0 0,0 2 0 15,-1 2-128-15,-1 0 128 16,3 0 0-16,-1 2 0 15,-2 2 0-15,3-2 0 0,-2 2 0 0,2-1 0 0,2 1-144 0,-1 1 144 16,-2 4 0-16,0 0 0 0,-1 3 0 0,-1 0-128 0,1 2 128 0,-1 2 0 16,-2-1 0-16,1 2 0 0,-1 0-128 0,-1 2-10224 15,0 2-2032-15</inkml:trace>
  <inkml:trace contextRef="#ctx0" brushRef="#br1" timeOffset="125632.46">3399 4822 13823 0,'1'-2'1216'0,"-1"1"-960"0,0 1-256 0,0 0 0 16,0 1 704-16,1 1 80 15,-1 0 32-15,1 1 0 16,0 4 592-16,0-1 128 0,-1 4 32 0,1 2 0 16,-1 0-576-16,0 0-112 0,1 0-32 0,-1 0 0 15,0 0-400-15,1-1-96 0,-1-2-16 0,1 1 0 16,-1-3-336-16,1 0 0 0,-1-1-192 0,0-1-11584 16</inkml:trace>
  <inkml:trace contextRef="#ctx0" brushRef="#br1" timeOffset="126137.66">3588 4665 11055 0,'-5'-2'976'0,"1"-1"-784"0,1 3-192 0,0-2 0 0,2 2 528 0,0 0 64 15,1 0 16-15,0 0 0 0,-2 0 1408 0,0-1 288 16,2 1 48-16,0-1 16 0,1 1-480 0,2-2-96 15,1 2 0-15,1 0-16 0,1-1-464 0,-6 1-96 16,0 0 0-16,0 0-16 0,36-5-624 0,-36 5-128 16,0 0-32-16,0 0 0 0,39-4-416 0,-39 4 0 15,0 0 0-15,31-7 0 0,-31 7 0 0,0 0 0 16,0 0 0-16,31-5-176 16,-26 4-1536-16,-1 1-304 0</inkml:trace>
  <inkml:trace contextRef="#ctx0" brushRef="#br1" timeOffset="126339.42">3626 4765 14735 0,'-3'3'640'0,"2"-1"160"0,0-2-640 0,0 0-160 16,1 0 0-16,0 0 0 0,1 0 1920 0,-1 0 368 0,1-2 64 0,1-1 16 15,1 1-96-15,3-1-16 0,-1-1 0 0,3 1 0 16,-1 0-848-16,1-1-160 0,-8 4-32 0,0 0-16 15,31-9-640-15,-31 9-128 0,0 0-32 0,0 0 0 0,44-3-400 0,-44 3 0 16,0 0 0-16,0 0-16432 16</inkml:trace>
  <inkml:trace contextRef="#ctx0" brushRef="#br1" timeOffset="131095.01">4221 4305 11967 0,'1'0'1072'0,"-1"-3"-864"0,0 3-208 0,0-2 0 16,0 2 384-16,1 0 16 0,-1-2 16 0,1 0 0 16,0-1 992-16,1 0 192 0,-1 0 32 0,0 2 16 15,0 1-128-15,0 0-32 0,0 2 0 0,0 3 0 16,0 2-288-16,0 3-64 0,-1 4-16 0,1-1 0 0,1 4-32 0,-2 3-16 15,-1 1 0-15,0-2 0 16,0 0-384-16,1 1-80 0,-2-2-16 0,0 1 0 16,0-5-272-16,1-1-64 0,1-2-16 0,0-2 0 15,0-3-240-15,1 0 0 0,0-3 0 0,0-1 0 16,0-1 0-16,0-2 0 0,0-3 0 0,0 0 0 16,0-4 0-16,2-1 0 0,-1-2 0 0,1-3 0 15,0 0 0-15,-1-2 0 0,1 3 0 0,0-3 0 0,0-1-128 0,0-1 128 16,0 1 0-16,1 0 0 0,1-1-128 0,-2 3 128 15,2 0 0-15,0 2 0 0,0 3 0 16,0-1-128-16,0 3 128 0,0-2 0 0,0 3 0 0,-2 0 0 0,2 3 0 16,1-1 0-16,-2 2 0 0,1 1 0 0,-1 2 0 0,2 0 0 15,0 0 288-15,-2 2 16 16,-4-2 0-16,0 0 0 0,0 0 32 0,0 0 16 0,26 43 0 16,-26-43 0-16,0 0-80 0,9 40-16 15,-9-40 0-15,1 31 0 0,-1-19-128 0,0 0-128 0,0 2 192 0,0-2-192 16,1 0 0-16,0-3 0 0,0 1 0 0,0-3 0 15,0-3 0-15,0 1 0 0,1-2 0 0,0-1 0 16,0-2-704-16,0 0-128 16,1-1-48-16,1-3-15504 0</inkml:trace>
  <inkml:trace contextRef="#ctx0" brushRef="#br1" timeOffset="131298.12">4485 4326 6447 0,'1'2'576'0,"0"-2"-576"0,0 0 0 0,0 0 0 15,0 0 1984-15,0 1 272 16,2 1 64-16,-3-2 16 0,0 0 736 0,0 0 160 0,0 0 32 0,45 7 0 0,-45-7-1392 0,28-2-272 16,-28 2-48-16,29-8-16 0,-13 4-640 0,1-3-128 15,-2 2-16-15,1-2-16 16,-1 2-480-16,-2 0-112 0,0 0-16 0,0 1 0 0,-1-1-128 0,-1 1 0 16,-1 1 0-16,0-1 128 15,-1 1-128-15,-3 0 0 0,1 1 0 0,-2 0 0 31,-1 0-704-31,-1-1-80 0</inkml:trace>
  <inkml:trace contextRef="#ctx0" brushRef="#br1" timeOffset="131482.42">4675 4148 2751 0,'-3'1'256'0,"1"1"-256"0,1 0 0 0,0-1 0 16,0 1 1824-16,1 0 320 0,-1 0 64 0,1 3 16 0,-1 4 912 0,0 3 176 15,0 5 32-15,1 3 16 0,-1 3-1328 0,1-2-272 16,0 2-48-16,1-1-16 0,0 0-608 0,-1-22-128 16,3 38-32-16,-3-38 0 0,4 30-656 0,-4-30-128 15,0 0-16-15,10 34-9776 16,-10-34-1936-16</inkml:trace>
  <inkml:trace contextRef="#ctx0" brushRef="#br1" timeOffset="131857.03">4858 4179 6447 0,'3'-2'576'0,"-1"-1"-576"0,2 3 0 16,-1-2 0-16,-1 2 1920 0,0 0 288 0,-1 0 48 0,3-1 16 16,3 0 288-16,1 1 48 0,-8 0 16 0,24-3 0 15,-24 3-1136-15,26-2-208 0,-26 2-64 0,0 0 0 16,35-3-464-16,-35 3-112 0,0 0 0 0,0 0-16 0,39 5-64 0,-32-4-16 15,-2 2 0-15,-1 0 0 16,-1 2 64-16,-2 0 16 0,-1 2 0 0,-2 0 0 16,-2 3-352-16,0-1-64 0,-3 0-16 0,1 3 0 0,-3-1-192 0,1 2 128 15,-2 1-128-15,-1 0 0 0,0 1 0 0,1-1 0 16,2-2 0-16,2-2 0 0,3 0 0 0,2-3 0 16,2-1 0-16,-1-6 0 0,0 0 0 0,0 0 128 15,0 0-128-15,0 0 0 0,41 17 448 16,-41-17 0-16,26-3 0 0,-26 3 0 0,33-4-64 0,-17-1 0 15,2 0-16-15,-1 3 0 0,-2-3 544 0,-15 5 112 16,32-5 32-16,-32 5 0 16,0 0-1696-16,35-2-320 0,-35 2-80 0,0 0-16 0,0 0 688 0,0 0 144 0,0 0 32 0,0 0-16880 31</inkml:trace>
  <inkml:trace contextRef="#ctx0" brushRef="#br1" timeOffset="132383.95">4149 4776 911 0,'-1'-2'0'0,"1"2"0"0,0 0 0 0,0-1 0 15,1 0 1792-15,0 1 288 16,1 0 48-16,1-2 16 0,2 0 320 0,3 1 64 0,-8 1 16 0,23-7 0 15,-10 2-320-15,-13 5-64 16,31-9-16-16,-13 4 0 0,2-2-528 0,0 2-96 0,3-2-32 0,2 0 0 16,1 1-208-16,-1 0-64 15,3-1 0-15,3 0 0 0,2 0-384 0,3-2-96 0,1 2-16 0,0-1 0 16,-1 1-336-16,1-2-64 0,4 1 0 0,1-1-16 0,6-2 688 16,1 1 144-16,3 0 16 0,-7 1 16 31,-5 2-1712-31,3-3-352 0,4 1-64 0,3 0 0 15,2 1 800-15,0-2 160 0,-1 3 0 0,-4 0 0 0,-3 1 0 0,-6-2 0 0,-6 3 128 0,0-2-128 0,-4 1 0 16,-2 0 0 0,-4 2 0-16,-6-1 0 0,-16 5 0 0,24-7 0 0,-18 5 0 0,-3 1 0 15,-3-1-640 1,-4 2-128-16</inkml:trace>
  <inkml:trace contextRef="#ctx0" brushRef="#br1" timeOffset="133485.04">4781 4722 12895 0,'-1'0'1152'0,"0"0"-928"0,1 0-224 0,-1 2 0 16,1-2 1984-16,-1 1 336 0,-1 3 80 0,-1-1 16 0,0 1-1840 0,-2 1-384 0,0 2-64 16,0 1 0-16,0-1 384 0,1 2 96 0,-2 1 16 0,1-3 0 15,-1 2 32-15,-1 1 16 0,2 1 0 16,-3-1 0-16,0 2 288 0,1 2 48 15,-2 1 16-15,1 1 0 0,2-4-144 0,-1 0-32 0,1 0 0 0,-1 2 0 32,1-2-144-32,2 2-48 0,0-4 0 0,2-1 0 0,2-1-256 0,0-2-48 0,2-1-16 0,1-3 0 15,2 0-160-15,0-2-48 0,3 0 0 0,3-2 0 16,1-3 0-16,1 0-128 0,2 1 192 0,0-4-64 0,1 4 960 16,0-3 192-1,1 2 48-15,0-4 0 16,1 4-1872-16,-1-3-368 0,1 2-80 0,-2-2-16 0,-1 4 816 0,-1-1 192 15,1-1 0-15,0 0 0 0,1 0 0 0,-1 0 0 16,-2-1 0-16,-1 0 0 0,-1 1 0 0,-1 0 0 16,-2-1 0-16,-1 2 0 0,-1 0 0 0,-3 1-144 15,1-1 144-15,-1 2 0 16,-2-1-960-16,0 2-128 0</inkml:trace>
  <inkml:trace contextRef="#ctx0" brushRef="#br1" timeOffset="133665.4">4923 4708 14047 0,'-2'-4'304'0,"0"3"64"0,1 2 16 0,0 1 16 0,1 0-400 0,0 2 0 0,-1 0 0 15,0 4 0-15,-1 7 2992 0,-1 4 512 0,-2 7 96 0,-1 2 32 16,-3 3-1424-16,2 1-288 0,-2 1-48 0,0 1-16 16,1-2-1136-16,0-2-224 0,1 1-48 0,1-5-16 15,2-2-432-15,1-3 0 0</inkml:trace>
  <inkml:trace contextRef="#ctx0" brushRef="#br1" timeOffset="135116.4">5862 4473 3679 0,'-1'0'320'16,"0"0"-320"-16,1 1 0 0,-1-1 0 0,1 0 784 0,0 0 96 16,-1 0 16-16,0 2 0 0,-1-2 624 0,1 0 128 15,-1 2 16-15,1-2 16 0,0 0-80 0,0 0 0 16,2 0-16-16,-1-2 0 0,1 2-304 0,1 0-48 0,0-2-16 0,1 1 0 16,0-1-176-16,1 2-32 0,0-2-16 0,0 1 0 15,2 1-144-15,0 0-16 0,2-2-16 0,-1 2 0 16,0 0-368-16,-1 0-80 0,3-1-16 0,-1 0 0 15,1 1-224-15,0-2-128 0,0 1 128 0,0-1-128 16,0-1 0-16,0 3 0 0,-2-2 0 0,1 2-128 16,-2-1-96-16,0 1-16 0,-1 0 0 0,-1 1 0 15,0-1-1696 1,-3 2-352-16</inkml:trace>
  <inkml:trace contextRef="#ctx0" brushRef="#br1" timeOffset="135342.01">5919 4554 7199 0,'-4'4'144'0,"1"-1"48"0,1 0 0 0,1-1 16 16,1 0-208-16,0-2 0 0,1 0 0 0,0 0 0 0,1 0 2224 0,2 2 400 16,1-2 64-16,1-2 32 0,2-2-192 0,1 1-32 0,1-2-16 0,1-1 0 15,2 0-688-15,0 2-144 0,0-3-32 0,0 3 0 16,1 1-784-16,-1 0-176 15,0 0-16-15,-1 1-16 0,-1 2-448 0,-1-1-176 0,0 2 128 0,-1-1-128 16,-2 0 0-16,0 0-320 0,-2 2 48 0,1-2-14688 16</inkml:trace>
  <inkml:trace contextRef="#ctx0" brushRef="#br1" timeOffset="212805.1">6337 4106 7359 0,'-1'-3'656'0,"1"3"-528"16,1-2-128-16,-1 2 0 0,1 0 608 0,-1-2 96 15,1 1 0-15,0-1 16 0,0 0 400 0,1 0 80 16,0 0 16-16,1 1 0 0,1 1-176 0,-1 1-16 16,0 1-16-16,1 1 0 0,1 0-160 0,-1 0-16 15,2-1-16-15,-1 2 0 0,2-1-208 0,0 2-32 16,1-2-16-16,-1 1 0 0,2-1-240 0,0 0-32 16,-1 1-16-16,1-2 0 0,-1 0-16 0,-1 1-16 15,1 2 0-15,-2-3 0 0,-1 0-48 0,-1 1-16 16,-2-1 0-16,0 1 0 0,-1 1-176 0,-3 1 0 0,-1 0 0 0,-3 0 0 15,-1 2 0-15,-2 0 0 0,0 0 0 0,-3 2 0 16,-1-2 0-16,-2 3-176 0,-1-3 176 0,1 2-128 16,1 1 128-16,-1 0 0 0,1-1 0 0,2-2-128 15,3 3 128-15,0-4 176 0,4-1-48 16,0 0 0-16,3-2 176 0,1 1 16 0,1-4 16 0,3 1 0 16,0-2-80-16,1-1 0 0,2-1-16 0,1-1 0 15,2-1 64-15,1 0 16 0,2-2 0 0,1 0 0 16,0 2-64-16,1 0-16 0,1 2 0 0,-1 0 0 15,-2 0-96-15,0 3-16 0,-1 0 0 0,0 1 0 0,0 1-128 0,-11-2 192 16,0 0-192-16,0 0 192 16,0 0-192-16,0 0 128 0,37 30-128 0,-38-23 128 0,-1 0 16 15,-5 1 0-15,1-1 0 0,-4 2 0 0,-1 1 176 16,-1-3 48-16,1 2 0 0,-2-2 0 0,-2 1-48 0,0 1-16 16,0-2 0-16,2 0 0 0,2 0-304 15,1-2 0-15,2 0 128 0,-1 0-128 0,4-2 0 0,1 0 0 16,1-2 0-16,2-1 0 15,2-1-576-15,2-2-128 0</inkml:trace>
  <inkml:trace contextRef="#ctx0" brushRef="#br1" timeOffset="213199.04">6666 4110 9215 0,'-2'0'400'0,"1"-2"96"0,1 2-496 0,0 0 0 0,0 0 0 0,0-1 0 16,0 1 1584-16,1-1 208 0,1 1 64 0,1 0 0 16,1 0 16-16,0-2 16 0,2 1 0 0,0 1 0 15,1 0-720-15,-1-2-144 0,3 2-16 0,-2 0-16 16,2 2-288-16,0-2-48 0,-1 3-16 0,0-2 0 16,0 2-176-16,0-2-32 0,0 3-16 0,-1 1 0 0,1-1-160 0,-2 2-16 15,1-2-16-15,-3 1 0 0,0 0-224 0,-2-1 0 16,0 1 0-16,-2 1 0 0,-1 0 0 0,-2 1 0 15,-2 1 0-15,-1 0 0 0,-3 1 0 0,1 0 0 16,-1 0 0-16,-1 0 0 0,0 1 0 0,1-3 0 16,1 2 0-16,0-3 0 0,3 0 832 0,1 1 160 15,2-2 32-15,1-3 16 0,1 1-768 0,3-1-144 16,1-2-128-16,1 0 144 16,3-2-784-16,-1-1-176 0,2 1-16 0,1-3-16 0,1 1 848 0,2-1 0 15,1 0 0-15,0 0 192 0,1 1-192 0,-1-1 0 16,-1 3 0-16,-3 1 0 15,-1-1-640-15,-1 2-64 0,-1 2-16 0,-2-1 0 16,0 3-1392-16,-3-1-256 0,0 1-64 0,-2 1-8240 0</inkml:trace>
  <inkml:trace contextRef="#ctx0" brushRef="#br1" timeOffset="213592.76">6205 4644 911 0,'0'2'0'0,"0"-2"0"0,1-1 0 0,0 0 0 0,0 1 1520 0,1-2 208 16,0 2 64-16,2-3 0 0,1-2 368 0,3 1 80 16,3-3 0-16,1 0 16 15,0-1-624-15,2 1-128 0,1 0-32 0,2-2 0 0,3 2-320 0,2-1-80 16,2-1-16-16,2 2 0 0,3-3-560 0,2 1-112 16,2 0-32-16,-1-1 0 0,-1 0-160 0,-1-1-48 15,2 1 0-15,0-1 0 0,0 2-144 0,-1 0 0 0,0 3 144 0,-1-2-144 16,-2 4 0-16,-1-3 144 0,-1 2-144 0,-3 0 0 15,1 0 128-15,-5 1-128 16,-2-1 0-16,-3 0 0 0,-4 1 0 0,-3 1 0 0,0 0 0 0,-3 1-144 16,-1 2-752-1,-2-1-160-15</inkml:trace>
  <inkml:trace contextRef="#ctx0" brushRef="#br1" timeOffset="214086.38">6690 4558 5519 0,'0'0'240'0,"0"0"64"0,0 0-304 0,-1 1 0 0,1 1 0 15,-1-2 0-15,1 2 496 0,-1 1 32 16,-1-1 16-16,-1 5 0 0,0-1 16 0,0 2 0 0,-2 2 0 0,-1-1 0 16,1 3-96-16,-2 0-16 0,2 0 0 0,-3 1 0 15,0 0-192-15,0 3-32 16,-2-1-16-16,2-1 0 0,0 3 368 0,-1-3 80 0,2-1 16 0,-1 0 0 15,2-1-32-15,0-3 0 0,2 1 0 0,-1-1 0 16,3 1 32-16,1-3 0 0,2-2 0 0,2-2 0 31,1 0-32-31,1-3-16 0,3 0 0 0,2-3 0 0,1 0 80 0,2-2 32 16,3-2 0-16,0 0 0 0,2 0 128 0,-1-1 32 0,1 1 0 16,1-2 0-16,-1 1-576 0,1 2-128 0,0-2 0 0,-2 1-16 0,0 2 80 15,-1-1 0-15,-2 1 16 0,-1 0 0 0,-1 0-272 31,-3 1 128-31,-2 1-128 0,-1 1 0 0,-2-2 0 16,-1 3-144-16,-1-1-16 0,-1 1 0 16,-1 1-1136-16,0 0-240 0,-2 0-32 0,-1 0-9440 0</inkml:trace>
  <inkml:trace contextRef="#ctx0" brushRef="#br1" timeOffset="214271.41">6775 4578 1839 0,'-7'2'160'16,"4"-2"-160"-16,-1 2 0 0,1 0 0 0,1 1 1520 0,0-1 272 0,0 2 48 0,0 0 16 16,-3 7 720-16,-1 4 160 0,-2 8 16 0,1 4 16 15,0 3-592-15,1 1-128 0,0 3-32 0,2-1 0 16,0 2 288-16,-1-1 64 0,1 3 16 0,-1 1 0 16,2-2-2192-16,0-2-432 0,2-2-80 0,0-6-32 15,0-2 576-15,0-5 112 0</inkml:trace>
  <inkml:trace contextRef="#ctx0" brushRef="#br1" timeOffset="-213931.32">7187 4384 4607 0,'-1'0'400'0,"0"-1"-400"0,0 1 0 0,1 0 0 16,0 0 1088-16,0-2 128 0,-1 1 16 0,0-1 16 15,0 0 224-15,0 0 32 0,2-1 16 0,1-1 0 32,0 1-64-32,1-1-16 0,3 1 0 0,0-2 0 0,0 1-320 0,1-1-64 15,2 2-16-15,-1-1 0 16,1 1-144-16,1-2-48 0,-1 2 0 0,0 0 0 0,0 1-432 0,1 1-96 0,-2-1 0 0,0 1-16 0,0 1-304 0,-1 0 0 16,2-1 0-16,-3 1 0 0,1 0 0 0,-2 0 0 15,1 0-160-15,-3-1 160 16,2 1-1088-16,-2 0-112 0,0 0-16 0,-2 1-6144 31,0 0-1216-31</inkml:trace>
  <inkml:trace contextRef="#ctx0" brushRef="#br1" timeOffset="-213694.39">7244 4433 4607 0,'-5'2'192'0,"2"-1"64"0,0 1-256 0,1 0 0 0,1-2 0 0,0 0 0 16,0 0 1152-16,-1 0 176 0,1 2 32 0,-2-2 16 16,1 1 416-16,1 1 96 0,1-4 16 0,1 1 0 15,3-1-128-15,-1 0-32 0,3-3 0 0,-1 2 0 16,3-1-448-16,-1 0-80 0,1 0-32 0,0 0 0 16,-1-1-624-16,3 1-128 0,-1 1-32 0,-1 1 0 15,2-1-272-15,-2-2-128 0,1 3 0 0,0 1 128 16,-1 0-496-1,-1-1-96-15,1 2-32 0,-1-2-11712 0</inkml:trace>
  <inkml:trace contextRef="#ctx0" brushRef="#br1" timeOffset="-211633.71">7714 4226 4607 0,'0'-6'400'0,"0"3"-400"0,1-2 0 0,-1 3 0 0,1 0 880 0,-1 2 80 16,0-3 32-16,1 1 0 0,0-1 640 15,1-1 128-15,-1-1 32 0,0-1 0 0,0 1-208 0,-1-1-48 16,-1 3 0-16,0-1 0 0,-1 2-272 0,-1 0-64 15,-1 2-16-15,0 0 0 0,-1 0-192 0,-1 2-32 16,-2 0-16-16,0 1 0 0,-1-1 64 0,1 1 16 16,0 1 0-16,-1 2 0 0,2 0-336 0,-1-1-64 15,0 2-16-15,2 0 0 0,0 0-352 0,2 2-64 0,0-1 0 0,2 1-16 16,0 3 32-16,2-2 16 0,2 2 0 0,0 1 0 16,-2-13-224-16,0 0 176 0,0 0-176 0,21 46 160 15,-21-46-160-15,0 0 0 0,0 0 0 16,0 0 128-16,38 36-128 0,-38-36 0 0,0 0 0 0,0 0 128 15,0 0-128-15,43 26 0 0,-35-22 0 0,0 1 0 16,-8-5 0-16,0 0 0 0,0 0 0 0,0 0 0 16,0 0 0-16,0 0 0 0,37 33 0 0,-34-26 0 15,-2-2 0-15,0 2 0 0,-2-1 128 0,0 2-128 16,-1-2 0-16,-2 0 0 0,-1 1 0 0,1 0 0 0,-3 0 0 16,0 3 0-16,2-6 0 0,-1 4 0 15,-2-1 0-15,-1 0 0 0,0 0 0 0,-1 0 0 16,0-2 0-16,0 2 0 0,0-4 0 0,0 1 0 15,0-4 0-15,3 0 0 0,1-2 0 0,1-3 0 0,0 3 0 0,1-5 0 16,2 0 0-16,-1-1 0 0,1-1 0 16,1 0 0-16,1-1 0 0,2 0 0 15,0 1 0-15,1 0 0 0,1 0 0 0,2-1 0 0,0 2 0 16,3-1 0-16,0-1 0 0,1 1 0 0,0-2 0 16,1 1 0-16,1 0 0 0,1-2 0 0,0 1 0 15,-1-1 0-15,1 0 0 0,-1 0 0 0,-1 0 0 0,0 0 0 16,-1 1-144-16,-2 1 144 0,-1 0 0 0,-2-1-160 15,-2 3 160-15,-1-3-128 0,-3 3 128 0,-3 1 0 16,0 0-144-16,-5 2 144 0,-2 0 0 0,-3 3 0 16,-2 0 0-16,-3 2 0 15,2-2-960-15,-1 2-64 0</inkml:trace>
  <inkml:trace contextRef="#ctx0" brushRef="#br1" timeOffset="-210595.76">9269 4272 6447 0,'-3'-3'576'0,"1"-1"-576"0,1 3 0 0,0-1 0 0,1 1 560 0,0 1 0 15,1 0 0-15,0-1 0 0,1 1 880 0,0-2 176 16,0-1 48-16,2 1 0 0,0 1-448 0,0-1-64 16,-1 2-32-16,2 0 0 0,0 0-32 0,0 0-16 15,1 2 0-15,0 1 0 0,2 2-272 0,-8-5-48 16,0 0-16-16,0 0 0 0,0 0-32 0,39 47-16 15,-39-47 0-15,0 0 0 0,23 53-192 0,-23-53-48 16,10 40 0-16,-10-40 0 0,5 40-256 0,-4-21-48 0,-1 1-16 16,0-5 0-16,-1 0-128 0,0-1 128 0,-1 0-128 0,-1 1 128 15,0-3 0-15,0-1-128 0,1-1 192 16,0-1-64-16,-1-1 96 0,1-2 16 0,0-1 0 0,0-2 0 16,2-1 32-16,-1-1 16 0,1-2 0 0,0-1 0 15,0-1-16-15,1-3 0 0,0-2 0 0,2-1 0 16,-1 0 48-16,1-2 0 0,0-3 0 0,1-2 0 15,1-3-112-15,0 0-16 0,0-3 0 0,2-2 0 16,-1 1-192-16,1 0 128 0,3 1-128 0,-1-2 0 0,2 3 0 0,0 0 0 16,-1 2 0-16,2 3 0 15,-3 3 0-15,0 1 0 0,1 2 0 0,-1 2-160 16,-2 2 160-16,1 3 0 0,-3 2 0 0,1-1 0 16,-2 2-128-16,1 2 128 0,-1 0-128 0,-1 1 128 15,0 1-1152-15,0 1-128 0,1-3-48 0,-1 3-12688 0</inkml:trace>
  <inkml:trace contextRef="#ctx0" brushRef="#br1" timeOffset="-210135.74">9563 4599 7359 0,'-1'2'320'0,"-1"-2"80"15,1 0-400-15,0 0 0 0,0 0 0 0,1 0 0 16,0 0 1840-16,0 0 272 0,-1-2 64 0,1 2 16 16,1-3-144-16,2 1-48 0,0 0 0 0,0-1 0 15,2 1-736-15,1-3-160 0,1 3-16 0,1-3-16 0,-1 1-448 0,-1 3-96 16,2-1-16-16,-1 2 0 15,0 0-160-15,1 0-32 0,0 2-16 0,-1 3 0 16,-1 0-304-16,-1 2 0 0,-5-7 0 0,0 0 0 16,0 0 0-16,10 33 0 0,-10-22 0 0,-2-2 0 0,-1 0 0 0,0 2 0 15,-1-1 0-15,-1-3-144 0,0 2-32 0,-1-1 0 0,0-3 0 16,0 2 0-16,1-1 176 0,-1-2 0 0,2 0-144 16,2-2 144-16,0 1 0 0,1-1 0 15,1-2 0-15,2 2 0 0,0-4 0 0,3 2 0 0,2-3 128 0,0-1-128 16,1 0 640-16,3 0 64 0,-1 0 0 0,2-3 0 31,-1 2-64-31,1-2-16 0,1 2 0 0,0-1 0 0,0 0-464 0,-1 2-160 16,0 1 0-16,0-2 144 0,-1 3-736 0,0 0-160 0,0-2-16 0,1 1-13328 31</inkml:trace>
  <inkml:trace contextRef="#ctx0" brushRef="#br1" timeOffset="-209873.98">9926 4440 911 0,'-5'0'0'0,"3"0"0"0,1-2 0 0,0 2 0 15,1-2 2032-15,1 2 320 0,0 0 64 0,0-1 16 16,0-1-576-16,2 0-128 0,2-1 0 0,0 1-16 15,1 0-496-15,1-1-80 0,-1 0-32 0,2 0 0 16,0 0 16-16,0 1 0 0,1 1 0 0,2 1 0 16,-2-2-528-16,1 2-96 0,-1 0-32 0,0 0 0 15,-1 0-464-15,-1 2 0 0,-1-2 0 0,0 1 0 16,-2 1-1088-16,1 0-224 0,-1 0-32 0,0 0-8592 16</inkml:trace>
  <inkml:trace contextRef="#ctx0" brushRef="#br1" timeOffset="-209674.56">9953 4525 9215 0,'-3'3'192'0,"2"-3"64"0,1 1 0 0,0-1 0 0,1 0-256 0,0 0 0 16,2 0 0-16,0-1 0 0,1 1 3072 0,4-3 576 0,2-1 128 0,2 0 0 15,3-2-1280-15,1 1-272 0,-1-1-48 0,0 0-16 16,-1 2-1136-16,-1-1-208 0,0 2-48 0,-2 1-16 15,-1 1-752-15,-1 0-160 0,-1 2-32 0,0 0-14432 16</inkml:trace>
  <inkml:trace contextRef="#ctx0" brushRef="#br1" timeOffset="-203260.03">10589 4167 8287 0,'-2'-2'736'0,"1"0"-592"16,1 1-144-16,0-1 0 0,0 2 688 0,-1-1 96 15,1-2 32-15,-1-2 0 0,-1 0 1264 0,1-2 256 16,-1 0 48-16,1 0 16 0,1 2-496 0,0 0-112 16,1 1 0-16,0 1-16 0,1 2-736 0,0 0-144 0,1 1-16 0,1 1-16 0,1 0-176 0,0 1-48 15,1-1 0-15,1 3 0 16,-7-4-160-16,0 0-32 0,0 0-16 0,38 15 0 0,-38-15-176 0,0 0-48 16,0 0 0-16,43 16 0 15,-43-16-80-15,0 0 0 16,0 0-128-16,0 0 192 0,0 0-192 0,37 28 0 0,-35-20 128 0,-2-2-128 15,-2 2 0-15,-3 1 0 0,-1 1 0 0,-3-1 0 16,-1 2 0-16,-1 0-128 0,-1-2 128 16,-1 0 0-16,0 1-224 0,-1 0 64 0,0-3 16 0,1 2 0 15,1 1 144-15,2-4-208 0,2 2 80 0,0-4 128 16,2 4-192-16,2-4 192 0,1 1-192 0,2 0 192 16,1-3 0-16,1 0 0 0,3 1 0 0,2-3 0 15,2 1 0-15,1-2 0 0,3-1 0 0,1-1 0 16,3-1 0-16,1-1 128 0,-1 0 0 0,1-2 0 15,0 2 96-15,-1-1 16 0,-1 0 0 0,1 2 0 16,1-3-64-16,-3 2-16 0,0 0 0 0,-3 2 0 0,0 1-32 0,-1 0-128 16,-2-2 192-16,0 1-64 0,-2 0-128 15,0 1-192-15,0 0 32 0,-1-3-10208 16,-1 2-2048-16</inkml:trace>
  <inkml:trace contextRef="#ctx0" brushRef="#br1" timeOffset="-203050.58">10848 4174 11967 0,'-2'0'528'0,"1"0"112"0,1 0-512 0,0-2-128 16,0 2 0-16,1 0 0 0,0 2 1488 0,1-2 272 0,1 0 48 0,0 0 16 16,4 0-208-16,0 0-32 15,3 0-16-15,1 0 0 0,1-2-544 0,-1 2-96 0,2-1-32 0,0 0 0 16,0 1-496-16,-1 0-96 0,-1 0-32 0,-1 0 0 15,-1 0-768-15,-3 1-144 16,0 0-48-16,-3 1-7312 0,0 1-1456 0</inkml:trace>
  <inkml:trace contextRef="#ctx0" brushRef="#br1" timeOffset="-202395.04">10867 4206 5519 0,'-1'-3'496'0,"1"0"-496"16,1 1 0-16,-1 1 0 0,0 0 1056 0,0-1 112 0,1-1 32 0,0-2 0 0,1-2 608 0,1-2 128 15,1-1 32-15,-1 3 0 0,1 0-352 0,-1 3-64 16,0 1-16-16,-1 3 0 0,1 2-32 16,-1 1-16-16,-1-1 0 15,0 5 0-15,0 0-560 0,-1 4-112 16,-1 2-32-16,0 0 0 0,-1 2-368 0,-1 2-80 0,1 2-16 0,-2-3 0 0,1 2-176 0,0-2-144 15,0 0 192-15,1-4-192 0,0 0 144 0,0-2-144 16,2-4 0 0,-1-1 144-16,2-1-144 0,0-3 0 0,0-1 0 15,0-1 128-15,1-2-128 0,0-2 0 0,2 0 0 0,0-5 0 0,0 1-336 0,-1 0 0 16,1-3 0-16,0 1 0 16,-1-2-576-1,0 1-112-15,0 2-32 0,-1-2 0 0,0 3 496 0,-1-3 112 0,-1 1 0 0,0 1 16 16,0 3 432-16,0 0 0 0,-1-1 0 0,1 2 0 0,0-1 0 0,-1 2 192 15,2 0-64-15,0 0 0 0,0-1 320 16,2 0 80-16,1 2 16 0,1-1 0 0,1 0 208 0,1 1 32 0,0-1 16 0,2 2 0 16,1-1-96-16,1 1 0 15,1 1-16-15,1 0 0 16,-2 2-96-16,0 2-16 0,-11-2 0 0,0 0 0 16,0 0-256-16,38 19-64 0,-38-19-16 0,0 0 0 0,0 0-240 15,0 0 0-15,19 38 0 0,-18-29 0 0,-1 0 160 16,-1 3-160-16,-2-2 160 0,0 3-160 0,-1-1 192 0,1 1-48 15,-1-1-16-15,0 0 0 0,2-2-128 0,0 1 0 16,2 1 144-16,0-3-144 0,0-9 0 0,0 0 0 16,0 0 0-16,0 0 0 15,0 0-544-15,0 0-128 0,0 0-32 0,0 0-15232 0</inkml:trace>
  <inkml:trace contextRef="#ctx0" brushRef="#br1" timeOffset="-202176.68">11175 4174 7359 0,'-1'1'320'0,"0"1"80"0,2-2-400 0,0 0 0 0,0 2 0 0,0-2 0 16,2 0 2000-16,0 0 320 0,2 0 64 0,4 0 16 16,2 0-480-16,3-2-112 0,2 0-16 0,2-1 0 15,3 2-1024-15,-1-2-192 0,-1 2-64 0,1-1 0 16,-4-1-160-16,-2 1-32 0,1 2-16 0,-1-2 0 0,0 2-176 0,-1-2-128 15,-2 0 144-15,-2 2-144 0,-1-1-160 0,-4 1-128 16,-1 0-32-16,-1 0-10768 16</inkml:trace>
  <inkml:trace contextRef="#ctx0" brushRef="#br1" timeOffset="-201950.75">11328 4068 3679 0,'-1'-2'160'0,"-1"2"32"0,1 0-192 0,0 0 0 16,1 0 0-16,0 0 0 0,0 2 1760 0,-1 0 304 0,1 1 64 0,0 4 16 16,-1-1 176-16,1 4 48 15,0-10 0-15,0 0 0 0,3 43-800 0,-3-43-160 0,1 36-16 0,-1-36-16 16,-1 47-400-16,1-47-80 0,-2 47 0 0,2-47-16 16,-2 45-560-16,2-45-96 0,2 38-32 0,-2-38 0 15,0 0-1328-15,0 0-272 16</inkml:trace>
  <inkml:trace contextRef="#ctx0" brushRef="#br1" timeOffset="-201577.27">11547 4046 11055 0,'4'0'480'0,"0"0"112"0,-1-2-464 0,0 2-128 0,-1 0 0 0,-1 0 0 16,2 0 1344-16,0 0 256 0,4 0 64 0,2-1 0 0,2 1-256 0,1 0-32 16,-1 1-16-16,0 1 0 15,-11-2-144-15,0 0-48 0,0 0 0 0,0 0 0 0,41 26-336 16,-41-26-80-16,0 0-16 0,0 0 0 0,0 0-224 0,15 46-32 16,-16-37-16-16,-1 0 0 0,0 1-256 0,-2 0-48 0,-2 1-16 0,1-3 0 15,-1 2-144-15,-1-1 0 0,0-2 0 0,1 2 0 16,-1-2 0-16,1-1 0 0,0 0 0 0,2-1 0 15,0-1 0-15,1-1 0 0,2 2 0 0,2-3 0 16,1 0 128-16,1 0-128 0,2 1 128 0,2-2-128 16,1 1 480-16,2-2 16 0,-1 0 0 0,1 0 0 15,3 0 32-15,1-2 16 0,1 1 0 0,0 1 0 16,-1-3-384-16,1 3-160 0,-1-2 128 0,-1 2-128 16,-1 0 0-16,-2 0 0 15,0 0 0-15,-3 0 0 16,1 2-720-16,-3-2-176 0,-1 1-48 0,0 1-13760 0</inkml:trace>
  <inkml:trace contextRef="#ctx0" brushRef="#br1" timeOffset="-200959.73">10492 4538 9215 0,'1'-1'400'16,"-1"1"96"-16,1-2-496 0,-1 2 0 0,0-2 0 0,0 2 0 0,1-1 1008 0,-1 1 96 15,1-2 32-15,-1 0 0 0,1 0-16 0,0 1 0 16,0-1 0-16,0 0 0 0,0 1-128 0,0 1-32 16,0 0 0-16,1 1 0 0,0 1 16 0,0-2 0 15,1 2 0-15,1-1 0 16,1 1 32-16,1-1 0 0,2 0 0 0,2 1 0 0,1-2-240 0,-11 0-32 15,28 1-16-15,-12-1 0 0,2-1-112 0,1-1-32 16,2 1 0-16,1-2 0 0,0 0 0 0,3-2 0 16,3 1 0-16,1-3 0 0,1 2-80 15,1 0-32-15,2 0 0 0,3-1 0 0,2 2-96 0,2-2-32 32,0-1 0-32,-1 0 0 0,2-1-112 0,0-1-32 15,-2 2 0-15,2-1 0 0,1 2-64 0,4-2-128 0,2 1 176 0,-1 0-176 0,-2 0 144 16,-2-2-144-16,-3 1 0 0,-1 1 144 15,-2 0-144-15,-1 3 0 0,-1-1 0 16,1 2 0-16,-2 1 0 0,-3-2 0 0,-1 1 0 16,-3 0 0-16,-1 0 0 0,-3 0 0 0,-2 2 0 0,0-3 0 15,-2 3 0-15,-1-2 0 0,-2 2 0 0,0-3 0 16,-2 3 0-16,-1-3 0 0,-2 2 0 16,-1-1 0-16,-1 0 0 0,-4 1 0 0,0-1 0 0,-3 1 0 15,-1 0-176-15,-3-1-16 0,0 2 0 0,-3 0-16816 16</inkml:trace>
  <inkml:trace contextRef="#ctx0" brushRef="#br1" timeOffset="-200187.65">11187 4520 10127 0,'2'0'896'0,"-1"0"-704"16,-1 0-192-16,0 0 0 0,0 0 1312 0,0 0 224 16,0 1 64-16,-1 1 0 0,1 1-224 0,-2 0-32 15,1 0-16-15,-2 3 0 0,-1 0-368 0,0-1-64 16,0 2 0-16,-2 0-16 0,1-2-112 0,0 3-32 16,-1-2 0-16,2 2 0 0,-2-1 32 0,0 2 0 0,0-1 0 0,0 1 0 15,-1 2-272-15,0 0-48 0,-1 1-16 0,1 1 0 16,-1 1-64-16,1 0-16 0,0 1 0 0,0 1 0 15,3-4-96-15,2-2-32 0,1 1 0 0,2-3 0 16,0-2-32-16,3 0-16 0,-4-6 0 16,0 0 0-16,0 0-176 0,0 0 0 0,44 7 144 0,-29-10-144 15,1-1 400-15,4-2 16 0,0 0 0 0,2-2 0 16,-1 1-80-16,0 0-16 0,1 0 0 0,-1 0 0 16,-1 2-192-16,1-2-128 0,-1 0 128 15,-2 2-128-15,-1 1 0 0,-2-1 0 0,-2 0 0 0,-2 1 0 16,-1 1-528-1,-4 1-128-15,0 1-32 0,-4 1-14864 0</inkml:trace>
  <inkml:trace contextRef="#ctx0" brushRef="#br1" timeOffset="-199960.62">11261 4578 10127 0,'-5'2'448'0,"2"-2"96"0,1 1-544 0,1 0 0 0,1 1 0 0,0-2 0 0,-1 4 1744 0,0 0 240 15,0 0 64-15,-1 6 0 0,-2 2 384 0,1 2 96 16,0 2 16-16,-1 2 0 0,0 0-944 0,0 1-176 16,0 0-32-16,0-2-16 0,1 0-512 0,1-1-96 15,-2 0-32-15,1-1 0 0,1-1-416 0,0 0-96 16,2 1-16-16,-2-3 0 0,1 2-208 0,1-4 0 16,0 1 0-16,1-2 0 15,0-1-1472-15,0-2-256 0</inkml:trace>
  <inkml:trace contextRef="#ctx0" brushRef="#br1" timeOffset="-199534.57">12290 4326 12895 0,'0'0'1152'0,"1"0"-928"16,0 0-224-16,0 0 0 0,0 0 1456 0,1-1 240 0,0 0 48 16,4-1 16-16,1-1-96 0,3-1-32 0,1 1 0 0,1-2 0 15,2 0-864-15,1 1-160 0,0-1-32 0,3-1-16 16,1 1-112-16,-2 2-32 0,1 0 0 0,-2 1 0 15,-2 0-272-15,-1 0-144 0,0 2 160 0,-2-1-160 16,-2 2 0-16,-2-1-240 0,-2 2 32 0,-1 0-12448 16</inkml:trace>
  <inkml:trace contextRef="#ctx0" brushRef="#br1" timeOffset="-199302.78">12333 4426 13823 0,'-1'1'608'0,"0"-1"128"0,1 0-592 0,0 0-144 16,0 0 0-16,0 0 0 0,1 0 2016 0,0 0 368 15,1-1 80-15,0 1 16 0,2-2-304 0,1-1-48 16,0 1-16-16,3 1 0 0,1-1-864 0,1 0-176 16,2 0-48-16,1-1 0 0,2 1-512 0,0 0-96 15,0 1-32-15,1-2 0 0,2 2-256 0,-1-1-128 16,-1 1 128-16,-1-1-128 15,-1 0-320-15,-1 1-160 0,-1 1-32 0,-1 0-14816 16</inkml:trace>
  <inkml:trace contextRef="#ctx0" brushRef="#br1" timeOffset="-195586.99">13309 3923 6447 0,'-2'0'576'0,"1"0"-576"0,0 0 0 0,0 0 0 16,1 0 1088-16,-1 0 96 15,-2 0 32-15,-1 1 0 0,1 1 576 0,-2-2 112 0,0 0 16 0,1 0 16 16,1 2-272-16,-1-2-48 0,1 1-16 0,0 0 0 16,0-1-432-16,0 2-80 15,-1 1-32-15,1-1 0 0,-2 2-304 0,0 0-64 0,-1 3-16 0,-1-3 0 0,1 4-64 0,-1-2-16 16,0 2 0-16,-1-1 0 16,-2 2-96-16,1 2-32 0,0-2 0 0,0 2 0 0,-2 1-128 0,2 0-16 15,0 0-16-15,1 2 0 0,-1 0-112 16,1 3-32-16,-1 1 0 0,1 2 0 0,2-2 112 0,-1 2 32 15,2-2 0-15,1 2 0 16,0-4-64-16,4-16-16 0,-2 28 0 0,2-28 0 0,0 0-224 0,0 0 176 31,8 41-176-31,-8-41 160 0,0 0-160 0,0 0 0 0,0 0 0 0,0 0 0 0,0 0 0 16,0 0 0-16,34 17 128 0,-27-22-128 0,-1 1 176 0,1-2 0 16,1-1 0-16,1-2 0 0,0 0-176 0,-1 1 128 0,-1 1-128 0,1-2 128 15,-1 1-128-15,-1-1 0 0,-1 2 0 16,0-3 0-1,0 3 0-15,-2 0 0 0,0-2 0 0,-2 2 0 16,-2 1 0-16,0 2 0 0,-2-1 0 0,0 0 0 0,-3 1-128 0,0 1 128 0,-3-2 0 0,1 3 0 16,-1 1-176-16,0 0 48 0,-1 1 0 0,-2 0 0 15,2 1-128 1,0 0 0-16,0 4-16 0,1-2 0 16,1 3-176-16,0-1-16 0,3 0-16 0,1-3 0 15,1 3-768-15,2-2-160 0,2-1-16 0,2-2-12704 16</inkml:trace>
  <inkml:trace contextRef="#ctx0" brushRef="#br1" timeOffset="-195032.7">13352 4061 7887 0,'-1'-1'336'0,"0"1"96"0,1-2-432 0,0 2 0 0,0 0 0 0,0 0 0 16,0 0 1472-16,0-1 224 0,0 1 32 0,0-1 16 16,1-1 160-16,1 0 16 0,1 1 16 0,-1-1 0 15,2-1-432-15,0 1-96 0,1 1 0 0,0-2-16 16,1 2-224-16,0-1-32 0,0 0-16 0,0 1 0 15,2 1-240-15,-1 0-48 0,0 0-16 0,0 0 0 16,-1 0-352-16,1 1-64 0,-2 1-16 0,0-2 0 16,1 2-224-16,-1 1-160 0,0-2 192 0,-1 2-192 15,-2 0 144-15,1-1-144 0,-1 1 0 0,-1-1 144 16,0 0-144-16,-1 0 0 0,-1 1 0 0,0 0 0 16,0 0 0-16,-2 0 0 0,1 2 128 0,-2-2-128 0,-1-1 0 0,1 3 0 15,-2 0 144-15,-1-1-144 0,0 3 0 0,-1-2 144 16,0 2-144-16,1-2 0 0,-1 0 128 15,2 2-128-15,-1-3 0 0,3 2 0 0,-1-2 0 0,2 1 0 16,2-3 128-16,0 1-128 0,1-1 0 0,0 0 0 16,2 0 128-16,-1-2-128 0,2 0 0 15,1 0 0-15,0 0 0 0,2-2 0 0,1 0 0 0,2 0 0 16,-1-1 160-16,1-1-160 0,1 1 208 16,0 1-32-16,-1-1-16 0,1 1 0 0,0-1-160 0,-1 1 0 15,0 2 0-15,0-1 0 0,0 0 0 0,-2 1 0 0,1 0 0 0,-2 0 0 31,0 0-400-31,-2 0-64 0,1 0-16 0,-1 0 0 16,-2 0-1280-16,1 0-256 0,-1 1-48 0,-1-1-16 16,0 1-784-16,-1-1-144 0</inkml:trace>
  <inkml:trace contextRef="#ctx0" brushRef="#br1" timeOffset="-194584.7">12882 4409 5119 0,'-9'1'0'0,"4"1"224"0,0-2-64 0,2 0-16 0,1 0-144 0,1 0 0 0,0 0 0 0,-1 2 0 0,-1-2 1600 0,0 0 272 0,1 0 64 0,0 0 16 16,2 1-288-16,2-2-64 0,0 1-16 0,2-2 0 16,2 2-176-16,0-2-48 0,2 1 0 15,1-1 0-15,-1-1-400 0,2 1-64 0,3 1-32 0,2-3 0 16,2 0-176-16,1 0-48 0,2-2 0 0,2 1 0 16,1-1 144-16,1 0 32 0,2 2 0 0,2-1 0 0,0 0-304 15,1 1-48-15,2-1-16 0,1 0 0 16,0 3-128-16,0-3-16 15,-2 0-16-15,-3 3 0 0,0-3-112 0,-1 0-32 0,-1 1 0 0,0-1 0 0,-1 0 0 0,0 0 0 16,-2 1 0-16,-2 0 0 0,2-2-144 0,-3 2 192 16,-1 1-192-16,-2-1 192 0,-2 1-192 15,0 0 0-15,-2 1 0 0,-1 0 0 16,-3 2 0-16,-1-2 0 0,0 2 0 0,-1-3 0 16,-1 3-416-16,0 0-64 0,-3-2-16 0,1 2 0 31,-1 0-1648-31,0 0-336 0,-2 2-64 0,-1-2-9680 0</inkml:trace>
  <inkml:trace contextRef="#ctx0" brushRef="#br1" timeOffset="-194165.65">13344 4395 10127 0,'-1'-2'448'0,"0"1"96"0,1 1-544 0,-1-2 0 16,1 2 0-16,-1 0 0 0,0 2 1920 0,0-2 256 15,0 0 64-15,-2 3 16 0,1 0-624 0,-3 1-128 16,0 3-32-16,0-1 0 0,0 1-880 0,-1 1-176 16,0 2-32-16,0-2-16 0,0 1-64 0,-1 0-16 15,1 1 0-15,-1 0 0 0,-1 1 96 0,-1-1 32 16,1 1 0-16,0-1 0 0,1-1 0 0,-1-2 0 15,3 3 0-15,-1-5 0 0,1 4-112 0,1-4-32 0,0 2 0 0,1-3 0 16,2 1-272-16,1 0 128 0,0-2-128 0,2 1 0 16,1-1 208-16,2-1-64 0,-1 0-16 0,2-2 0 15,3 0 272-15,1 0 48 0,2-1 16 0,1 0 0 16,1-1 0-16,-1-1 0 0,0 1 0 0,-1 0 0 16,1 1-272-16,1-2-48 0,1 2-16 15,-1-3 0-15,0 3-128 0,-1-2 128 0,-1 1-128 0,0 0 128 16,1-2-128-16,-2 1 0 0,0 0 144 0,-1 1-144 15,1-3 0-15,-2 0 0 0,-2 3 0 0,0-2 0 16,-1 1-976-16,0 0-176 0,-1 0-16 0,-2 2-8368 16,-2-1-1680-16</inkml:trace>
  <inkml:trace contextRef="#ctx0" brushRef="#br1" timeOffset="-193951.2">13402 4395 11967 0,'-2'2'528'0,"0"1"112"0,1-1-512 0,0 0-128 16,-1 3 0-16,0 0 0 0,0-1 2016 0,-2 6 368 15,-1 5 80-15,-4 8 16 0,0 3-448 0,-1 2-96 16,-1 4-16-16,0-2 0 0,0-2-608 0,0 1-128 0,2 0-32 0,0-3 0 16,1-2-624-16,2-3-128 0,1-1-16 0,2-5-16 31,3-15-1056-31,0 0-208 0</inkml:trace>
  <inkml:trace contextRef="#ctx0" brushRef="#br1" timeOffset="-193115.12">13866 4294 7359 0,'-1'-1'656'0,"1"1"-528"16,0 0-128-16,0 0 0 0,0 1 672 0,0-1 96 16,1 0 32-16,-1 0 0 0,2 0 1136 0,-1 0 240 15,3 0 32-15,1-1 16 0,1 1-416 0,3-3-80 16,0 3 0-16,1-2-16 0,0 0-928 0,2-3-176 15,1 3-32-15,1-3-16 0,0 3-48 0,1-3-16 16,-1 2 0-16,-1 0 0 0,-1 0-240 0,-2 1-32 16,0 1-16-16,-1-2 0 0,-3 3-208 0,1-2 0 15,-2 2 0-15,0-1-160 16,-1 1-736-16,-2 0-128 0,1 1-48 0,-1-1-10640 0</inkml:trace>
  <inkml:trace contextRef="#ctx0" brushRef="#br1" timeOffset="-192901.15">13874 4409 6447 0,'-2'0'576'0,"1"0"-576"0,1 1 0 0,0-1 0 16,1 0 1088-16,-1 0 128 0,0 0 0 0,1 0 16 16,1-1 1056-16,1 1 208 0,2-2 32 0,1-1 16 15,0 1-352-15,2 1-64 0,1-2-16 0,0 2 0 16,3-3-544-16,0 1-112 0,1 2-32 0,0 0 0 15,0-1-704-15,2-1-144 0,-1 1-16 0,0 0-16 16,-2 1-384-16,-1 1-160 0,0 0 128 0,-1-2-128 16,-2 2-352-16,1 0-160 0,0 0-16 0,-2 0-14464 15</inkml:trace>
  <inkml:trace contextRef="#ctx0" brushRef="#br1" timeOffset="-174027.7">14388 4153 11967 0,'0'0'1072'0,"-1"0"-864"0,0 0-208 0,1 0 0 0,0 0 1104 0,-1 0 176 0,1 1 48 15,-1-1 0-15,0 2 272 0,0-2 48 16,0 0 16-16,1 0 0 0,0 0-256 0,-1 0-32 16,1 0-16-16,0 2 0 0,0-1-32 0,0 2-16 0,0 0 0 0,-2 4 0 15,0 0-320-15,-1 3-64 0,-2 4-16 0,0 3 0 16,-2 2-336-16,0 4-80 0,-2 2-16 0,-2 2 0 16,2 0-256-1,0-1-48-15,1-1-16 0,0-3 0 0,3-3-160 0,0-2 0 0,1-2 0 0,2-2 0 16,1 0 0-16,1 0 0 15,0-3 0-15,1-4 0 0,0 2-368 0,0-6 0 16,1 1 0-16,1-1 0 0,-1-2-1616 0,0-3-336 0,-1 1-64 0,2 0-11440 16</inkml:trace>
  <inkml:trace contextRef="#ctx0" brushRef="#br1" timeOffset="-163612.5">14610 4163 15663 0,'5'-4'1392'0,"-2"-1"-1120"16,-1 4-272-16,-1-1 0 15,-1 2 1232-15,0 0 192 0,2-3 48 0,0 1 0 0,1-3 576 0,0 0 112 16,-1 2 16-16,-2 2 16 0,-1 1-912 0,-1 1-192 16,-2 2-48-16,1 0 0 0,-2 4-528 0,-1 0-128 15,0 0 0-15,-1 3-16 16,1-1-48-16,-2 3 0 0,2-2 0 0,-1 4 0 0,0-2-128 0,1 2-48 15,1 0 0-15,0-2 0 16,2 2 80-16,1-4 16 0,1 1 0 0,1-11 0 16,0 0-240-16,0 0 176 0,0 0-176 0,20 41 160 15,-20-41-160-15,0 0 0 0,0 0 0 0,34 21 128 0,-34-21-128 0,0 0 128 0,0 0-128 0,41 19 128 16,-41-19-128 0,0 0 0-16,0 0 144 0,0 0-144 0,36 24 0 0,-33-19 128 0,-1-1-128 0,-1 2 0 15,-2 0 0-15,0 1 0 0,-1-2 0 16,-1 0 128-16,-2 2-128 0,-2 0 0 0,-1 0 0 0,-1 1 128 15,-1 1-128-15,-1 0 0 16,0-1 0-16,0-1 128 0,2 2 96 0,-1-2 32 16,0 0 0-16,-1 0 0 0,2-1-112 0,-1-2-16 0,0 1 0 0,-1-1 0 0,0-2-128 0,2-2 0 15,0 0 0-15,-1-2 0 0,2-2 0 0,1-4-192 16,1 1 64-16,2-4-11376 31,4 1-2256-31</inkml:trace>
  <inkml:trace contextRef="#ctx0" brushRef="#br1" timeOffset="-163413.9">14583 4172 7359 0,'4'-14'320'0,"-1"4"80"0,0 1-400 0,-1 4 0 0,0 3 0 0,-2 0 0 0,1 0 1712 0,2-1 256 0,1-2 48 0,1 0 16 16,3-2 240-16,-1 2 48 0,2 0 16 0,0 1 0 16,0 2-608-16,1 2-128 0,2 0-32 0,1 0 0 31,-13 0-672-31,30 4-128 0,-30-4-16 0,33 3-16 0,-33-3-512 0,30 4-96 15,-16-4-128-15,0 0 176 16,0-2-176-16,-1 0 0 0,-2 1-160 0,0-1 160 31,-1 2-1600-31,-1-1-208 0</inkml:trace>
  <inkml:trace contextRef="#ctx0" brushRef="#br1" timeOffset="-163195.37">14802 4462 13823 0,'-1'3'608'0,"0"-2"128"0,1 2-592 0,0-1-144 16,1 0 0-16,-1-1 0 0,1 1 2240 0,-1 0 400 16,2 0 96-16,0 3 16 0,1 0-448 0,-3-5-64 15,0 0-32-15,0 0 0 0,0 0-1568 0,0 0-304 16,0 0-64-16,0 0-14608 0</inkml:trace>
  <inkml:trace contextRef="#ctx0" brushRef="#br1" timeOffset="-157517.45">15149 4139 911 0,'-2'-5'0'0,"1"4"0"15,0 0 0-15,0 1 0 0,1 1 2576 0,0 0 432 0,-1 1 96 0,0 1 16 16,0 0-1280-16,0 1-256 16,0 3-48-16,0-1-16 0,0 0-160 0,-1 1-16 15,1 0-16-15,-1-1 0 0,0 0-544 0,0 0-96 0,-1 0-32 0,0 1 0 16,2-2 288-16,-2 0 48 0,1 1 16 0,0-1 0 16,0 2-112-16,1-1 0 0,-1 0-16 0,2 2 0 15,-1-1-176-15,1 2-48 0,0-9 0 0,0 0 0 16,0 0-320-16,0 0-64 0,11 39-16 0,-11-39 0 15,0 0-80-15,0 0-32 0,0 0 0 0,33 32 0 16,-33-32-144-16,0 0 160 0,0 0-160 0,34 24 160 16,-34-24-160-16,0 0 160 0,0 0-160 0,0 0 160 15,37 31-160-15,-37-31 128 0,0 0-128 0,0 0 128 16,0 0-128-16,0 0 0 0,0 0 144 0,0 0-144 16,0 0 304-16,14 42-16 0,-17-37 0 0,-2-2 0 15,-1 3-96-15,-1-1 0 0,-2 0-16 0,0 2 0 16,-1 0-176-16,0 1 128 0,-1-2-128 0,0 2 128 0,0-1-128 15,0 1 0-15,1-2 0 0,1-1 128 0,-2 2-128 0,0 0 0 16,0-2 0-16,-1 2 0 0,3-3 0 0,2-3 0 16,0 1 0-16,2-2 0 15,1-2-768-15,1-1-16 0,1-3-16 0,2-2-10032 16,2-2-2016-16</inkml:trace>
  <inkml:trace contextRef="#ctx0" brushRef="#br1" timeOffset="-157318.95">15131 4188 5519 0,'1'-8'240'0,"0"2"64"0,0 3-304 0,0 0 0 0,1 2 0 0,-1 1 0 16,1 0 1536-16,1 0 240 15,2-2 48-15,4-1 16 0,1 0 656 0,3 0 128 0,1 0 16 16,3-1 16-16,0 1-992 0,2-1-192 0,1 1-32 0,0-2-16 16,0 3-464-16,-1-2-80 0,0 1-32 0,-2 2 0 15,-2-1-528-15,-2 1-96 0,-1 0-32 0,0 1 0 16,-3 1-192-16,-3 0 0 0,0 1 0 0,-2 1-13584 15</inkml:trace>
  <inkml:trace contextRef="#ctx0" brushRef="#br1" timeOffset="-152836.15">16872 4171 3679 0,'0'-3'320'0,"-1"0"-320"0,0 1 0 0,1 1 0 0,0 1 784 0,0-2 96 16,-1 0 16-16,0-3 0 16,0-2 224-16,-1 0 48 0,1-2 16 0,1 1 0 0,0 1-64 0,0 0-16 15,1 2 0-15,-1 0 0 16,1 1 0-16,0 0 0 15,0 0 0-15,0 2 0 0,1 0-128 0,-1 0-16 16,1-1-16-16,0 1 0 0,0 2-256 0,0-3-48 0,1 1-16 0,-1 1 0 16,1 0-144-16,0-2-32 15,1 2 0-15,-1 0 0 0,2-1-128 0,0 1-48 0,-1 1 0 16,1 0 0-16,1 1 0 0,-2 1 0 0,0 0 0 0,0 3 0 16,0 2 16-16,-4-7 0 0,0 0 0 0,0 0 0 15,13 44-160-15,-13-44-128 0,0 0 144 0,5 49-144 16,-5-49 0-16,-2 42 0 0,2-42 0 0,-6 43 0 15,6-43 0-15,-6 39 0 0,2-21 0 0,0-4 0 16,1 0 0-16,-1-2 0 0,0-2 0 0,2-1 0 16,-1-4 160-16,0 2-160 0,0-2 160 15,0-3-160-15,1 1 528 0,0 1 16 0,-1-3 0 0,1 1 0 16,0-1-96-16,0-1 0 0,2 0-16 0,0-1 0 16,0 1-176-16,-1-2-48 0,2 1 0 0,-1-3 0 15,1 1-80-15,1-3-128 0,1 0 176 0,1-1-176 16,1-2 240-16,2-3-64 0,1-2-16 0,0-2 0 0,1-1 80 15,0 0 16-15,2-5 0 0,-1-1 0 0,2 2-256 16,0-3 176-16,1-1-176 0,0 0 160 16,0 3-160-16,-1 1 0 0,-2 3 144 0,-1 5-144 0,-1 1 0 15,0 3 0-15,-2 2 0 0,-1 2 0 0,0 3 0 16,-2-1 0-16,0 4 0 0,0 1 0 0,-1 1 0 0,0 0 0 16,0 0-144-16,0 2 144 0,0-2-336 0,0 1 0 15,1 1 0-15,-1 0-10208 16,-1-3-2032-16</inkml:trace>
  <inkml:trace contextRef="#ctx0" brushRef="#br1" timeOffset="-152250.75">17085 4324 4607 0,'-1'-2'400'0,"0"2"-400"0,1 0 0 0,0 0 0 0,0 0 1264 0,1 0 160 15,-1-2 48-15,1 1 0 0,0-1 512 0,2 0 96 16,0 0 32-16,2-1 0 0,1 0-928 0,1-1-176 16,0 3-48-16,1-2 0 0,0 2-176 0,1-2-32 15,1 1-16-15,-1 2 0 0,-1 0-224 0,0 0-32 16,-1 2-16-16,0 1 0 0,-1-1-160 0,-1 1-48 15,-1 1 0-15,-1 1 0 0,0-2-256 0,-2 2 128 16,0 0-128-16,-2 1 0 0,-1-1 144 0,-1-1-144 16,-1 2 0-16,-1 0 144 0,-1-1-144 0,0 1 0 15,-3 0 144-15,1-1-144 0,-1 1 160 0,-1 0-32 16,-1 0-128-16,1 0 192 0,0 0 176 0,1 0 16 0,0 0 16 16,0-1 0-16,2 0-48 0,1-3-16 0,2 1 0 15,2-1 0-15,1-2-96 0,0 0-32 0,1 0 0 0,1-2 0 16,0 1-208-16,1-2 0 0,2 2 128 15,1-3-128-15,-1 1 0 0,1 2 0 0,0-1 0 0,-2 0 0 16,2 0-192-16,0 0 192 0,-2 1-192 16,1 1 192-16,-1 0 0 0,1 0-128 0,-2 0 128 15,1 0 0-15,-1 1 0 0,1 1 0 0,0 0 0 0,-1-1 0 0,2 2 0 0,0-2 0 16,0 2 0-16,-2-1 0 16,2 1 0-16,-1 0 0 0,0 0 0 0,-2-1 0 0,1 3 0 0,0-2 0 15,0 1 0-15,-1 1 0 0,1-1 0 16,-2 1 0-16,1-1 0 0,0-1 0 0,-1 2 0 0,0-2 0 15,0-1 0-15,-1 0 0 0,-1 0 0 0,-1 1 128 16,-2 2-128-16,-1-1 144 0,-2 1 176 0,-2 0 48 16,0-2 0-16,-2 4 0 0,0-3-176 0,0-1-16 15,0 2-16-15,0-1 0 0,3-2-160 0,-2 1 0 16,2-1 144-16,1-2-144 16,2 0-256-16,2-2-128 0</inkml:trace>
  <inkml:trace contextRef="#ctx0" brushRef="#br1" timeOffset="-151871.47">17394 4191 6447 0,'-4'-3'272'0,"0"1"80"15,1 1-352 1,2 0 0-16,0 1 0 0,1 0 0 0,-1 0 1360 0,0 0 208 0,0 0 32 0,-1 0 16 0,1-2 256 16,0 2 48-16,2-2 16 0,1 1 0 15,2-1-656-15,2 0-144 0,2 1-32 0,0-1 0 0,2 1 160 0,1 0 16 0,1-2 16 0,0 1 0 16,2 2-272-16,0-3-64 15,1 1-16-15,0 1 0 0,0 0-512 0,-2-1-112 0,-1 0 0 0,0 1-16 32,0-1-304-32,-1 0 0 0,-1 1 0 0,-1-1 0 0,0 2 0 0,-2 0 0 0,-1-2-128 0,-2 2 128 31,0 2-1792-31,-2-2-272 0,-1 2-48 0,-1-1-10032 0</inkml:trace>
  <inkml:trace contextRef="#ctx0" brushRef="#br1" timeOffset="-151634.42">17459 4264 6447 0,'-5'3'128'0,"0"-1"48"0,3-1 0 0,2-1 16 0,0 0-192 0,-1 2 0 0,-2-2 0 0,-1 2 0 0,-1 0 2240 15,2-1 432 1,1 1 80-16,3-2 0 0,1-2-368 0,1 1-80 16,3-1 0-16,0 0-16 0,1-1-544 0,1 1-96 15,1-1-32-15,1 1 0 0,1-2-256 0,0 1-48 16,1 1-16-16,0 1 0 0,2-1-528 0,0 0-96 15,1 2-32-15,-1-2 0 0,-1 0-416 0,1 1-96 16,0 1 0-16,0-2-128 0,0 0 0 0,0 1 0 16,-1-1 0-16,-1 1 0 0,0 0-208 0,-1 1-48 15,-2 0-16-15,-3 0-16240 0</inkml:trace>
  <inkml:trace contextRef="#ctx0" brushRef="#br1" timeOffset="-142867.37">18099 3830 10127 0,'-1'0'896'16,"0"-2"-704"-16,0 2-192 15,1 0 0-15,-1 0 1152 0,1 0 208 0,-1-1 48 0,-1 0 0 16,0 1 576-16,0-2 112 0,0 2 16 0,2-2 16 0,1 2-880 16,1-1-176-16,1 1-48 0,1 0 0 0,0 1-320 15,3-1-80-15,1 2-16 0,1-2 0 16,3 0 80-16,-1 2 16 15,2-2 0-15,0 0 0 0,-1 1-304 0,-12-1-48 0,23 3-16 0,-23-3 0 0,0 0-192 0,31 6-144 16,-31-6 192-16,0 0-192 0,0 0 0 0,0 0 0 16,0 0 0-1,0 0 0-15,16 38 0 0,-23-29 0 0,-3 2 0 0,-3 1 0 16,-3 0 0-16,-1 0 0 0,0 0 0 0,-3 0 0 16,2-2 0-16,1-1 0 0,1 0 0 0,1-1 0 0,3-2 0 0,1-2 0 15,1 0 0-15,3-2 0 0,2 0 0 0,2-1 0 0,1 1 0 0,2-2 0 31,2 0 0-31,1 0 0 0,1-2 0 0,2 1 0 0,1-1 0 16,2 1 0-16,0 0 0 0,2-1 0 0,0 1 0 0,0 0 0 0,2 1 0 0,-1 0 0 16,2 1 0-16,-1 0 0 0,-13-1 0 15,27 4-144 1,-27-4 144-16,0 0 0 0,38 7 0 0,-26-6 0 0,-12-1 0 0,0 0 0 16,33 9 0-16,-26-6 0 0,-7-3 0 0,0 0 0 15,0 0 128-15,0 0-128 0,0 0 256 0,0 0-32 16,-9 34 0-16,-2-28 0 0,-2 0 128 0,-2 2 32 15,-3-2 0-15,1 2 0 0,-3-1-128 0,1-2-32 16,0-1 0-16,2 1 0 0,0 0-96 0,2-3-128 16,1 1 176-16,2 0-176 0,4-1 0 0,-1-2 0 15,4 2 0-15,0-2 0 0,2-2 0 0,2-1 0 16,2 0-128-16,3 0-10528 16,2-3-2096-16</inkml:trace>
  <inkml:trace contextRef="#ctx0" brushRef="#br1" timeOffset="-142365.27">18359 3911 3679 0,'7'-8'320'0,"-3"2"-320"0,1 1 0 0,-2 3 0 15,-2 0 2000-15,-1 2 336 0,0-2 64 0,1 1 16 0,1-1 80 0,0-1 32 16,0 1 0-16,-2 1 0 15,-1 2-832-15,-1 4-160 0,-2 2-48 0,1 1 0 0,-3 5-336 0,1 2-64 16,-2 1 0-16,2 3-16 0,-2 0-432 0,1 1-96 16,-1 0-16-16,2-1 0 15,1-2-208-15,0-3-32 0,0 1-16 0,2-1 0 0,0-2-272 0,2-12 0 16,0 0 128-16,0 0-128 16,-2 33 0-16,3-31 0 0,0-2 0 0,1-2 0 0,-1-3 0 0,3-1 0 15,0-3 0-15,1-4 0 0,-1 0 0 0,2-1 0 16,0-4-128-16,-1 1 128 0,0-1 0 0,-1 0 0 15,0-1 0-15,-1 1 0 0,-1 1 0 0,0 0 0 16,1 1 0-16,-1 1 0 0,1 1 480 0,-1 2-16 0,0 1 0 16,0 3 0-16,1 2-80 0,-1 1 0 15,1 2-16-15,0 3 0 0,1-2 32 0,-1 2 16 0,1 0 0 0,1 2 0 16,0-2-192-16,-1 3-32 0,2 1-16 0,-6-4 0 16,0 0-176-16,0 0 0 0,0 0 0 0,32 31 128 15,-32-31-128-15,0 0 0 0,0 0 0 0,22 47 0 16,-22-47 0-16,0 0 0 0,8 48 0 0,-8-48 0 15,0 0 0-15,4 49 0 0,-4-49 0 0,0 32 0 0,0-32 0 0,0 0 0 16,-1 40 0-16,1-40 0 0,0 0 0 0,-1 31 0 16,1-31 0-16,0 0 0 15,0 0 0-15,0 0 0 0,0 0 0 0,0 0 0 0,0 0 0 0,0 0 0 16,0 0 0-16,0 0-11536 16,0 0-2272-16</inkml:trace>
  <inkml:trace contextRef="#ctx0" brushRef="#br1" timeOffset="-142137.68">18626 3982 3679 0,'-2'0'320'0,"1"0"-320"16,1 0 0-16,-1 0 0 0,1 0 1984 0,1 0 320 0,1 0 64 0,0 0 0 16,3 0 288-16,1 0 48 0,3 0 16 0,3-3 0 15,2 0-1024-15,1-2-208 0,2 2-32 0,2-1-16 16,-1-1-464-16,1 1-80 15,0-1-32-15,0 0 0 0,-2 2-400 0,-1-1-80 0,-1 1 0 0,-2 1-16 16,-3 1-368-16,-2 1 0 0,-1-2 0 0,-2 2 0 0,-2 2-192 0,0-2-48 16,-3 3-16-16,0-1 0 15,-2-1-1776-15,0 1-352 0</inkml:trace>
  <inkml:trace contextRef="#ctx0" brushRef="#br1" timeOffset="-141931.52">18772 3869 4191 0,'-3'-10'0'0,"1"1"176"0,0 2-48 0,1 3 0 0,1 1-128 0,1 1 0 0,0 1 0 0,1-2 0 0,-1 0 2176 0,2-3 416 0,0 1 80 15,0 1 16 1,2 1-400-16,-1 3-80 0,0 3-16 0,-4-3 0 16,0 0-192-16,0 0-32 0,10 42-16 0,-10-42 0 15,-1 37-704-15,1-37-144 0,-6 42-16 0,6-42-16 16,-9 45-624-16,2-27-112 0,3 0-16 0,-1-2-16 15,0-2-304-15,1 0 160 0,-1 1-160 0,0-2 128 16,4-3-128-16,-1-2 0 0,2-8 0 0,0 0-10112 16,0 0-1952-16</inkml:trace>
  <inkml:trace contextRef="#ctx0" brushRef="#br1" timeOffset="-141452.52">19059 3880 11967 0,'1'-2'1072'0,"0"0"-864"0,0 0-208 0,0 1 0 15,-1 1 1568-15,1-2 272 0,0 2 48 0,1-3 16 16,0 1-64-16,3 0-16 0,1-2 0 0,0 1 0 15,2 0-800-15,-2 1-144 0,2 0-48 0,-2 0 0 16,2 1 160-16,1 1 32 0,-1 1 0 0,1 1 0 16,-9-2-208-16,0 0-48 0,28 9 0 0,-28-9 0 15,0 0-464-15,0 0-112 16,37 17 0-16,-37-17-16 0,0 0-176 0,0 0 0 0,0 0 0 0,34 24 0 16,-34-24 0-16,0 0 0 0,0 0 0 0,0 0 0 0,-6 35 0 0,0-28 0 15,-3 1 0-15,0 0 0 0,-2 2 0 16,0-3 0-16,0 1-144 0,0-1 144 15,0 2 0-15,2-3 0 0,-1 0 0 0,2 1 0 16,3-3 0-16,2 2 0 0,1-2 0 0,1 1 0 16,2 0 0-16,3-1 0 0,0-1 0 0,3 0 0 0,2-1 0 0,3 0 0 15,3-1 0-15,2 0 0 0,1-1 0 0,3-1 0 16,-1-2 0-16,2 0 0 16,0 1 0-16,-1-3 0 0,-1 3 0 0,-3-3 0 15,0 2 0-15,-3 1 0 0,-1 0 0 0,-2 0 0 0,-3 0 0 0,-1 2-256 16,-3 2 48-16,-2 0-15328 15</inkml:trace>
  <inkml:trace contextRef="#ctx0" brushRef="#br1" timeOffset="-140966.08">17957 4319 4607 0,'-2'1'192'0,"1"-1"64"0,0 2-256 0,0-2 0 16,0 0 0-16,1 0 0 15,0 2 896-15,-1-2 128 0,0 0 16 0,1 1 16 0,0 0 448 0,0-1 96 0,1-1 0 0,1 0 16 16,1 1-48-16,0-2-16 16,3 0 0-16,0-1 0 0,1 0 64 0,1 1 16 0,3-2 0 0,2-1 0 15,0 2-304-15,5-1-64 0,2 1-16 0,5-2 0 32,1 1-224-32,5-1-32 0,3 0-16 0,3 3 0 0,-1-3-192 0,5 2-32 15,4 1-16-15,4-2 0 0,3 1-160 0,2 1-48 0,1-1 0 16,1 2 0-16,0 0-208 0,3-1-64 15,5-1 0-15,1 1 0 0,1-1-64 0,2-1 0 0,0 1-16 0,1-2 0 0,-8 2-32 16,4-2 0-16,2 2 0 0,-1-2 0 0,-2 1-144 16,-6 1 0-16,-5-2 0 0,-2 3 0 0,-3 0 0 0,-6 2 0 15,-7-2 0-15,-7 2 0 0,-6 2 0 0,-22-2 0 32,29 2 0-32,-29-2-11968 0,0 0-2336 0</inkml:trace>
  <inkml:trace contextRef="#ctx0" brushRef="#br1" timeOffset="-139756.21">19982 4171 3679 0,'0'-1'320'0,"0"-2"-320"16,-1 3 0-16,1 0 0 0,0 0 864 0,-1 0 96 16,0 0 32-16,-1 0 0 0,1-2 432 0,-2 2 96 15,-1-2 16-15,0 1 0 0,2 1 384 0,-2 0 64 16,-1 0 32-16,2 0 0 0,1 1-96 0,0-1 0 16,0 2-16-16,2-2 0 0,2 0-560 0,0 0-96 15,1 0-32-15,3-2 0 0,2 1-256 0,2-1-64 16,0 1-16-16,2-2 0 0,3 0-432 0,3-1-96 15,3 1-16-15,-1 1 0 0,-1-3-336 0,1 2 0 0,-1 1 0 16,0-2 128-16,-1 2-128 0,-3 1 0 16,-1-2 0-16,-1 1 0 0,-1 1-128 0,-1 0 128 0,-2 1-128 0,-1 0 128 31,0 0-1280-31,-2 1-160 0,-1 0-32 0,-3-1-12768 0</inkml:trace>
  <inkml:trace contextRef="#ctx0" brushRef="#br1" timeOffset="-139563.91">20042 4274 3679 0,'-6'0'320'0,"2"2"-320"0,0-2 0 0,2 1 0 15,1-1 1440-15,1 0 224 0,-1 0 32 0,0 0 16 0,0 2 912 0,0-2 176 16,1 0 32-16,2 0 16 0,1-2-528 0,2 1-96 16,3-1-32-16,0 0 0 0,3-1-656 15,1-1-144-15,2 1-32 0,1 1 0 0,1 0-848 0,0-1-160 16,1 0-32-16,-1 1-16 0,-1 2-304 0,-2-1 0 15,-1 1-208-15,-2 1-14816 0</inkml:trace>
  <inkml:trace contextRef="#ctx0" brushRef="#br1" timeOffset="-138074.14">19964 4295 2751 0,'-1'0'256'0,"1"-1"-256"15,0 1 0-15,0-1 0 0,0 1 752 0,0-2 96 16,0 1 32-16,-1-2 0 0,1 0 400 0,1-2 96 16,-2 0 16-16,1 3 0 0,0-3-32 0,1 2 0 0,-1 1 0 0,0 0 0 15,0 0-208-15,0 2-32 16,0-2-16-16,0 2 0 0,1 0-112 0,-1 2-32 0,0-2 0 0,0 2 0 16,2-2-208-16,-1 2-48 0,1-2-16 0,0 2 0 0,1-1-80 0,-1 1-16 15,2-2 0-15,1 0 0 0,0 0-64 0,2-2-16 16,1 1 0-16,1-1 0 0,0 1 16 0,1-2 0 15,1 0 0-15,2 0 0 0,-2 1 16 0,2 0 0 16,0-2 0-16,1 3 0 16,-1-1-64-16,-1 2-16 0,1 0 0 0,-2 0 0 15,1 0-256-15,-1 2-48 0,-1-1-16 0,-1 1 0 16,0 0-144-16,1 0 0 0,-1-2 0 0,-1 2 0 0,1-2 0 16,-1 0 0-16,1 0 0 0,1 0 0 0,1-2-128 15,-2 1 128-15,-1 0 0 0,0-1 0 16,-2-1-304-16,0 1 16 0,-3 0 0 0,-2 2-15216 0</inkml:trace>
  <inkml:trace contextRef="#ctx0" brushRef="#br1" timeOffset="-132489.75">20684 3883 9215 0,'0'0'816'0,"0"0"-656"0,0 0-160 0,0 0 0 16,0 0 896-16,0 0 128 0,0 0 48 0,1 0 0 0,-1 0 480 0,1 0 112 0,0 0 0 0,0 0 16 15,1 0-400-15,-1 0-96 0,1 0-16 0,0-2 0 16,1 1 32-16,0-1 0 16,1 1 0-16,-1 0 0 0,2-2-128 0,0-2-32 0,1 2 0 15,0-3 0-15,1 1-192 0,-1-2-32 0,3 0-16 16,-2 0 0-16,2 0-288 0,-2-2-64 0,0 1-16 0,1-1 0 16,-1-1-240-16,0-1-32 15,-1 2-16-15,-1 1 0 0,0-2 0 0,-2 3 0 0,-1-1 0 0,-1-1 0 0,0 3-144 0,-2-1 128 16,-1 2-128-16,-1-2 128 0,0 3-128 15,-2-1 0-15,-1 0 0 0,-2 2 0 0,0-1 0 0,-1 1 0 16,1 0 128-16,-1 1-128 0,0 0 0 0,-2 2 0 31,2 0 0-31,1 0 0 0,-1 1 0 0,1 0 0 0,0 1 0 0,0 1 0 16,2 2 0-16,0-3 0 16,0 3 0-16,0 0 0 0,1-2 0 0,1 3 0 0,-1-1 0 0,1 2 0 15,0 0 0-15,-1 0 0 16,1 0 0-16,-1 3 0 0,1-3 0 0,1 2 0 15,-1 1 0-15,1-1 0 0,1-2 0 0,2-7 0 0,0 0 0 0,0 0 0 16,0 0 0-16,0 40 0 0,2-34 0 0,1-2 0 16,0 1 0-16,1 0 0 0,1-3 0 0,0 1 0 15,1-1 0-15,0 0 0 0,2-2 0 0,-1-2 0 16,2 2 0-16,-1-3 0 0,1 1 0 0,1-2 0 16,-2 1 0-16,0-2 0 0,1 1 0 0,-2 1 0 15,0-2 0-15,-1 3 0 0,0-3 0 0,-2 1 0 16,0 1 0-16,-1 1 0 0,-1-1 0 0,0 1 0 15,-1 0 0-15,-1 1 0 0,0-1 0 0,0 2 0 16,-1 0 0-16,-1 2 0 0,1-1 0 0,-1 1 0 0,-1 1 0 16,0 0 0-16,0 0 0 0,-1 2 0 0,0 1 0 0,-1 0 0 15,2-1 0-15,-2 0 0 16,0 2 0-16,1 0 0 0,-1 2 0 0,1-1 0 0,0 1 0 16,-1-1 0-16,2 1 0 0,-1 0 0 0,0 3 0 0,1-3 0 15,0 3 0-15,-1 0 0 0,1 0 0 0,0-2 0 16,1 1 0-16,-2 1 0 0,2-2-128 0,-1 1 128 15,1-1 0-15,0-1 0 0,2-2 0 0,-1 1 0 16,1-2 0-16,-1-1 0 0,2 0 0 0,-1-2 0 0,0 1 0 16,1-3 0-16,-1 1 0 0,0 0 0 0,2-2 0 15,-1 0 0-15,1 0 0 0,0 0 0 0,1-2-144 0,0-1 144 32,-1 1-752-32,2-1-80 0,1 0-32 0,-1-1-9536 15,1 0-1904-15</inkml:trace>
  <inkml:trace contextRef="#ctx0" brushRef="#br1" timeOffset="-131828.7">20938 3834 4223 0,'0'-1'0'16,"0"1"0"-16,0 0 0 0,0 0 0 16,-1 0 0-16,1-2 0 15,-1 1 0-15,0 1 0 0,1-2 0 0,-2 1 0 0,0 0 1056 0,-1-1 288 16,1 2 48-16,0-2 16 0,0 1 128 0,1 1 48 16,-1-2 0-16,1 2 0 0,0-2-112 0,1 1-32 15,0 1 0-15,1 0 32 0,0-2-240 0,1 1-48 0,0 0-16 0,1-1 0 16,1 1-240-16,1-1-48 0,1 0-16 0,0 1 0 15,2-1-128-15,-1 0-32 16,2 2 0-16,0-2 0 0,0-1 736 0,1 3 144 0,1-2 16 0,0 1 64 16,-1 1-1792-1,0 0-368-15,0 0-64 0,1 1-16 0,-2 1 576 0,-1-2 192 16,0 1 0-16,-2 1 0 0,0 0-192 0,-3-1 144 0,1 0-144 0,-2 2 176 16,0 1-176-16,-2-1 0 15,-1-1 0-15,-2 3 0 0,0 0 0 0,0-1 128 0,-3 2-128 16,0 0 0-16,0 1 0 0,-1-2 0 0,-2 3 0 0,-1 0 0 0,1 0 0 15,-1 1 0-15,0-2 0 0,0 1 0 0,0 1 0 0,1-2 0 16,0 1 0-16,2-2 0 0,0 1 0 16,3-2 0-16,0 0 0 0,1 0 0 15,0-1 0-15,2-1 0 0,-1 2 0 0,2-3 0 0,0 0 0 0,0 0 0 16,1-1 0-16,0 1 0 0,1 0 0 0,-1-2 0 0,2 0 0 16,0 1 0-1,0-1 0-15,1-1 0 0,1 1 0 0,0 0 0 0,1-2 0 0,0 2 0 0,1-3 0 16,0 1 0-1,2 0 0-15,0 0 0 0,1-1 0 0,0-2 0 16,2 3 192-16,1-3-64 0,0 0 0 0,0 1 0 0,1-1 160 0,0 0 32 16,-2 1 0-16,0 1 0 0,0-1-320 0,-3 3 160 0,0-1-160 0,-2 2 128 31,-2 0-128-31,0 0 0 0,-2 0 0 0,-1 0 0 0,0 0 0 16,0 0 0-16,-1 2 0 0,0-2 0 0,0 1-320 15,0-1 48-15,-1 2 16 0,0-2 0 0,0 2-1760 0,-1-2-352 0,-1 3-64 0,0-1-10784 31</inkml:trace>
  <inkml:trace contextRef="#ctx0" brushRef="#br1" timeOffset="-131283.73">20525 4246 6447 0,'-2'-3'272'0,"0"1"80"0,1 2-352 0,0-3 0 0,1 3 0 0,0 0 0 0,0-2 928 0,-1 2 112 16,1-2 32-16,-1-1 0 0,1 1 528 0,-1-1 128 15,1 0 0-15,0 0 16 16,0 0-112-16,1 1-32 0,0 0 0 0,0 1 0 0,0-1-240 0,1 2-48 16,0 0-16-16,0-2 0 0,-1 2-320 0,1 0-64 15,1 0-16-15,0 0 0 0,0 0-112 0,-1 2-16 16,2-2-16-16,1 0 0 0,-2 0-240 0,2 0-64 15,1 0 0-15,0 0 0 0,1 0-48 0,1-2-16 16,3-1 0-16,1 1 0 0,2-1 128 0,3-1 0 16,1-1 16-16,5 0 0 0,2 1-128 0,2-1-16 15,3 0-16-15,1 3 0 0,0-3-192 0,3-1-48 0,1 0 0 16,-1-1 0-16,0 2-128 0,-1-2 0 0,1 1 0 0,0 2 0 16,-1 0 0-16,0-1 0 15,-1 1 0-15,-3 1 0 0,-2 1 0 0,-3-3 0 0,-3 2 0 16,-1-1 0-16,-4 2 0 0,-1-1 0 0,-1-1 0 15,-3 1 0-15,-1 3 0 0,-1-2 0 0,-3 2 0 0,0-2 0 16,-3 2 0-16,-1-1 0 0,0 1 0 0,-2 0 0 16,0 0-704-16,-1 0 0 0,-1 0-16 0,0 0-10544 15,-1 0-2096-15</inkml:trace>
  <inkml:trace contextRef="#ctx0" brushRef="#br1" timeOffset="-119034.71">18840 4395 14735 0,'-1'0'1312'0,"0"-2"-1056"16,0 1-256-16,1 1 0 0,0 0 1104 0,-1-2 176 15,0 1 16-15,0-2 16 0,-1 0 592 0,1-1 112 16,-2 1 32-16,1 3 0 0,-1-2-640 0,-1 4-128 0,-1-2-32 0,0 3 0 16,-1 1-416-16,-1 2-96 0,-1 2-16 0,-2 2 0 15,1-1-224-15,-2 3-48 0,-1 2-16 0,-1 3 0 16,2-3-208-16,0 1-32 0,-1 1-16 0,3-2 0 15,2 0-176-15,1-3 128 0,2 0-128 0,3-2 128 16,2-1-128-16,-1-8 0 0,0 0 0 0,0 0 128 16,0 0-128-1,0 0 0-15,40 30 0 0,-27-29 0 0,0 1 0 0,1 0 128 16,1 0-128-16,1-1 128 0,1 0-128 0,0 0 0 0,3 1 0 0,-1-4 0 16,0 1 0-16,0-1 0 15,2 0 0-15,-1-3 0 0,0 0 0 0,0 1 0 16,-1-1 0-16,-1 0 0 0,-1 1 0 0,-3-1 0 0,-1 2 0 0,-1 1 0 0,-2-2-128 0,-2 3-128 15,0-1 0-15,-4 2-16 16,-1 0-1760-16,-3 2-336 16</inkml:trace>
  <inkml:trace contextRef="#ctx0" brushRef="#br1" timeOffset="-118835.89">18982 4409 5519 0,'-2'-2'496'0,"2"0"-496"0,-2 2 0 0,0 2 0 16,1 0 1344-16,-1 1 160 0,0 0 32 0,-1 3 16 16,-3 6 832-16,-2 3 176 0,-4 8 16 0,-1 0 16 15,0 6-720-15,-4 2-144 0,-3 4-16 0,-1 4-16 16,0 1-528-16,1-5-96 0,3-4-32 0,2 0 0 16,3-5-448-16,2-3-80 0,4-3-32 0,0-4 0 15,6-16-816-15,0 0-176 0</inkml:trace>
  <inkml:trace contextRef="#ctx0" brushRef="#br1" timeOffset="-117334.7">21054 4260 16575 0,'2'-2'1472'0,"-1"2"-1168"0,0 0-304 0,-1 0 0 15,0 0 1184-15,0-2 176 0,1 2 48 0,1-1 0 16,-1 1 64-16,0 0 32 0,-1 0 0 16,0 0 0-16,-1 1-720 0,1 1-144 0,-3 0-16 0,-1-1-16 15,0 2-64-15,0 2-16 0,-2 0 0 16,0 0 0-16,-2 2 48 0,-1 2 0 0,-1 1 0 0,-1 2 0 16,-1 2-128-16,0 0 0 0,-1 0-16 0,1 1 0 15,0 0-80-15,2 0-16 0,1 0 0 0,1-1 0 16,3 0-16-16,5-14 0 0,0 0 0 15,-5 33 0-15,5-33-320 0,0 0 144 0,0 0-144 0,0 0 0 16,36 26 160-16,-23-26-160 0,4-2 128 0,0 0-128 16,-1-3 336-16,1 2-16 15,3-3 0-15,0 0 0 0,1 0-192 0,-1-1-128 0,-1 2 128 16,0 0-128-16,-2 0 0 0,-3 1 0 0,-1 1 0 0,-1-1 0 16,-3 3 0-16,-1-1 0 0,-2 2 0 15,-2-2 0-15,-2 2-1072 16,-1-2-128-16,-1 2-16 0,-1 0-14784 0</inkml:trace>
  <inkml:trace contextRef="#ctx0" brushRef="#br1" timeOffset="-117144.74">21186 4279 2751 0,'-7'-5'256'0,"4"5"-256"16,-1 0 0-16,0 0 0 0,1 0 944 0,1 2 144 16,-1-1 16-16,-3 3 16 0,-2 3 864 0,-5 3 192 15,-2 2 16-15,0 4 16 0,0 1-192 0,0 0-32 0,1 2-16 0,0 2 0 16,0 0-80-16,0 1-16 0,1 3 0 0,1-1 0 15,1 0-592-15,1-2-112 0,2 1-16 0,8-23-16 16,-11 40-800-16,11-40-144 0,-3 34-48 0,3-34 0 31,0 0-912-31,0 0-192 0,10 49-48 0,-10-49-12736 0</inkml:trace>
  <inkml:trace contextRef="#ctx0" brushRef="#br1" timeOffset="-116367.06">21678 4054 10127 0,'-2'0'896'0,"-1"0"-704"0,1 2-192 0,1-2 0 15,1 0 1120-15,-3 0 192 0,-1 1 32 0,-2 0 16 16,-2 1 272-16,-3-1 48 16,2 2 16-16,1-1 0 0,0 0-224 0,3 0-64 0,0-2 0 0,2 2 0 15,2-1-208-15,1-1-48 16,3 0-16-16,1 0 0 0,2-1-256 0,2-1-48 15,3 0-16-15,3-3 0 0,3 0-48 0,2-1 0 16,4 0 0-16,1 2 0 0,2-3-256 0,1 2-48 16,1 0-16-16,-1 1 0 0,0 2-240 0,-2-1-48 15,-3 1-16-15,-2 1 0 0,-6 1-144 16,-1 1 0-16,-4 1 0 0,-5 0 0 0,-1 0-176 0,-4 3 48 0,-3 0 0 16,-4 0 0-1,-2 4-2384-15,-3-1-480 0</inkml:trace>
  <inkml:trace contextRef="#ctx0" brushRef="#br1" timeOffset="-116162.53">21647 4194 7359 0,'1'0'656'15,"0"-2"-528"-15,0 2-128 0,-1-1 0 16,2 1 1728-16,1-2 304 0,2 1 64 0,2-2 16 0,4-2 704 0,3-1 160 16,5-1 32-16,1-2 0 15,2 0-832-15,2 2-176 0,0-1-16 0,1 1-16 0,0 2-992 0,0 1-192 16,0-1-32-16,-2 2-16 0,0 1-608 0,-1 1-128 15,-2 0 0-15,-1 1-10512 16,-1 0-2112-16</inkml:trace>
  <inkml:trace contextRef="#ctx0" brushRef="#br1" timeOffset="-95211.14">22252 3975 12895 0,'2'-4'1152'0,"-1"1"-928"15,1 2-224-15,-1 0 0 0,0-1 384 0,0 2 48 16,2-3 0-16,0-2 0 0,3 1 848 0,1-4 160 16,2 4 32-16,-1-3 16 15,1 4-448-15,0 1-80 0,-1 0-32 0,0 0 0 0,0 2-256 0,-1 2-48 0,1 0-16 0,-1-1 0 31,0 2-16-31,1 2 0 0,-2-1 0 0,0 0 0 16,-1 1-208-16,1 0-64 0,0-1 0 0,-2 1 0 0,2-1-80 16,-3 3-32-16,1-2 0 0,-2 0 0 0,-1 2-208 0,-1 0 0 15,-2 0 128-15,-2 1-128 0,-1 1 0 16,-4 2 0-16,-2 4 0 0,-2-1 0 0,-2 3 0 0,-1-2 0 16,-1 1 0-16,2-2 0 0,2 0 0 0,-1-2 0 15,2 0 0-15,0 0 0 0,2-1 0 0,1 0 0 16,2-2 0-16,3-2 0 0,0 0 0 0,2-3 0 15,1 1 0-15,0-3 0 0,2 1 0 0,-1-1 0 16,2 0 0-16,0-1 0 0,2 1 0 0,-1-2 0 16,3-2 0-16,1 2 0 0,3-1 0 0,1-1 0 15,2 0 0-15,2-3 0 0,-1 2 192 0,2-1 0 0,1-1 0 16,-1 0 0-16,-2 1-64 0,3-1-128 0,-1-1 176 16,0 0-176-16,-2 1 0 0,-1-1 0 0,-2 1 0 0,-2 1 0 31,-2 0-464-31,1 0-160 0,-3 1-16 0,1 1-12256 0</inkml:trace>
  <inkml:trace contextRef="#ctx0" brushRef="#br1" timeOffset="-94640.86">22642 3826 7359 0,'-2'0'656'0,"0"-2"-528"16,2 2-128-16,0 0 0 0,1 0 1152 0,-1 0 192 15,1 0 32-15,-1-2 16 0,2 1 688 0,0-1 144 16,1 0 16-16,3 1 16 0,0-1-1120 0,2 1-240 16,0 0-32-16,2-1-16 0,2 1-208 0,-1 1-64 0,0-2 0 0,1 2 0 15,-1 0-112-15,0 0-16 16,-1 0-16-16,0 2 0 0,-2-1-112 0,0 1 0 15,-1 0-16-15,-3 0 0 0,1 1-176 0,-2 0-128 16,-1 1 144-16,-2 0-144 0,-1 2 0 0,-2 0 0 16,-2 2 0-16,-2-1 0 0,-1 1 128 0,-3 1-128 0,-1 2 0 0,-1-2 0 15,-1 3 0-15,0-2 128 16,0 2-128-16,1-2 0 0,-1 1 0 0,2-1 128 16,0-1-128-16,1 1 0 0,1-3 128 0,2 0-128 0,1-2 0 0,2 2 0 0,1-3 176 15,1-1-176-15,2 2 192 0,1-3-192 16,0 0 128-16,1-2-128 0,2 2 0 0,1-2 0 0,1 1 0 0,0-2 0 15,3 0 0-15,2-1 0 16,1-1 128-16,2 0-128 0,2-1 0 0,-1 1 0 16,0 1 128-16,-1 0-128 0,1 1 192 0,-1 1-192 0,0 1 240 0,-1 1-64 15,0 0-16-15,-1 3 0 0,-1 0 64 0,-10-5 16 16,0 0 0-16,0 0 0 16,0 0-96-16,38 40-16 0,-34-31 0 0,-2 1 0 0,0 1 0 0,-2 1-128 15,-1-2 192-15,-2 2-64 0,-1-2 32 0,-2-1 0 16,0 0 0-16,-3 1 0 0,-2-1 384 0,-1-2 80 0,-2 3 16 15,-1 0 0-15,0-1-96 16,-2 0-16-16,-1 1 0 0,2-1 0 0,-1-2-192 0,0 3-32 0,2-3-16 0,0 0 0 16,1 1-288-1,1-2 0-15,2-3 128 0,0 2-17024 0</inkml:trace>
  <inkml:trace contextRef="#ctx0" brushRef="#br1" timeOffset="65123.64">3932 5728 5519 0,'0'-3'496'0,"1"1"-496"0,0 1 0 0,-1 1 0 15,0 0 928-15,0 0 96 0,1-2 0 0,-1 0 16 16,1 0 880-16,-1-1 192 0,-1 3 16 16,0 1 16-1,0 1-208-15,-1 2-32 0,0 2-16 0,2 2 0 0,-2 2-688 0,0 2-144 16,0 2-32-16,0 3 0 0,1 4-336 0,0 3-80 0,-1 0-16 0,1 0 0 15,0-1-176-15,-1 0-32 0,-1 1-16 0,1-2 0 16,0-4-240-16,0 0-128 0,1 0 128 0,1-4-128 16,1 0 0-16,1-4 0 0,1 0 0 0,1-7-128 15,0-2-848-15,2-3-176 16,0 0-16-16,0-5-11392 0</inkml:trace>
  <inkml:trace contextRef="#ctx0" brushRef="#br1" timeOffset="65493.91">4203 5713 6271 0,'3'-7'128'0,"-2"3"48"0,1 1 0 0,-1 1 0 0,-1 1-176 0,0 1 0 16,0 0 0-16,0 0 0 15,-1 0 1936-15,-1 3 368 0,-2 2 64 0,-2-1 0 0,0 4-688 0,-1 1-144 0,-1 0-16 0,0 1-16 31,0 3-480-31,1-1-80 0,1-1-32 0,2-2 0 16,2 0-256-16,1-1-48 0,3-1-16 0,2-4 0 16,3 1-144-16,0-3-48 0,4 0 0 0,1-1 0 0,2 0-112 0,-1-1-32 0,3 0 0 0,-16 1 0 15,32 1-112-15,-32-1-16 16,0 0-128-16,49 8 192 0,-49-8-192 0,0 0 0 0,43 13 128 0,-43-13-128 31,0 0 0-31,0 0 0 0,0 0 0 0,39 28 0 16,-37-21 0-16,-2 0 0 0,-2 0 0 0,-1 2 0 0,-3-1 0 15,0 1 0-15,-2-2 0 0,-1 3 0 0,-2-1 128 0,-1 0 0 0,-1 1-128 0,-2 0 192 0,-1 0 96 16,0 1 16 0,-2-1 0-16,-1 1 0 0,1-1-304 15,0-3 128-15,1 0-128 0,0-2 0 16,1-2-336-16,1-1-176 0,3-2-48 0,2-3-8064 16,3-2-1616-16</inkml:trace>
  <inkml:trace contextRef="#ctx0" brushRef="#br1" timeOffset="65676.3">4129 5697 6447 0,'-2'-3'576'0,"1"3"-576"16,1-1 0-16,0 0 0 0,1 1 1344 0,0 0 144 0,0 0 48 0,2 0 0 15,1 0 800-15,3 1 160 16,1-1 48-16,2 0 0 0,3-1-1008 0,0-1-208 0,3-1-48 0,-1-1 0 16,1 1-640-16,0-2-128 0,0 0-16 0,0 1-16 15,-1-1-480-15,-1 0 0 0,-1 3 0 0,-1 0 0 16,-2-1-720-16,1 3-240 15,1 0-64-15,-2 3-10160 0</inkml:trace>
  <inkml:trace contextRef="#ctx0" brushRef="#br1" timeOffset="66101.43">4607 5647 6447 0,'-2'0'272'0,"0"0"80"0,1 0-352 0,-1 2 0 15,1-2 0-15,0 1 0 0,0 1 1488 0,-1 0 240 16,0 0 32-16,-1 3 16 0,-1 1-176 0,-1 0-16 16,2 1-16-16,-1 0 0 0,1 0-432 0,0 3-96 15,3-3-16-15,-2 2 0 0,1 1 80 0,1-1 16 0,0-2 0 0,0 3 0 16,2-3-192-16,-1 0-32 0,1 3-16 0,0-3 0 16,1 0-304-16,-1 0-48 0,0 0-16 0,0 0 0 15,1-1-128-15,0 0-16 0,2-1-16 16,-2-1 0-16,3 1-80 0,-1 0-16 15,-5-5 0-15,0 0 0 0,0 0-80 0,0 0-32 16,0 0 0-16,46 21 0 0,-37-18-144 0,0-1 192 0,-9-2-192 0,0 0 192 16,0 0 0-16,0 0 0 0,42 14 0 0,-35-11 0 15,-1 1-48-15,0-1 0 0,-2 1 0 0,-1-1 0 16,-1-1 32-16,0 1 0 0,-2 1 0 0,-1 1 0 16,-2 0-32-16,-1-1 0 0,0 2 0 0,-3 0 0 0,1-1-144 15,-2 1 128-15,-2 0-128 0,-1 0 128 16,0 0-128-16,0-1 0 0,0-1 0 0,-2-1 128 15,0 2-128-15,0-3 0 0,-1 0 0 0,1-2 0 16,0 0-384-16,2-2-48 0,0-2-16 16,0-2 0-16,4-1-2240 15,1-4-448-15</inkml:trace>
  <inkml:trace contextRef="#ctx0" brushRef="#br1" timeOffset="66259.52">4558 5664 7135 0,'2'-2'144'0,"0"2"48"0,0 0 0 0,-1 0 16 15,0 2-208-15,1-2 0 0,0 0 0 0,3 0 0 0,3 2 2048 0,2-2 384 0,3-2 64 16,2 0 0-16,0-1-512 0,2-1-128 0,1-1 0 0,2-3-16 16,1 1-656-16,0 0-128 0,-3-3-32 15,-1 4 0-15,0 0-704 0,-2-1-160 16,0 2-32-16,-2 1 0 16,0 2-1136-16,-2 2-224 0</inkml:trace>
  <inkml:trace contextRef="#ctx0" brushRef="#br1" timeOffset="66671.44">5007 5900 11967 0,'1'0'1072'0,"0"0"-864"15,0 0-208-15,-1 0 0 0,1 0 1776 0,0 3 304 16,0-3 64-16,1 3 16 0,2 1-32 0,1-1 0 0,1 2 0 16,1-1 0-16,-1 0-1056 0,1 1-224 15,0-2-32-15,1-1-16 0,-2 1 240 0,2 1 48 0,-2-1 16 0,1 0 0 16,-1 0-2208-16,1 0-448 0</inkml:trace>
  <inkml:trace contextRef="#ctx0" brushRef="#br1" timeOffset="67925.57">5457 5519 11055 0,'0'0'976'0,"-1"0"-784"15,1 0-192-15,-1 0 0 0,1 0 1280 0,-1 0 192 0,1 2 64 0,-1-1 0 16,0 1 720-16,0 0 160 0,1 0 16 0,1 0 16 15,0 1-864-15,0-1-176 0,2 1-48 0,-1-1 0 16,1-2-480-16,2 0-112 0,0 0 0 16,1-1-16-16,3 0-176 0,0-2-16 0,0 1-16 0,2-1 0 15,0 0-192-15,2 0-32 0,0 0-16 0,1 1 0 16,1-1-112-16,0 1-32 0,0 2 0 0,-1 0 0 16,-14 0-160-16,28 2 0 0,-28-2 0 0,0 0 0 15,34 8 0-15,-26-5 0 0,-8-3 0 0,0 0 0 16,0 0 0-16,0 0 0 0,0 0 0 0,0 0 0 15,8 37 0-15,-16-30 0 0,-1 2 0 0,-2 1 0 16,0-2 0-16,-1 0 0 0,0 2 0 0,0-3 0 0,1 0 0 16,-1 3 0-16,-1-1 0 0,0 0 0 0,0 0 0 15,1-1 0-15,2 0 0 0,2-1 0 0,0-1 0 16,3-1 0-16,-1-1 0 0,2-1 0 0,3 0 0 0,0-3 0 16,2 2 0-16,0-2 0 0,1 0 0 0,2 0 0 15,2-2 0-15,0 0 0 0,2 1 0 16,2 1 0-16,2-2 0 0,0 2 0 0,0 0 0 0,-12 0 0 15,0 0 0-15,42 7 0 0,-42-7 0 0,0 0 0 16,48 15 0-16,-48-15 0 0,0 0 0 0,49 21 0 16,-49-21 0-16,0 0 0 0,37 23 128 0,-37-23 0 15,0 0 0-15,0 0 0 0,0 0 96 0,16 41 16 16,-21-30 0-16,-5-1 0 0,-4 4 96 0,-5 0 32 16,-1 1 0-16,-5-1 0 0,-3 1-160 0,-2 2-16 0,-5 1-16 15,0 2 0-15,2 0-176 0,-3 2 0 0,-4 3 144 16,1 1-144-16,2-3 0 0,1 0-160 0</inkml:trace>
  <inkml:trace contextRef="#ctx0" brushRef="#br1" timeOffset="79751.01">9799 10638 1839 0,'0'0'160'0,"0"0"-160"0,0 0 0 0,-1 0 0 15,1 0 624-15,0-2 80 16,0 1 32-16,-1 1 0 0,1 0 304 0,-1 0 64 15,1 0 16-15,-1 1 0 0,1 1 64 0,-1 0 16 0,0 0 0 0,1 3 0 0,0 0-400 0,0 2-80 16,0-1-16-16,0 2 0 0,0 1-416 0,0 3-96 16,0-2 0-16,0 3-16 15,-1-1-176-15,0-1-176 0,0-2 48 0,1 0 0 16,-1-1-432-16,1-1-80 0,0 1 0 0,0-2-5632 16</inkml:trace>
  <inkml:trace contextRef="#ctx0" brushRef="#br0" timeOffset="87408.84">9800 10668 2751 0,'-1'0'256'0,"1"-2"-256"16,0 2 0-16,0 0 0 15,0 0 880-15,0 0 128 0,0-1 16 0,0 0 16 0,0-2 416 0,1 1 80 0,1-1 0 0,-2 3 16 16,1-2-208-16,0 2-32 16,0 0-16-16,-1 2 0 15,1 1-144-15,-1-1-48 0,-1 1 0 0,1-1 0 0,0 1-160 0,-1 1-48 0,0-1 0 16,0-1 0-16,0 0-224 0,1 0-48 0,0 1-16 15,0 0 0-15,0-1-192 0,0 0-32 0,0 0-16 0,1 3 0 16,1-1-112-16,0 2 0 0,-1 1-16 16,2 0 0-16,0 2-80 0,-1 1-16 0,0-2 0 0,0 3 0 15,1-2-144-15,-2 2 0 16,1 0 0-16,-2-2 0 0,0-2 0 0,-1 3 0 16,0-1-144-16,-1-2 144 15,0 1-784-15,1-4-48 0,-2 2-16 0,1-2 0 16,1-2-352-16,1 0-64 0,-1-2-16 0,1 0-5504 15,1 0-1120-15</inkml:trace>
  <inkml:trace contextRef="#ctx0" brushRef="#br0" timeOffset="87604.65">9830 10839 5519 0,'-1'0'240'0,"0"0"64"0,0 1-304 0,0 1 0 0,0-2 0 0,1 2 0 15,-1-2 1152-15,0 2 160 0,-1 3 32 0,0 0 16 16,1-1-64-16,0 2-16 0,0 0 0 0,1 2 0 15,-1-2-608-15,2 0-128 0,-1 1-32 0,1 2 0 16,1-2-384-16,-2 0-128 0,2 1 0 0,0 1 0 16,-1-2 0-16,1 1 0 0,0 1-208 0,-1 2 80 15,0-1-640-15,0-1-112 0,0-1-16 0,-1 1-5552 16</inkml:trace>
  <inkml:trace contextRef="#ctx0" brushRef="#br0" timeOffset="88073.56">9798 11178 4751 0,'0'0'192'0,"0"-1"64"15,0 1-256-15,0 0 0 0,-1 0 0 0,1 0 0 16,0 0 0-16,0-1 0 0,0 1 0 0,0 0 0 0,1-2 0 0,-1 2 0 16,1 0 0-16,-1 0 0 0,0 0 352 0,0 0 96 15,0 0 0-15,0 2 64 0,0-1 304 0,0 0 64 16,-1 1 16-16,1 1 32 0,-1 0 160 0,0 1 48 16,1-1 0-16,-1 2 16 0,0 0-208 0,0 1-48 15,1 1-16-15,-1 0 32 0,0 1-336 0,-1 1-64 0,1 0 0 0,-1 1 16 16,1-1-400-16,1 1-128 15,-1-1 0-15,0-2 144 16,1 3-944-16,0-5-192 0,0 3-32 0,1-2-6352 16</inkml:trace>
  <inkml:trace contextRef="#ctx0" brushRef="#br0" timeOffset="88311.14">9783 11508 1151 0,'0'2'0'0,"0"0"0"0,0-1 0 0,1 1 0 0,-1-2 0 0,1 2 0 0,0 3 0 0,1 0 0 0,0 2 320 0,0 0-48 15,0 0 0-15,-1-2 0 16,2 0-272-16,-2-2 0 0,0-1 0 0,-2 2 0 0</inkml:trace>
  <inkml:trace contextRef="#ctx0" brushRef="#br0" timeOffset="88517.87">9796 11672 2751 0,'-1'4'128'0,"1"-2"16"15,0 1-144-15,-1-1 0 0,1-1 0 0,0 1 0 0,0 0 688 0,0 1 96 0,0 4 32 0,0-1 0 0,1 3-96 0,0-3-16 32,0 1 0-32,-1-3 0 0,1-1-704 0,0 0 0 0,0-1 0 0,-1-1-160 31,1 0-656-31,0-1-128 0,0 0-16 0,0 0-16 0,0 0 752 0,0-1 224 16,-1 2 0-16,-1-1 0 0</inkml:trace>
  <inkml:trace contextRef="#ctx0" brushRef="#br0" timeOffset="88645.83">9807 11814 5519 0,'-1'2'240'0,"0"-2"64"0,0 0-304 0,0 2 0 0,1-2 0 0,0 0 0 16,0 1 832-16,-1 1 96 16,1 0 32-16,0 1 0 0,1-1-64 0,0 0 0 0,1 0 0 0,-1 1 0 15,1-3-1216 1,1 2-240-16,2-4-48 0,-3 0-16 0</inkml:trace>
  <inkml:trace contextRef="#ctx0" brushRef="#br1" timeOffset="107989.46">2408 5926 13007 0,'0'-9'272'0,"0"2"64"0,0 3 16 0,0 1 32 16,2 1-384-16,-2 1 0 0,1-1 0 0,0 0 0 0,1-1 1104 0,0-2 144 16,0 1 32-16,1-1 0 0,0 0 16 0,0 1 16 15,-1 1 0-15,1-2 0 0,-1 3-720 0,-1 0-144 16,0 0-16-16,0 2-16 0,0-2 176 0,0 2 48 16,0-1 0-16,0 2 0 0,-1 1-80 0,0 0-16 15,2 0 0-15,-3 3 0 0,0 1-128 0,-1 2-32 0,0 4 0 0,0 0 0 16,0 0-32-16,-3 4-16 0,0 2 0 15,0 2 0-15,-2-1-336 0,1 1 128 0,0-4-128 16,0 0 0-16,0 1 0 0,1-3 0 0,-1 1 0 0,2-4 0 16,2-1 0-16,0-1 0 0,1-2 0 0,1-2 0 15,0 0 0-15,1 0 0 0,1-3 0 16,-1-1 0-16,2 0 0 0,0-1 0 0,1-1 0 0,0 0 0 16,1 1 0-16,1-2 0 0,-1 2 0 0,1-2-128 15,0 1 128-15,1 1 0 0,-1 0 0 0,1 0-128 16,-1 0 128-16,2 0 0 0,-1 0 0 0,0 0 0 0,2 0 0 0,-2 0 0 15,1 0 0-15,-1-2 0 0,-1 2 0 16,3-3 192-16,-3 1-64 0,0 0 0 0,0-1 80 0,0-1 32 16,-1 1 0-16,0 1 0 0,-1-2-240 0,0 1 0 15,0 0 128-15,0 1-9552 16,0 0-1904-16</inkml:trace>
  <inkml:trace contextRef="#ctx0" brushRef="#br1" timeOffset="108259.16">2640 6020 1839 0,'-1'-1'0'0,"0"1"0"0,1-2 0 0,-1 2 160 0,1 0-160 0,0 0 0 15,-1 0 0-15,1-1 0 0,-1 1 784 0,1 0 128 0,-1 0 32 0,0 0 0 16,0 0 736-16,1 0 160 0,0 0 16 0,-1-2 16 15,1 2-112-15,0 0-32 0,1-1 0 0,0 0 0 16,1 1-448-16,0 0-80 0,0-2-32 0,1 2 0 16,1-2-256-16,1 1-48 0,0 1-16 0,1 0 0 15,0 0-352-15,0 0-80 0,0 0-16 0,-1 0 0 0,0 1-400 0,-1-1 0 16,1 2 0-16,-2-4 0 16,1 2-384-16,0 0-176 0,0-1-16 0,-2 1-10800 15</inkml:trace>
  <inkml:trace contextRef="#ctx0" brushRef="#br1" timeOffset="108767.32">2890 5877 3967 0,'-1'-3'0'0,"0"1"176"0,0 1-48 0,0 0-128 0,0 1 0 0,1 0 0 0,-1 0 0 0,0 0 0 16,-1 1 1280-16,0-1 128 0,-2 1 48 0,0-1 0 16,1 2-272-16,-2 1-48 15,1-1-16-15,1 1 0 0,-1 1-96 0,0 1-32 0,-1 1 0 0,2 0 0 0,-2 3-80 16,0 1-16-1,1 0 0-15,0 2 0 0,-1 0 0 0,2 2-16 0,-1 2 0 0,0 0 0 0,2-2-512 0,0 1-112 16,0-1 0-16,1 1-16 0,1-1-240 0,1 0 128 31,1-2-128-31,1-3 0 0,1-2 0 0,0-1 0 0,0-2 0 0,1-2 0 0,1 0 0 0,-1-2-128 16,2-2 128-16,-1-2 0 0,2-2 0 0,-1 0 0 0,1-2 0 16,1-1 0-1,-1-2 128-15,1 1 48 0,0 0 0 16,-1-2 0-16,2 0-176 0,0 0 0 0,0 0 0 0,0 1 0 0,-2 1-224 0,1-1-32 15,-3 1 0-15,2-2 0 16,-2 2 48-16,-1 1 0 0,0-3 0 0,-1 3 0 16,0-1 208-16,-2 1 0 0,-1 0 0 0,-1-1 0 15,1 0 0-15,-2 3 160 0,0-2-160 0,0-1 128 16,-1 3 16-16,0 0 0 0,-1 0 0 0,1 2 0 16,0 1-144-16,0 1 0 0,0-1 0 0,-1 1 0 15,0 2-1072-15,0 0-192 0</inkml:trace>
  <inkml:trace contextRef="#ctx0" brushRef="#br1" timeOffset="108993.7">2906 5917 7359 0,'-1'0'320'0,"1"0"80"0,0 0-400 0,0 0 0 16,1 0 0-16,-1 0 0 0,0 0 1264 0,1 1 160 16,0 1 48-16,1-2 0 0,0 3 688 0,1 0 144 15,1 2 16-15,-2 0 16 0,2 3-608 0,0 0-112 16,-4-8-16-16,0 0-16 0,14 38-448 0,-14-38-96 15,0 0-16-15,16 44 0 0,-16-44-496 0,0 0-96 16,15 40-32-16,-15-40 0 0,0 0-400 0,0 0 128 0,22 38-128 16,-16-34 0-16,1 1 0 0,-2-3 0 15,2 1 0-15,-1-3 0 0,0 0-272 0,0 0-48 0,0 0 0 0,-1-2-13536 16</inkml:trace>
  <inkml:trace contextRef="#ctx0" brushRef="#br1" timeOffset="109368.93">3214 5931 11967 0,'-3'-2'528'0,"1"0"112"0,0 2-512 0,1 0-128 0,1 0 0 0,0 0 0 16,0 0 1376-16,0 0 240 0,0 0 48 0,1-1 16 15,2 1 304-15,0-2 48 16,3 2 16-16,0-2 0 0,2 0-928 0,0-1-176 0,2-1-48 0,-1 1 0 15,2 1-448-15,0 0-112 16,2-1-16-16,0 1 0 0,-13 2-320 0,27-3 128 0,-27 3-128 0,0 0 0 16,38-1 0-16,-28 0 0 0,-10 1 0 0,0 0 0 15,0 0 0-15,35 2 0 16,-28 0-128-16,-2 1-8704 0,-2 2-1728 0</inkml:trace>
  <inkml:trace contextRef="#ctx0" brushRef="#br1" timeOffset="109574.07">3298 6005 3679 0,'-5'0'320'0,"2"0"-320"16,2 0 0-16,-1 0 0 15,2 0 1168-15,-1 0 176 0,1 2 16 0,-1-2 16 0,0 0 960 0,0 0 192 0,0 0 32 0,0 1 16 16,1-1-480-16,0 0-112 16,3-1 0-16,0 1-16 0,1 0-384 0,2 0-80 15,0 0-16-15,2-2 0 0,1 2-400 0,2 0-64 16,0 0-32-16,-11 0 0 0,0 0-608 0,37 2-112 15,-37-2-16-15,0 0-16 0,51 5-432 0,-51-5-96 0</inkml:trace>
  <inkml:trace contextRef="#ctx0" brushRef="#br1" timeOffset="-67346.64">7617 5699 4607 0,'0'-3'400'16,"0"1"-400"-16,1 2 0 0,-1-1 0 15,0 0 976-15,0 1 112 0,0-2 32 0,1-1 0 0,-1 1 496 0,0-3 112 16,-1 3 0-16,0 0 16 0,0 1-336 0,0-1-64 16,0 4 0-16,-1-2-16 0,1 3-112 0,0-1-32 15,-1 1 0-15,1 4 0 0,-2-1-208 0,0 4-32 16,0 2-16-16,0 1 0 16,-2 0-352-16,0 3-80 0,0 1-16 0,-1 0 0 0,1-1-240 0,-3 1-48 15,3-2-16-15,-2-1 0 16,3-2 16-16,-1-1 0 0,1-4 0 0,1 0 0 0,1-2-192 15,0-2 192-15,1 1-192 0,0-3 192 0,0 1-192 0,1-2 0 16,0 0 0-16,-1-3 128 0,1 1-128 0,0 0 128 0,0 1-128 16,0-1 128-16,0 0-128 0,1-1 192 15,0 1-192-15,0-1 192 0,0-1-192 0,1-1 0 0,0 0 0 16,1-2 0-16,2-2 0 0,-1-2 0 16,2 0 0-16,-1-1-176 0,1-2 0 0,1 0 0 0,-1 1 0 0,1-2 0 15,0-1 0-15,1 1 0 0,1 3 0 0,-1-2 0 16,1 2 176-16,-1 3 0 15,-1-1-144-15,0 5 144 0,-2 0 0 0,1 1 0 0,0-1 0 0,0 0 0 16,-2 3 144-16,-1 2-144 0,1-2 160 0,-1 4-160 16,0-1 176-16,-2 2-176 0,0 3 192 0,0 0-192 15,0 4 272-15,-1 0-48 0,-1-1-16 16,0 3 0-16,0-1-64 0,0 4-16 0,0-1 0 0,-2 0 0 0,-1 1 0 0,1-1 0 16,1-1 0-16,-2 0 0 15,1-1-128-15,1-2 0 0,0-2 0 16,1 0 128-16,0-4-128 0,0-1 0 0,0-1 0 0,1-1 0 15,0-2 0-15,1 1 0 0,1-4 0 0,-2 1 0 0,3-1 0 16,-1-4 0-16,1 2 0 0,0-2 0 16,1-2-304-16,1 1 16 0,0-2 0 0,-1 1 0 31,2 0-144-31,-1-2-16 0,1 0-16 0,-1 1 0 0,2-1 112 0,-1 1 32 0,1 1 0 0,-1-2 0 16,1 1 80-16,-1 0 32 0,2 2 0 0,-1 0 0 0,0 1 208 0,-1 1 0 0,1 2 0 0,-2 1 0 15,1 1 0-15,-2 1 0 16,-1 2 0-16,0 0 160 15,0 2-32-15,0 1 0 0,-2 1 0 0,-1 1 0 0,1 2 128 0,-2 1 0 0,1-1 16 0,0 2 0 16,-2 3-32 0,-1 0-16-16,0 2 0 0,-1-1 0 0,2 0-32 0,-2 1 0 15,1-4 0-15,0 2 0 0,2-3-192 0,-1 0 144 16,1 0-144-16,-1-3 128 0,1 1-128 0,0-3 0 16,0-1 0-16,0-1 0 0,2-1 0 0,-1-1-256 0,2 0 64 15,-1-2 16-15,2 1-1200 0,-2-2-240 0</inkml:trace>
  <inkml:trace contextRef="#ctx0" brushRef="#br1" timeOffset="-66919.69">7897 5722 6447 0,'-1'1'576'0,"0"1"-576"15,1-2 0-15,0 1 0 0,1-1 1008 0,-1 2 80 16,0-2 32-16,1 2 0 0,0 0 416 15,2-2 96-15,0 2 16 0,2-2 0 0,1-2-688 0,1 0-144 16,2-2-32-16,1 0 0 0,-1 0-32 0,2-1-16 0,-1 0 0 16,0-1 0-1,0 1-208-15,-1 0-32 0,0 0-16 0,-1 0 0 16,0-1-352-16,-3 3-128 0,1-2 0 0,-1 3 144 0,-2 0-144 0,1-1 0 16,-1 0-160-16,-2 0 160 31,0 2-624-31,-2-3-16 0,0 3-16 0,-2-1 0 0,0-1-336 15,0 1-64-15,-3 0-16 0,0-1 0 0,1 1 560 0,-2-1 96 0,1 1 32 0,-1 2 0 16,0-1 384-16,1 1 304 0,-1 1-48 0,1 1-16 16,0 1 80-16,0 2 0 0,1-1 16 0,-1 2 0 15,2 0 272-15,-1 2 48 0,0 1 16 0,2 0 0 16,-2 1 0-16,0 2 0 0,2 0 0 0,-1 0 0 16,2-1-176-16,1-1-48 0,0-1 0 0,2-2 0 0,1 0-32 15,1-2-16-15,0 0 0 0,0-4 0 0,2 0-16 0,1-1 0 16,0-1 0-16,0 0 0 0,2-1-112 0,-1-1-16 15,1-2-16-15,0 1 0 0,1-1-240 0,0 0-192 16,0 1 48-16,-1-1 0 16,3 0-1488-16,-2 0-288 0,0 0-64 0,0 1-8288 15</inkml:trace>
  <inkml:trace contextRef="#ctx0" brushRef="#br1" timeOffset="-66318.28">8199 5664 6447 0,'1'0'272'0,"-1"-2"80"0,0 2-352 0,0 0 0 0,0 0 0 0,0 0 0 16,0 0 1632-16,1-1 256 0,-1 1 48 0,0 0 16 16,1-2 48-16,0 1 16 0,0-1 0 0,0 0 0 15,1-2-704-15,-2 1-144 0,1 0-16 0,0 0-16 16,-1 0-496-16,0 0-112 0,1-2-16 0,-1 3 0 16,0 0-64-16,0-1 0 0,-1-1-16 0,1 3 0 0,-1-1-272 0,-1 2-160 15,-1 0 192-15,-1 0-192 0,1 0 128 0,-2 2-128 16,1-1 0-16,0 3 0 0,-2-1 160 0,0 1-160 15,1 3 128-15,-2-2-128 16,0 3 208-16,0 0-32 0,-3 4-16 0,2-2 0 16,0 2 32-16,0 0 0 0,2 0 0 0,0 0 0 15,1 0-192-15,2-1 0 0,0-1 0 0,1-1 128 0,2-1-128 16,0-2 0-16,1 0 0 0,2-1 0 16,0-2 0-16,0 0 0 0,2-1 0 0,0-4 0 0,-1 2-128 0,3-2 128 15,-1-1-160-15,2-1 160 0,-1-4-336 0,0 2 16 0,2-2 16 0,-2 3 0 31,1-3-128-31,-1 0-16 0,0 1-16 0,1-3 0 16,0 1-80-16,0 0-16 0,-1-1 0 0,1 0 0 16,-3 3-176-16,1-2-32 0,-1-1-16 0,0 1 0 15,0-1-128-15,0-2-32 0,-1 1 0 0,0-4 0 0,0-1-112 16,-1-1-32-16,1 1 0 0,-2-4 0 0,1 2 160 16,0-2 32-16,0 4 0 0,-1-1 0 0,0 3 576 0,1 2 128 0,-1 1 32 0,1 1 0 15,-1 3 736-15,-1 2 160 0,1 3 32 0,-2-1 0 16,1 1 16-16,-2 4 16 15,0-1 0-15,0 1 0 0,-1 2 64 0,-1 1 16 0,-1 0 0 0,1 0 0 0,-1 4-64 0,-1-1-16 16,1 1 0-16,0 0 0 0,1 2-176 0,-1 0-48 16,1-2 0-16,0 0 0 0,1 1-96 0,-1 2-32 15,1 1 0-15,0 0 0 0,0 3-16 0,0-1-16 16,0 2 0-16,0-1 0 16,0-2-176-16,0 0-48 0,1 3 0 0,0 0 0 0,0-1-48 0,0 1-16 15,1-2 0-15,1-2 0 0,-1-13-128 0,0 0 0 16,7 30 0-16,-3-24 0 15,0-1-1088-15,-1-3-112 0,2-2-16 0,0-2-6656 16,0-3-1328-16</inkml:trace>
  <inkml:trace contextRef="#ctx0" brushRef="#br1" timeOffset="-66112.47">8378 5552 7359 0,'1'0'656'0,"0"0"-528"0,0 0-128 0,0-2 0 15,-1 2 1168-15,1 0 208 16,0 0 32-16,1 0 16 0,1 0 592 0,2-2 112 16,1 1 32-16,0-1 0 0,1-1-1056 0,0 1-208 0,-1 0-32 0,1-1-16 15,-1 1-288-15,-2-1-64 16,1 3-16-16,-1-2 0 0,0 2-480 0,-1 0 0 16,0 2-176-16,-1-1-7184 0,-1 1-1456 15</inkml:trace>
  <inkml:trace contextRef="#ctx0" brushRef="#br1" timeOffset="-65936.09">8398 5661 4607 0,'-1'3'400'0,"0"-1"-400"16,0-2 0-16,0 1 0 0,1 0 1312 16,-1-1 176-16,0 3 48 0,-1 1 0 0,0 1 480 0,-1 2 96 0,0-2 32 0,1-1 0 15,0 2-1296-15,1-2-256 0,-1-1-48 16,2 1-16-1,0-1-384-15,0-1-144 0,0 0 0 0,0-2 144 16,1 2-976-16,1-1-192 16</inkml:trace>
  <inkml:trace contextRef="#ctx0" brushRef="#br1" timeOffset="-64990.99">8512 5661 8287 0,'3'-3'368'0,"-2"1"80"0,1 0-448 0,-1 0 0 16,-1 2 0-16,1-2 0 0,0 1 1984 0,1-1 304 15,0-1 64-15,1 0 16 0,1-3-480 0,0 1-96 16,1-1 0-16,-3 0-16 0,2 2-704 0,-1-1-144 16,0 0-32-16,-2 0 0 0,2 1-304 0,-2 0-64 15,0 1-16-15,0 0 0 0,-1-1-240 0,-1 1-48 0,0 1-16 0,0-1 0 16,-1 1-208-16,0 0 128 0,-1 2-128 0,-2 0 0 15,1 2 0-15,-2 0 0 0,0 3 0 0,-1 0-160 16,0 2-48-16,-1 0-16 0,1 0 0 0,-1 3 0 16,1-1 0-16,-1 0 0 0,0 3 0 0,0 0 0 15,1 0 16-15,1 0 0 0,0 0 0 0,2-2 0 16,1 1 208-16,0-1 0 0,1-1 0 0,1-1 0 16,2-2 0-16,0-1 0 0,2 0 0 0,-1-4 160 0,1 0-160 0,2-2 0 15,-1 2 144-15,0-3-144 0,2-2 144 0,1-2-144 16,-1 2 192-16,0-4-192 0,0 2 0 15,-1 0 0-15,0 0-160 0,1-2 160 0,0 1-240 0,1-1 80 16,-2-2 16-16,2 2 0 0,-2 0-80 0,1-1-16 16,0 0 0-16,-1 0 0 0,0 1 240 0,-2 0-176 15,0 2 176-15,-1 2-160 0,0 1 160 0,-1 1 0 16,0 2 0-16,-1 0 0 0,0 2 128 0,0-1 16 16,-2 3 0-16,1-1 0 0,-1 2 384 0,0 1 80 15,0 1 16-15,1-2 0 0,-1 2-64 0,0 0-16 16,0 1 0-16,1 1 0 0,0-2-224 0,0 0-32 0,1 0-16 0,0-2 0 15,1 1-128-15,0-2-16 16,0 0-128-16,1-1 192 0,0 0-192 0,0-2 0 0,0-1 0 16,0 0 0-16,1-2 0 0,0 0-128 0,1-1-16 15,0-1 0 1,1 0-880-16,0-2-192 0,2 1-16 0,-1-2-16 16,3-2-928-16,0 1-176 0,-1-1-32 0,1 0-16 15,0-1 160-15,0-2 16 0,1 1 16 0,-1-1 0 0,0 2 1328 16,-2-2 272-16,1 0 48 0,-1 1 16 0,0 1 544 0,-2 0 224 0,2 3-16 0,-3 2 0 15,0 2 1008-15,-2 2 208 0,-1 1 48 0,-1 1 0 16,-1 2 144-16,-2 0 48 0,0 4 0 0,1 0 0 16,-2 3-48-16,0-1 0 0,0 3 0 0,0 0 0 15,-1 0-608-15,2 0-128 0,-1 0-32 0,0-1 0 16,0 1-400-16,1 0-96 0,1-3-16 0,-1 1 0 16,2-3-80-16,0 0-32 0,0-2 0 0,1 0 0 0,0-3-224 15,0 0 144-15,0-1-144 0,0-2 128 0,0 1-128 16,1-3 0-16,0 0 144 0,1 0-144 0,0-2 0 15,0 1 0-15,0-1 0 0,0 0 0 0,2-2-304 16,0 0-16-16,0-1-16 0,-1 0 0 16,1 0-128-16,1-1-32 0,-2 0 0 0,1-1 0 0,1 0 256 0,-1 0 48 15,0-1 16-15,2-1 0 0,-2 0 176 0,2 1 0 16,-1 2 0-16,1 0 0 16,1 1 0-16,0 2 0 0,-1 2 0 0,1-1 0 0,-2 2 0 15,1 3 144-15,-1-2-16 0,0 2-128 0,0 2 368 16,-2 1-48-16,1 2 0 0,-1 2 0 0,0 0 128 0,-1 2 0 0,0 3 16 0,-1 0 0 15,0 0-144-15,-1 2-48 0,-1 3 0 0,0-3 0 16,0 0-112-16,0-2-32 0,-2 2 0 0,1-2 0 16,0 0-128-16,0-2 128 0,0-1-128 0,1-3 128 15,1-2-128-15,0 0 0 0,0-1 0 0,0-3 0 32,1 0-880-32,0-3-144 0,2-1-48 0,1-1-12224 0</inkml:trace>
  <inkml:trace contextRef="#ctx0" brushRef="#br1" timeOffset="-63580.77">9013 5396 1839 0,'0'0'160'0,"0"-2"-160"16,0 2 0-16,1-1 0 0,-1 1 896 0,0 0 128 15,0 0 48-15,1 0 0 0,1-2 880 0,0 2 176 16,1-3 48-16,1 1 0 0,0 2-320 0,1-2-48 16,1-1-16-16,1 1 0 0,1 0-400 0,1 1-96 0,2 1-16 0,0-2 0 15,1 2-352-15,-12 0-80 0,0 0-16 0,34 0 0 16,-34 0-416-16,0 0-96 16,0 0 0-16,39 7-16 15,-31-6-304-15,-1 1 0 0,-1 0 0 0,1-2 0 16,-2 0-704-16,-1 0-80 0,1 0-32 0,-1 0-11072 15</inkml:trace>
  <inkml:trace contextRef="#ctx0" brushRef="#br1" timeOffset="-63328.54">9048 5512 5519 0,'-6'1'240'0,"3"-1"64"0,-1 1-304 0,2-1 0 15,0 0 0-15,1 0 0 0,1 0 1536 0,-2 0 240 16,0 0 48-16,-1 0 16 0,0 0 320 0,0-1 64 0,2 1 16 0,1-1 0 0,1 1-432 0,1-2-80 16,1 1 0-16,1 1-16 15,0-2-464-15,3 0-96 16,0 1 0-16,2-1-16 0,2 1-448 0,0 0-96 0,3-1-16 0,-14 2 0 0,30-3-384 0,-14 0-64 16,-16 3-128-16,32-3 176 31,-16 2-480-31,1-4-80 0,1 3-32 0,-1-3 0 15,0 3-1920-15,0-1-384 0</inkml:trace>
  <inkml:trace contextRef="#ctx0" brushRef="#br1" timeOffset="-62156.74">9494 5210 4607 0,'0'-3'400'0,"0"2"-400"0,1-1 0 0,-1 2 0 32,1-2 1184-32,0 1 160 0,-1-2 16 0,1-1 16 0,0-1 624 0,-1 0 128 15,1 1 32-15,-2-1 0 0,1 3-944 0,-2 1-176 16,-1-1-32-16,1 2-16 0,-1 0-384 0,0 0-80 0,-1 2-16 0,0 1 0 16,0-1 32-16,0 2 0 15,-1 2 0-15,1 1 0 0,-2 0-160 0,0 2-48 0,0 1 0 0,0 3 0 0,1-1-16 0,0 1-16 16,1 3 0-16,0-1 0 0,0 1-160 15,2-1-16 1,1-5-128-16,2 1 192 0,1-2-192 0,1-1 0 16,1-2 0-16,0-2 0 0,2-2 0 0,-1-2 0 0,3-2 0 0,-1-2 0 0,2 0 144 0,0-3-144 15,2-3 128-15,-1 1-128 16,2-3 0-16,-2 0 0 0,-1 0 0 0,2 0 0 16,-2-2-624-16,0 0-144 0,-2 0-48 0,-2 0 0 15,-2 2 32-15,-2 1 0 0,-2 1 0 0,-2 2 0 0,-2 3 448 0,-2-1 80 16,-3 3 32-16,0 1 0 15,-3 2-160-15,1 2-16 0,-1 0-16 0,2 2 0 0,0 2 416 0,1 1-128 0,3-2 128 16,1 2 0 0,2-2-448-16,2 2-16 0</inkml:trace>
  <inkml:trace contextRef="#ctx0" brushRef="#br1" timeOffset="-61676.81">9674 4990 13823 0,'0'-2'1216'16,"0"-1"-960"-16,0 1-256 0,0 2 0 15,-1 0 1232-15,1 0 208 0,0 0 32 0,-1-2 16 0,0 1-368 0,0 2-80 16,-1 3-16-16,0 1 0 0,1 3-640 0,-2 3-144 16,1 3-32-16,-1 1 0 0,1 3 176 0,0 2 16 15,-1-1 16-15,0 2 0 0,1-2 160 0,0 2 16 16,0-2 16-16,1 0 0 0,0 0-288 0,0-2-48 15,1-2-16-15,-1-2 0 0,2-3-256 0,-1-1 0 16,0 0 0-16,1-1-144 16,0-2-352-16,-1 0-64 0,0-2-16 0,0 1 0 15,0-2 256-15,-1-1 32 0,1 0 16 0,-1-2 0 0,0 0 16 0,0 0 16 16,0 0 0-16,1 0 0 16,-1-2-288-16,1-1-64 0,0-1-16 0,1 1 0 15,1-2 160-15,0 0 48 0,0 1 0 0,1-3 0 0,2 0 208 16,0-1 32-16,2-1 16 0,-1 0 0 0,1-1 144 0,0 4-208 15,0 0 80-15,0 2 128 0,0-1 0 0,-1 2 0 0,1 3 0 16,-3 0 0-16,1 3 0 0,-1 2 0 0,-2-1 192 16,0 2-64-16,-1 2 144 0,-1 2 32 0,-1-3 0 15,-1 2 0-15,0 0-160 0,-2 0-16 0,0-1-128 16,0 2 192-16,-1-2-192 0,-1-1 128 0,1 2-128 0,-2-2 0 16,1 0 208-16,-1 0-48 0,2-2-16 0,-1-1 0 15,2-1 144-15,0 0 32 0,-1 0 0 0,2-2 0 16,0-1-96-16,0 0-16 0,0 0 0 0,1-2 0 0,1 2-208 0,0-4 0 15,1 0 0-15,1 0 0 16,1-1-768-16,1-2-32 0,1 0-16 16,2-2-8992-16</inkml:trace>
  <inkml:trace contextRef="#ctx0" brushRef="#br1" timeOffset="-61334.05">9939 5109 9215 0,'-4'-1'400'0,"1"1"96"0,0 1-496 0,0 1 0 15,0-2 0-15,1 2 0 0,-2 1 1520 0,-2-1 208 16,-3 3 32-16,-4 3 16 0,-2 1-496 0,-2 0-112 0,3 0-16 16,0-1 0-16,1 1-672 0,1-2-144 15,2 0-16-15,2 0-16 0,2-1 224 0,1 0 48 0,2-1 16 0,1 0 0 16,2-1-80-16,1-1-32 0,1 2 0 0,1-1 0 16,0-1-352-16,0 0-128 15,2 2 0-15,0-2 144 0,0 0-144 0,1 0-224 0,0 1 48 0,0-2 16 16,-2 1-64-16,1-1-16 15,1 3 0-15,-1-3 0 0,1 1 240 0,0 1-176 0,0 0 176 0,-1-1-160 16,0 0 160-16,0 0 0 0,-2 1 0 0,1 0 128 0,-1-1-128 0,0-1 0 16,-1 2 0-16,-1-1 128 0,0 0-128 15,-1-1 0-15,0 1 0 0,-1-1 0 0,0 0 0 0,-3 3 0 16,0-2 0-16,-1 1 0 0,-2-1 0 0,0 2 0 16,-1-1 0-16,0 1-128 15,0 0-464-15,-1-2-96 0,3 0-16 0,-2 1 0 16,3 0-512-16,0-2-96 0</inkml:trace>
  <inkml:trace contextRef="#ctx0" brushRef="#br1" timeOffset="-60990.13">9921 5271 6447 0,'0'0'576'0,"1"-1"-576"0,0 1 0 0,0 0 0 15,0 0 1808-15,1-2 256 0,1 0 48 0,1-1 16 16,4 0-176-16,1-3-32 15,2 0-16-15,1 0 0 0,1 0-1264 0,0-2-256 0,0 2-64 0,0-1 0 16,-2 0-320-16,0 1-208 16,-2 0 16-16,-1 2 16 0,-1-1-464 0,-4 0-80 0,1 3-32 0,-2 0 0 31,-2 1-16-31,-2 1-16 0,0-2 0 0,-2 2 0 0,-2 0-192 0,-1 2-48 0,-1-2 0 0,0 1 0 16,-2 1 432-16,-1 0 80 0,1 1 0 0,0 1 16 0,1 1 640 0,-1 0 128 15,1 0 32-15,2 1 0 0,-2 2 368 16,1-1 80-16,2 0 16 0,0 0 0 0,1 0 432 15,2 1 80 1,0-2 32-16,0 2 0 0,2-2 160 0,1 0 48 0,2 0 0 0,1-1 0 0,0 0-528 16,2-3-96-16,1 0-32 0,1-2 0 0,2 1-640 0,-1-1-224 15,1-1 144-15,0-1-144 32,-1 2-368-32,0-2-144 0,2-2-48 0,0-1-7360 0,0 1-1472 0</inkml:trace>
  <inkml:trace contextRef="#ctx0" brushRef="#br1" timeOffset="-60624.53">10098 5225 7599 0,'-1'-3'160'0,"1"1"32"0,0 0 16 0,0 2 16 0,1-2-224 0,0 1 0 0,0 1 0 0,1-2 0 16,2-3 1488-1,2 1 256-15,0-1 48 0,2 0 16 0,0 0-1248 0,0-2-256 16,1 5-48-16,-1-3-16 0,0 2 336 0,0 3 64 0,-1 0 0 0,0 3 16 0,-7-3 208 0,0 0 32 15,0 0 16-15,0 0 0 0,26 33-496 0,-26-33-96 16,0 0-32-16,0 0 0 0,7 37-288 0,-7-28 0 16,-1 0 0-16,-1 2 0 0,0-2 128 0,0 0-128 15,-1-1 0-15,0 0 0 16,0-3 128-16,-1 0-128 0,2-1 0 0,-2-2 0 0,0 0 512 0,1-1 64 16,2 1 0-16,-1-4 0 0,1 1 272 0,0-1 64 15,1 0 16-15,0-3 0 16,0 0-240-16,2-1-48 15,0 0-16-15,0-2 0 0,2 0-112 0,2-1-32 0,-1-1 0 0,2 1 0 0,1-2-144 0,1-1-16 16,2 1-16-16,2-3 0 0,0 2-304 0,0 0 128 16,0-2-128-1,0 3 0-15,0 1 0 0,-1-1 0 0,1 3-192 16,-3-2 48 0,-2 4-864-16,-1 0-160 0,0 3-48 0,-1 0-7552 0,-2 1-1536 0</inkml:trace>
  <inkml:trace contextRef="#ctx0" brushRef="#br1" timeOffset="-60044.71">10452 5130 11055 0,'0'0'976'15,"0"0"-784"-15,1 0-192 0,-1 0 0 16,0 0 1344-16,0 0 208 0,1 0 48 0,0 0 16 0,0 1 48 0,-1 0 16 16,1 1 0-16,-2 2 0 0,1 2-336 0,-1 1-64 15,0 0 0-15,-1 3-16 0,0 2-432 0,0 0-64 16,0 2-32-16,1-2 0 0,-2 2-480 0,1-1-112 15,0 0-16-15,1-3 0 0,0-1-128 0,0 0 0 16,2 1 0-16,-1-3 128 16,1-1-128-16,0 0 0 0,0-3 0 0,1 1 0 0,0-4 160 0,0 2 0 15,0-4 0-15,1 2 0 0,0-4 144 0,0 1 16 16,1-2 16-16,1-1 0 0,0-1-80 0,1-1-32 16,0-2 0-16,0 1 0 0,1-1-224 0,0-2 128 15,1 0-128-15,1-1 0 0,0 0 0 0,-1 0 0 16,3 0 0-16,-3 1 0 15,-1-1-384-15,2 3-112 0,-3 1-16 16,2 3-16-16,-3 0-1280 0,2 1-256 0,-2 0-48 0,1 3-9776 0</inkml:trace>
  <inkml:trace contextRef="#ctx0" brushRef="#br1" timeOffset="-59343.96">10649 5218 3679 0,'1'0'320'0,"1"0"-320"0,0 0 0 0,-1 0 0 0,1-2 1728 0,0 1 256 15,1-1 64-15,2-1 16 0,3-1 304 0,0-3 48 16,0 2 16-16,0-4 0 16,-2 4-1408-16,0-3-256 0,-2 0-64 0,0 0-16 15,-1 3-176-15,-1-3-16 0,-1 3-16 0,-2-1 0 0,-1 4-304 0,-2-3-176 16,0 3 192-16,-2 2-192 0,-1-2 0 0,0 2 0 16,-1 2 0-16,0 0-144 15,0 1-208-15,0 1-32 0,-2 1-16 0,1 1 0 0,2 0 0 0,-1 3 0 16,-1-1 0-16,1 1 0 0,2-2 208 0,-1 1 32 15,1 1 16-15,-1 0 0 0,2 2 144 0,0-3 0 16,2-1 0-16,0 0 0 0,1-2 192 0,2 0-16 16,2-2-16-16,0-1 0 0,1-2 288 15,2 0 64-15,1-3 16 16,0 1 0-16,1-1-144 0,0-1-48 0,1 0 0 0,1-2 0 0,0 2-336 0,0-4 0 16,0 4 0-16,-2-1-192 15,-1 0-320-15,1 1-80 0,-1-2-16 0,0 3 0 16,0 0-48-16,-1 0-16 15,0-1 0-15,-2 1 0 0,1 2 336 0,-2 0 64 0,1-1 16 0,-2 1 0 0,0 1 0 0,0-2 16 16,-1 2 0-16,0 0 0 0,-1 0 240 0,1 0-192 16,-2 2 192-16,1 1-192 0,-1-1 192 0,0 3 0 0,0 0 192 0,0 1-192 15,0 2 784-15,-1 1 48 0,0 1 16 0,1 1 0 16,0-1 176-16,2 0 48 0,-1-1 0 0,2-2 0 16,-1 0-480-16,3-2-80 0,1 0-32 0,0-2 0 15,1-1-336-15,1-2-144 0,1-2 128 0,0-1-128 0,0 0 192 16,1-4-32-16,3-2-16 0,2-3 0 31,1-2-560-31,1-2-112 0,0-1-32 0,0 1 0 0,0-2-1104 0,-1 0-240 16,0 2-32-16,-1-2-16 0,-1 2 816 0,-2-1 176 0,-1 1 16 15,-1-1 16-15,-1 2 672 0,-1-1 256 0,0 2-176 0,-2 0 176 16,0 3 0-16,-1 2 0 0,0 0 0 0,-1 4 0 0,0 1 912 0,0 1 240 16,-2 1 32-16,1 0 16 0,-1 4 672 0,-1 0 144 15,1 3 32-15,-1-2 0 0,-1 4 240 16,-1-1 48-16,0 4 16 0,-1 2 0 0,-1 2-2192 0,-2 3-432 0,1 0-96 15,-1 3-16-15,-1 0 384 0,1-1 288 16,-1 2-48-16,0 0-16 0,0-3 32 0,0 2 16 0,0 1 0 16,0-1 0-16,3-2-112 0,0-1-32 15,1-3 0-15,4-2 0 0,-1 0-128 0,2-5 0 16,0 0 0-16,2-2 0 0,1-3-208 16,0-2-32-16,-1-2 0 0,3 2 0 15,-1-5-912-15,1 0-176 0,0-2-32 0,-1 0-8112 0,0 1-1600 0</inkml:trace>
  <inkml:trace contextRef="#ctx0" brushRef="#br1" timeOffset="-59123.32">10828 5134 5519 0,'-4'1'240'0,"1"1"64"0,1-2-304 0,1 1 0 16,0 1 0-16,1-2 0 0,0 0 1840 0,-1 2 304 15,1 0 64-15,0 0 16 0,1 1 464 0,2 0 112 16,1-1 16-16,0 0 0 0,3-2 384 0,1-2 96 15,3 0 16-15,0 1 0 0,2-1-2528 0,0-3-496 16,1 3-96-16,0-3-32 0,1 0 32 0,0 1 16 0,0 1 0 16,-2-2 0-16,0 2-208 0,-2-1 0 0,-1 2 0 0,-1-1 0 31,0 3-384-31,-2-2-32 0,0 2 0 0,-2 0-10240 16,-1 2-2048-16</inkml:trace>
  <inkml:trace contextRef="#ctx0" brushRef="#br1" timeOffset="-58758.6">11134 5146 3679 0,'1'-2'320'0,"-1"0"-320"0,0 0 0 0,1 0 0 16,0 1 1296-16,0-1 192 15,0 1 48-15,2-2 0 0,1-2 1696 0,1-1 352 16,2-1 64-16,0-1 0 0,1 2-2544 0,-2-1-512 0,1 2-96 0,1 0-32 16,-2 1 112-16,0 2 0 0,0-1 16 0,-2 3 0 15,0 0-592-15,-2 0 0 0,0 1-224 0,-1 3-11296 16</inkml:trace>
  <inkml:trace contextRef="#ctx0" brushRef="#br1" timeOffset="-58585.63">11164 5163 5519 0,'-3'3'496'0,"1"0"-496"16,0-2 0-16,1 1 0 0,0-1 1888 0,-1 3 288 15,-1 0 48-15,-2 4 16 0,-2 1 48 0,-1 3 16 16,0 3 0-16,0-4 0 0,3 1-832 0,0-2-176 16,1 0-16-16,2-3-16 0,1 0-912 0,1-2-176 15,1-1-48-15,1 1 0 16,1-5-1088-16,2 0-208 0,-1 0-48 0,3-2-9520 0</inkml:trace>
  <inkml:trace contextRef="#ctx0" brushRef="#br1" timeOffset="-57890.07">11279 5182 8287 0,'1'-2'368'0,"0"0"80"0,1 1-448 0,-2 1 0 0,0 0 0 0,0 0 0 15,-1 0 1904-15,1 1 288 0,-1 1 64 0,-1 2 16 16,-1-1-160-16,1 4-48 0,-2 0 0 0,0-1 0 15,1 2-848-15,0-1-192 0,0 1-16 0,1-2-16 16,1 2-352-16,1-4-64 0,1 2 0 0,0 0-16 16,3-3-352-16,-1 0-64 0,0-1-16 0,2 0 0 0,0-2-128 0,2-2 0 15,1-1 0-15,1-2 0 0,-1 1 0 0,1-1 0 16,1 0 0-16,0-2 0 31,-1 2-256-31,0-2-128 0,0 0-16 0,-3 2-16 0,1-2-304 0,-3 3-64 0,0-3-16 0,-3 2 0 16,-1 0 128-16,-2-2 32 15,-1 2 0-15,-1-1 0 0,-2 1 352 0,0 0 80 0,-4 2 16 16,1-2 0-16,-2 3 192 0,1-1-176 0,-1 3 176 0,0 1-160 16,1 1 512-16,1 3 96 0,0-1 32 0,2 1 0 0,1 0-96 0,-1 0 0 15,2 0-16-15,0-1 0 0,0 3 112 0,2-2 32 16,1 0 0-16,0 0 0 0,1-1-64 0,2-2 0 0,1 1 0 0,0-1 0 16,2-2-288-16,1-2-160 0,1-1 160 15,3 0-160-15,0 0 160 0,1-4-160 0,1 2 160 0,1-2-160 16,2-1 0-16,1 1 0 0,1-2 0 0,-1 2 0 15,1-1-224-15,-1-1 16 0,0 2 0 0,-2 0 0 16,0 0 208-16,-1 2-176 16,-2 0 176-16,0 1-160 0,-1 2 160 0,-2 1 0 15,0 1 0-15,-2 1 128 0,0 3-128 0,-1 0 192 0,-2 2-64 0,0 0 0 0,0 2 288 16,-2-1 64-16,0 2 16 0,-2 3 0 16,0 0-176-16,-1 0-48 0,0-2 0 0,-2 1 0 0,2-2-112 15,-1 1-32-15,-1 0 0 0,2-4 0 0,0 0-128 0,1-2 160 16,0 1-160-16,0-3 160 0,2-1-160 0,0-2 160 15,0 1-160 1,2-2 160-16,-1-1-160 0,2-1 192 0,0-1-192 0,2-1 192 0,1-2-192 0,0-1 0 16,0 1 0-16,1-2 0 0,1 1-224 0,1-2-80 15,0 1-16-15,1-2 0 16,0 0-320 0,-1 0-64-16,0 0 0 0,-1 3-16 15,-1 0 208-15,-1 1 32 0,1 2 16 0,-1 3 0 0,-1 0 320 0,-1 3 144 0,-1 1-128 0,-1 1 128 0,-1 3 0 0,0-1 0 16,-1 4 0-16,-2-2 176 15,1 4 320-15,-1 0 64 0,0-1 16 0,-2 1 0 16,1 2-176-16,-1 1-16 0,0-1-16 0,0-1 0 16,1 0-128-16,0-2-32 0,0 1 0 0,1-3 0 15,1 0 688-15,1-2 144 0,0 0 32 0,2-1 0 16,0-1-2112 0,1-1-432-16,-1 0-64 0,2-2-12720 0</inkml:trace>
  <inkml:trace contextRef="#ctx0" brushRef="#br1" timeOffset="-57590.57">11812 4978 2751 0,'1'-2'256'0,"-1"0"-256"16,1 2 0-16,-1 0 0 0,-1 2 2304 0,0-1 400 15,1 0 96-15,-1 4 16 0,0 1 144 0,-3 5 48 16,-1 1 0-16,-1 6 0 0,-2 1-1840 0,1 0-352 15,0 3-80-15,-1-1-16 0,1-2 240 0,-1 0 32 16,2 0 16-16,0-2 0 0,3-3 96 0,1 0 32 16,1-2 0-16,1-12 0 0,0 0-752 0,0 0-128 0,12 36-48 0,-12-36 0 15,0 0-208-15,0 0-192 0,0 0 48 0,36 18 0 32,-25-18-544-32,1 0-96 0,2-2-32 0,-1-3 0 15,-1 3-208-15,0-3-32 0,1-2-16 0,-1 2-7568 0,-1 0-1504 0</inkml:trace>
  <inkml:trace contextRef="#ctx0" brushRef="#br1" timeOffset="-57352.47">11984 5044 8175 0,'-2'-4'176'0,"1"2"32"0,0 0 16 15,0 1 16-15,0-1-240 0,1 2 0 0,0 0 0 0,-1 0 0 0,-1 0 2704 0,0 0 496 16,-1 2 112-16,0 3 16 0,0 2-832 0,-2 2-176 16,0 3-16-16,1 3-16 0,-2 2-576 0,1 0-112 15,0 0-32-15,-1 3 0 0,2-4-864 0,-2 3-160 16,2-2-32-16,2-3-16 0,0-1-336 0,1-1-160 16,1-12 160-16,0 0-160 15,0 0-512-15,0 0-192 0,11 37-32 0,-5-36-14560 0</inkml:trace>
  <inkml:trace contextRef="#ctx0" brushRef="#br1" timeOffset="-57051.68">12114 5009 2751 0,'-4'0'256'0,"1"1"-256"0,2 0 0 0,-1 0 0 16,1 1 2560-16,0-1 448 0,-1 2 112 0,0 0 16 0,-2 4 0 0,1 3 16 15,-1 1 0-15,1-1 0 0,2-1-1936 0,2-1-400 16,-1-8-80-16,0 0-16 0,0 0-256 0,0 0-48 15,0 0-16-15,0 0 0 0,34 35-64 0,-34-35-16 16,0 0 0-16,0 0 0 0,0 0-64 0,0 0-32 16,32 35 0-16,-32-35 0 15,0 0-224-15,0 0 176 0,0 0-176 0,10 36 160 16,-9-29-160-16,-2-1 0 0,0 0 0 0,-1 1 0 0,1-2 0 0,-3 0 0 16,0-1 0-16,0 1 0 15,-1-2 0-15,-2 0 128 0,1 0-128 0,-2-2 128 16,-1 2 112-16,0-1 16 0,-1 0 0 0,0 0 0 0,0-2-256 15,0 2 0-15,0-2 0 0,0-2-160 16,-1 2-480-16,3-2-112 0,2 0-16 0,1-1-8432 16,1-2-1680-16</inkml:trace>
  <inkml:trace contextRef="#ctx0" brushRef="#br1" timeOffset="-56877.53">12087 4992 6447 0,'1'0'576'0,"0"1"-576"0,0-1 0 0,0 0 0 15,0 2 2368-15,0-2 384 0,2 0 64 0,4 2 0 0,1-2-464 16,-8 0-112-16,23 1 0 0,-11-1-16 0,1-1-1616 0,0-1-320 16,1 2-64-16,0-3-16 15,-1 1-208-15,-2 1-208 0,-1 0 32 0,-1 1 16 16,-1-2-1440-16,0 1-304 0</inkml:trace>
  <inkml:trace contextRef="#ctx0" brushRef="#br1" timeOffset="-56670.09">12316 4952 3679 0,'4'-4'160'0,"-2"1"32"0,0 1-192 0,0 1 0 15,-1-1 0-15,0 2 0 0,1 0 1088 0,1 0 192 16,0-1 16-16,2 0 16 0,2 1 1024 0,-1 2 208 0,0 1 32 0,-6-3 16 16,0 0 128-16,0 0 32 0,22 37 0 0,-22-37 0 15,0 0-896-15,5 50-192 0,-5-50-16 0,-2 40-16 16,-1-18-752-16,-1-6-160 0,0 2-16 0,-3-2-16 15,1-2-432-15,-4 2-96 0,0-1-16 0,0-1 0 16,0-2-144-16,-1 2 0 0,-1-2 0 0,-1 0-16272 31</inkml:trace>
  <inkml:trace contextRef="#ctx0" brushRef="#br1" timeOffset="-56020.5">12518 5149 8287 0,'-1'0'736'16,"1"-2"-592"-1,1 1-144-15,-1 1 0 0,1 0 1072 0,0-2 176 0,2 2 32 0,1-4 16 0,0 1 432 16,4-2 96-16,2-1 16 0,1 0 0 0,2 2-688 0,0-3-144 15,1 2-32-15,0 0 0 0,-1 0-576 16,-1 3-112-16,0-3-32 0,-3 3 0 0,0 2-256 0,-2 0 0 16,-1 0-176-16,-1 0 176 31,0 2-1616-31,-2-1-224 0</inkml:trace>
  <inkml:trace contextRef="#ctx0" brushRef="#br1" timeOffset="-55808.77">12657 5062 911 0,'-2'-3'0'0,"1"0"0"0,0 1 0 0,0 2 0 15,1-1 1248-15,0 1 160 0,0 0 48 0,0 0 0 0,0-1 576 0,0 1 112 0,0 0 32 0,-1 0 0 16,1 1-704-16,-1 0-128 0,0 4-16 0,-1-2-16 16,0 3-128-16,0 2-32 15,1 1 0-15,-2 3 0 0,-1 2-320 0,1 0-64 0,1-2 0 0,-1 3-16 16,1 2-496-16,-1-2-80 0,2 2-32 0,0 0-7808 31,0-5-1552-31</inkml:trace>
  <inkml:trace contextRef="#ctx0" brushRef="#br1" timeOffset="-55386.84">12982 5087 6447 0,'4'-5'272'0,"-3"3"80"0,1 0-352 0,-1 2 0 0,-1-2 0 0,0 2 0 16,-1 0 1504-16,1 0 224 0,-1 2 64 0,0-2 0 15,-3 2-160-15,0 1-32 0,-1 4 0 0,-1-2 0 16,-1 4-272-16,-1 3-64 0,1-2-16 0,-1 1 0 15,3 1-160-15,-1 0-48 0,2-1 0 0,0 1 0 16,1-2-464-16,2-2-80 0,3 0-32 0,0-3 0 16,-2-5-336-16,0 0-128 0,0 0 0 0,0 0 144 15,33 5-144-15,-23-7 0 0,3-5 144 0,-2 2-144 0,0-2 0 0,2 0 144 16,0-3-144-16,1 0 0 0,-2 2 0 0,0 0-224 16,-1-4 16-16,-1 2 0 0,-2 1-48 15,-3-2 0-15,0 2 0 0,-3-1 0 0,-1 2 256 16,-2-1 0-16,-1 1 0 0,-3 0 0 0,1 2 0 0,-1 2-144 15,-4-1 144-15,1 0-192 0,-2 4-48 0,1 1-16 16,-2 1 0-16,2 1 0 0,2 3 256 0,0 0 0 16,2 0 0-16,0 2 0 0,2-3 0 0,2 0 0 15,2 0 128-15,1-2-128 16,2 3-880-16,0-3-224 0,3-2-48 0,2 0-9440 0</inkml:trace>
  <inkml:trace contextRef="#ctx0" brushRef="#br1" timeOffset="-54942.99">13300 4902 8287 0,'1'-2'736'0,"-1"-2"-592"0,1 3-144 0,-1 1 0 15,0 0 2240-15,0 0 432 0,0 0 80 0,0-2 0 16,0 2-80-16,-1 2-32 0,0 1 0 0,-1 2 0 16,-1 4-1296-16,0 3-256 0,-2 2-48 0,-1 2-16 15,2 4-336-15,-1-1-80 0,1 4-16 0,-1 1 0 0,1 0-224 0,1-3-48 16,3-21-16-16,-5 38 0 0,5-38-304 0,-4 26 0 15,2-16 0-15,0 0 0 0,2-2 0 0,-2-3 0 16,1 0 0-16,-1-3-144 0,1 1 144 0,0-5 0 16,0 1 0-16,0-1 0 0,0-1-192 0,1-1 32 15,1-1 16-15,0 0 0 16,1-1-320-16,0-2-64 0,2 1-16 0,-1-2 0 16,2 1 272-16,0-1 48 0,1 0 16 0,1 0 0 0,1 1 80 0,0-1 128 0,1 3-208 0,1 2 80 15,-1 0 128-15,0 1-160 0,1 2 160 0,1 1-160 16,-1 0 160-16,-1 3 0 0,-9-3-144 15,0 0 144-15,0 0 0 0,0 0 0 0,34 21 0 0,-34-21 0 16,0 0 0-16,0 0 0 0,0 0 0 0,0 34-176 16,-8-25 176-16,-1-2-192 0,-2 3 192 0,-1-3-192 15,-1 0 192-15,-2 0-208 0,0 0 80 16,0-2 128-16,3 0 0 0,-1-1 0 0,-1 1 0 0,0-2 0 16,2 0 0-16,2-2 128 0,4-1-128 0,1-2 128 15,2 0-128-15,3-1 0 0,2 0-192 0,4-1 192 31,1-1-1424-31,3-3-176 0,4 0-16 0,2 1-9856 0</inkml:trace>
  <inkml:trace contextRef="#ctx0" brushRef="#br1" timeOffset="-54623.83">13504 4992 5519 0,'12'-9'240'0,"-6"4"64"0,-1 1-304 0,-1 1 0 16,-1 0 0-16,-2 2 0 16,0 0 2144-16,0-1 368 0,2 0 80 0,0-1 16 0,-1 1 400 0,-2 2 96 15,-1-2 16-15,-1 4 0 16,-2-2-1584-16,-1 3-304 0,-1 1-64 0,-1-2-16 15,-1 3-560-15,0 0-112 0,0 0-32 0,0 2 0 16,1-2 0-16,0 2-16 0,2-1 0 0,0 0 0 16,2 0-96-16,2 0-16 0,1 0 0 0,1-3 0 0,1 2-320 0,1-3 128 0,2 0-128 0,-1 1 0 15,2 1 0-15,-1-1 0 16,2-1 0-16,0 0 0 16,-7-2 0-16,0 0 0 0,0 0 0 0,0 0-128 0,40 22 128 0,-40-22-128 15,0 0 128-15,0 0-128 0,0 0 128 0,0 0-192 16,23 36 192-16,-22-30-192 0,-2-1-96 0,0 1-32 0,-1-2 0 0,-1 1 0 0,-1-1 192 0,0-1 128 15,-1 1-192-15,-1 1 192 16,1-3 0-16,-1-1 0 0,1 1 0 0,0 0 0 0,-1-2 544 0,1 1 224 16,0-1 32-16,2-1 16 31,1-1-3104-31,0 0-608 0,2-1-128 0,1 1-9648 16</inkml:trace>
  <inkml:trace contextRef="#ctx0" brushRef="#br1" timeOffset="-54293.02">13627 5087 9215 0,'5'-2'400'0,"-2"2"96"0,1-2-496 0,-2 1 0 0,0 1 0 15,0-2 0-15,2 2 1456 0,2-2 192 0,4 0 32 0,2-4 16 16,3 2-352-16,1-1-64 16,-2 0 0-16,-1 1-16 0,0-1-880 0,-2 0-192 0,0 1-16 15,-2-1-16-15,-1 2-160 0,-1-1 0 0,0-1 0 0,-3 2 0 16,1-1 192-16,-1-1-64 0,-2 0 0 0,-1 3 0 15,-1-2 144-15,-2 1 32 0,-1 0 0 0,-2 0 0 16,0 2-304-16,-3-2 0 0,0 3 0 0,-2 0 0 16,0 1 0-16,-2 2 0 0,0 1 0 0,1 3 0 15,1-1 144-15,0 3-16 0,-1 0-128 0,1 3 192 16,1 1 48-16,2 0 0 0,1 1 0 0,2 0 0 16,1-2 464-16,3-12 112 0,0 0 16 0,0 0 0 0,0 0-176 15,19 40-16-15,-19-40-16 0,0 0 0 16,0 0-336-16,39 5-64 0,-27-6-16 0,0-1 0 0,0 0-208 15,0-3 0-15,0 0-144 0,0 1 144 16,0-3-896-16,0 2-96 0,-2-3-16 0,-1 2 0 16,0-1-1392-16,-2 2-288 0</inkml:trace>
  <inkml:trace contextRef="#ctx0" brushRef="#br1" timeOffset="-53927.43">13885 5023 5519 0,'0'-2'240'0,"0"2"64"0,0 0-304 0,1-2 0 15,-1 2 0-15,1 0 0 0,0-1 1296 0,0 1 208 0,1-2 32 0,0 0 16 16,1-2 240-16,2 1 64 0,0 0 0 0,0-1 0 16,1 1-192-16,-1-2-16 0,2 1-16 0,-1 1 0 15,2-1-288-15,-1 1-64 0,1 2-16 0,1 0 0 16,-2-1-496-16,2 2-112 0,-1 0-16 0,-1 2 0 16,-7-2-32-16,0 0-16 0,0 0 0 0,0 0 0 0,0 0-160 0,35 30-48 15,-35-30 0-15,0 0 0 16,0 0-240-16,4 36-144 0,-4-36 160 0,-4 22-160 15,0-10 208-15,-2-3-48 0,1 0-16 0,-2 1 0 16,3-5-144-16,-1 2 160 0,0-3-160 0,1-1 160 0,0-1-160 0,1 1 192 16,1-3-192-16,1 0 192 0,0-2 0 0,0-1 16 15,1 0 0-15,2 0 0 0,-1-1 16 0,2-1 0 16,1-1 0-16,1-2 0 0,-1-1-224 0,3 0 144 16,-1-1-144-16,2-2 128 0,1 0-128 15,-1 0 0-15,0 1 0 0,1-1 0 0,0 0 0 0,1-2 0 0,0 1 0 0,-2 2 0 16,0-1 0-16,1 3-192 15,-1-2 32-15,0 2 16 16,0 3-1008-16,-1-1-192 0,0 4-32 0,0-2-8672 0,-1 3-1744 0</inkml:trace>
  <inkml:trace contextRef="#ctx0" brushRef="#br1" timeOffset="-52850.26">14236 5042 11055 0,'2'-6'480'0,"-1"3"112"16,0 0-464-16,-1-1-128 0,1 2 0 0,0 1 0 0,-1-3 1552 0,1 1 304 0,1-3 48 0,0 0 16 0,1-1-256 0,-2 0-64 15,0 3 0 1,-1-1 0-16,1 2-784 0,-1 2-176 0,0 0-16 0,-1 1-16 16,1 0 160-16,0 0 16 15,0 1 16-15,-1 0 0 0,1-1-224 0,-1 0-32 16,1 2-16-16,-1-2 0 0,1 1-368 0,-1 1-160 16,0-2 128-16,1 0-128 0,-1 2 0 0,0-2 0 15,1 0 0-15,-1 0 0 0,0 0 0 0,1 0 0 16,-1 0 128-16,0 0-128 0,0 0 160 0,1 1-160 15,-2 1 192-15,1-1-192 0,-1 0 160 0,1 1-160 16,0-1 128-16,0 1-128 0,0 0 128 0,0 1-128 16,0-1 128-16,0-1-128 0,0 0 0 0,1 1 0 15,-1-1 0-15,1-1 0 0,-1 2 0 0,1-2 0 16,0 0 0-16,0 0 0 0,0 0 0 0,0 0 0 16,0 0 0-16,0-2 128 0,0 1-128 0,0 1 0 0,0-2 0 0,0 1 0 15,0 0 0-15,0-1 0 0,0 0 128 0,0 1-128 16,0-1 0-16,0-1 0 0,0 1 0 0,0 1 128 15,0 0-128-15,0-2 192 0,0 1-192 0,1 0 192 16,-1 1-192-16,0-1 0 0,0 2 0 0,0 0 128 16,0 0-128-16,0 0 0 0,0 0 0 0,0 0 0 15,0 0 0-15,0 0 0 0,0 0 0 0,1 0 0 16,-1 0 0-16,0 0 0 0,1 0 0 0,0 0 0 16,0 0 0-16,0 0 0 0,0 0 128 0,1-1-128 0,-1 1 176 0,0-1-48 15,1 1-128-15,-1 0 192 0,0 0-192 0,-1 0 176 16,0 0-176-16,1 0 160 0,-1 0-160 0,1 0 0 15,-1 0 0-15,0 0 0 0,0 1 0 0,0 0 0 16,0-1 0-16,0 0 0 0,0 0 0 0,0 2 0 16,0-1 0-16,0 1 0 0,-1-2 0 0,1 2 0 15,-1-1 0-15,1 1 0 0,0-1 0 0,-1 0 0 16,1 1 0-16,-1-1 0 0,1 1 0 0,-1-2 0 0,1 2 128 0,0-1-128 16,1 1 0-16,-1-2 0 15,1 2 0-15,-1 0 128 0,1 0-128 0,-1-1 0 0,0 3 144 0,0-1-144 16,-1 1 224-16,1 1-32 0,-1 2 0 0,1-2 0 15,-1 2 0-15,1 0-16 0,-1 0 0 0,0 1 0 16,1-2-176-16,0 2 128 0,0-1-128 0,0 0 128 16,1-2-128-16,-1 0 0 0,1-1 144 0,-1 1-144 15,1-2 0-15,0-1 0 0,0 0 0 0,-1-2 128 16,1 2-128-16,0-4 144 0,1 2-144 0,0 0 160 16,0-2 0-16,1-1 0 0,-1-1 0 0,2 1 0 0,1-1-160 0,-2-1 128 15,2 0-128-15,1 0 128 0,-1 0-128 16,0-1 0-16,0 0 0 0,-1 0 0 15,1-2 0-15,-1 2 0 0,1-2 0 0,0 1 0 0,0-4 0 0,0 1 0 16,0 0 0-16,2-1 0 0,-1-1 0 0,2-1 0 16,0-1 0-16,0 3 0 0,-2 4 0 0,1-3 0 15,-1 1 0-15,2 2 0 0,-3 0-128 0,0 4 128 16,0 1 0-16,-1-1 0 0,-1 3-224 0,-1 0 32 16,-1 1 0-16,-1 3 0 15,-1-2-1856-15,0 1-352 0</inkml:trace>
  <inkml:trace contextRef="#ctx0" brushRef="#br1" timeOffset="-52151.56">14422 5049 3679 0,'2'3'320'0,"0"-3"-320"16,1 1 0-16,-2-1 0 0,0 0 1648 0,1 0 256 0,4 0 48 0,1 0 16 15,3 0 32-15,0-1 16 0,0-2 0 0,-3 1 0 16,1-1-800-16,-3-1-144 15,0 0-48-15,-1 1 0 0,-1-2 128 0,-1 0 0 0,-1 0 16 0,-1 1 0 0,-1-3-304 16,-1 3-64-16,1-1-16 0,-2 0 0 16,-1 2-480-16,0 1-112 0,1-3 0 0,-2 2-16 15,1 1-176-15,0 2 0 0,-2 0 0 0,1 2 0 16,-1-1-128-16,0 3-16 0,-1 1 0 0,0 0 0 0,-1 3-112 16,1 0 0-16,-1 2-16 0,0 0 0 0,1 3 272 0,-2-1 0 15,1 0-128-15,0 2 128 0,2-2 0 0,1-1 144 16,2-2-16-16,3-9 0 0,0 0 192 0,0 0 48 15,0 0 0-15,0 0 0 0,0 0-144 0,0 0-32 0,28 35 0 16,-20-35 0-16,-1-2-192 0,2 1 176 0,-2-3-176 0,1 0 160 16,1 0-160-16,-1 0 0 15,0-1 144-15,1-2-144 0,-1 2-144 0,-1-2-112 0,0 3 0 16,0-3-16 0,0 0-368-16,-2 1-64 0,1 0 0 0,-2 0-16 0,-1 2 320 0,0-3 64 0,0 4 16 0,-2 0 0 15,0 2 96-15,-1-1 32 0,-1 4 0 0,0-2 0 16,-1 2 192-16,0 1-176 15,0 1 176-15,1 1-160 0,-1 0 160 0,-1 2 144 0,2 0-16 0,0 0-128 16,1-7 464-16,0 0-16 0,0 0 0 0,0 0 0 0,0 0-144 16,0 0-48-16,0 0 0 0,0 0 0 15,0 0-128 1,33 29-128-16,-25-30 192 0,-1-1-192 0,2-2 256 0,-1 1-48 0,1-3-16 0,1 0 0 0,1-1-192 0,-1 0 0 31,0 0-144-31,1-3 144 16,-1 1-1104-16,1 0-128 0,-1-1-32 0,-2 1 0 15,0 1 256-15,-2-1 48 0,2-1 16 0,-1-2 0 0,0 1 656 0,1 1 128 16,-3-1 32-16,1 1 0 0,-1-1 128 0,-1 0 0 16,1 2 0-16,-1-2 128 0,-1 1 192 0,0-1 64 0,-1 2 0 0,-1 0 0 15,1 2 576-15,-2 5 112 0,1-1 16 16,-2 1 16-16,1 4-208 0,-1-1-64 0,1 3 0 16,-2 1 0-16,0 2-144 0,-1 0-48 0,1 2 0 0,2-9 0 15,-6 24 128-15,6-24 32 0,-8 32 0 0,4-14 0 16,-1 3-288-16,1 0-64 0,4-21-16 0,-8 44 0 15,8-44-208-15,-5 42-32 0,5-42-16 0,0 33 0 16,0-33-176-16,0 0-256 0,0 0 64 0,3 36 16 16,-3-36-1104-16,0 0-208 15,0 0-48-15,0 0-16 16,0 0-352-16,0 0-64 0,15-3-16 0,-13-4-9312 0</inkml:trace>
  <inkml:trace contextRef="#ctx0" brushRef="#br1" timeOffset="-51931.33">14669 4962 4607 0,'-4'-3'192'0,"2"3"64"0,0-2-256 0,1 2 0 16,0 0 0-16,0 0 0 0,1 2 1536 0,-1-2 256 16,-1 3 48-16,0-1 16 0,2 1 736 0,-1 1 160 15,2-1 16-15,0-1 16 0,1 0-528 0,0 0-96 16,1-1-32-16,1-1 0 0,1 0-704 0,-1 0-144 16,3-1-16-16,0-1-16 0,1 1-512 0,0-2-96 15,4-2-32-15,1 0 0 0,2 0-304 0,0 0-64 0,1 1-16 0,-2-1 0 16,-3 0-224-16,2 1 0 0,1-1 0 15,2-1 0 1,-1 0-512-16,-1 1-64 0,-1 1 0 0,-2-1 0 16,-1 2-1904-16,0 1-384 0</inkml:trace>
  <inkml:trace contextRef="#ctx0" brushRef="#br1" timeOffset="-51721.35">14971 4907 7359 0,'3'-2'656'0,"0"0"-528"0,0 1-128 0,-2 1 0 16,0-1 1712-16,1 0 304 0,3-1 64 0,2-1 16 0,3-2 464 0,1 1 112 15,-1-1 16-15,0 2 0 16,-2 0-1744-16,1 2-352 0,-2-1-64 0,-1 2-16 16,-2 0-384-16,0 2-128 0,-1-2 0 0,-2 2-11728 0</inkml:trace>
  <inkml:trace contextRef="#ctx0" brushRef="#br1" timeOffset="-51538">14934 5019 8287 0,'-1'2'736'0,"0"0"-592"0,0 1-144 0,0-1 0 0,1-2 1984 0,0 3 384 0,-3 4 64 0,-1 0 0 15,-1 4-112-15,-1 3-16 0,-1 1-16 0,2-1 0 16,-1 0-1376-16,1-2-272 0,0-2-48 0,1 1-16 0,2-3-320 15,1-1-80 1,1-7-16-16,0 0 0 16,0 0-1440-16,0 0-272 0,0 0-64 0,0 0-9200 0</inkml:trace>
  <inkml:trace contextRef="#ctx0" brushRef="#br1" timeOffset="-50774.07">15031 5028 4607 0,'2'-4'192'0,"-1"3"64"0,0 1-256 0,0-2 0 16,-1 2 0-16,0 0 0 15,0 2 1728-15,-1-2 288 0,0 3 64 0,-1-1 16 16,1 3 96-16,-3 2 32 0,-1 0 0 0,1 2 0 16,-1 1-336-16,-1 0-64 0,2 1-16 0,0 1 0 15,1-3-368-15,1 1-80 0,2-3-16 0,0-7 0 0,0 0-624 16,0 0-128-16,0 0-16 0,0 0-16 0,0 0-416 0,0 0-144 0,0 0 0 0,38 26 144 16,-32-28-144-16,1-1 0 0,-1 0 0 0,0-2 0 31,1 1 0-31,-1-2 128 0,-1-2-128 0,1 1 0 15,-2 0 0-15,1-2 0 0,0 0 0 0,-2 0 0 0,0 0-240 0,0 0 32 0,-1 1 0 0,-1-1 0 16,-1 1-272 0,-1-2-48-16,-1 2-16 0,-1-1 0 0,0 2 128 0,0 0 32 15,-1 2 0-15,-1 0 0 0,1 3 224 0,-1 0 160 0,0 2-192 0,0 2 192 32,0 3 0-32,0-1 0 0,-1 1 0 0,0 2 0 0,1 0 160 0,-1 1 144 0,1 1 16 0,-1 1 16 15,2-1 32 1,-1-2 0-16,2 3 0 0,1-4 0 15,1 0 48-15,0-2 16 0,0-1 0 0,1 1 0 16,1-1-224-16,0-3-32 0,1 2-16 0,0-2 0 0,1-2-160 16,1-1 160-16,0 1-160 0,2-3 160 15,0 1-160-15,1-2 192 0,1 2-192 0,-1-3 192 0,2 1-336 0,-1 0-64 16,1-1-16-16,0-2 0 16,1 1-160-16,-1 0-16 0,1 0-16 0,1 1 0 0,-1-3 64 0,0 3 16 15,-1-2 0-15,1 2 0 0,-1 2 144 0,-2-2 16 0,0 3 16 16,-1 0 0-16,1 0 160 0,-2 1 0 0,2 2-144 0,-3 0 144 15,2 1 0-15,-2 1 0 0,-1 0 0 0,0 2 0 16,-3-3 0-16,0 0 192 0,0 0-32 0,0 0 0 16,0 0 224-16,6 42 64 0,-6-42 0 15,0 0 0-15,-8 31-224 0,8-31-32 0,-7 24-16 0,2-14 0 16,0 1-176-16,0 1 192 0,0-3-192 16,0 1 192-16,0-3-192 0,2-1 192 0,0 0-192 0,0-4 192 15,2 1-192-15,0-2 192 0,1-1-192 0,0-1 192 16,1 1-192-16,1-3 0 0,0-2 0 0,2 1 0 15,-1-1 0-15,1-2 0 0,1 0 0 0,-1-2 0 0,2 1 0 16,-1-1-144-16,3-1 144 0,-1-1-208 16,2-1-192-16,-1 0-48 0,0 1 0 0,1-2 0 15,1 1-240-15,-2 2-48 0,0 1-16 0,-1 2 0 0,-1 1 320 16,-1 2 64-16,0 1 16 0,-2 2 0 0,0 1 352 16,-1 1 0-16,-1 2 128 0,-1 3-128 0,-1 1 544 0,1-7 32 15,0 0 0-15,-7 34 0 0,7-34-64 0,-7 29 0 0,7-29 0 16,-7 31 0-16,7-31-288 0,-9 29-64 0,9-29-16 15,-6 24 0-15,6-24-144 0,0 0 128 0,0 0-128 0,0 0 128 16,-1 30-128-16,3-28-176 0,-1-2 48 0,2 0 0 31,0-2-1360-31,2 0-272 0,0-2-48 0,0-2-10880 0</inkml:trace>
  <inkml:trace contextRef="#ctx0" brushRef="#br1" timeOffset="-50461.97">15555 4770 9215 0,'1'-3'400'16,"0"3"96"-16,1 0-496 0,-1 0 0 0,-1 0 0 0,0 0 0 0,1 0 1856 0,-1-2 256 16,1 2 64-16,0 2 16 0,-1-2-176 0,-1 1-32 15,0 1-16-15,-2 2 0 0,0-1-192 0,-3 4-48 16,0-2 0-16,0 4 0 0,-1-1-496 0,-2 5-96 15,1-1-32-15,-2 5 0 0,-1 0-336 0,2 2-80 0,0-2-16 0,1 1 0 32,-2 3-256-32,1 1-48 0,2 1-16 0,1-4 0 0,6-19-128 0,-4 36-32 0,4-36 0 0,0 0 0 15,8 39-192-15,-8-39 0 0,0 0 0 16,0 0 0-16,0 0 0 0,33 32 0 16,-33-32 0-16,0 0 0 0,25 2-640 0,-16-4-64 15,2-1 0-15,-1-1-16 0,1-1-1632 16,-1-2-320-16</inkml:trace>
  <inkml:trace contextRef="#ctx0" brushRef="#br1" timeOffset="-50218.09">15738 4822 5519 0,'0'0'240'0,"-1"0"64"0,1 0-304 0,-1 0 0 0,1 0 0 0,-1 0 0 0,0 1 2048 0,0 0 336 15,-1 4 80-15,-2 0 16 16,-1 1 48-16,0 2 16 0,-2 2 0 0,0 1 0 0,0 1-752 0,0 0-128 0,0 2-48 0,-2 0 0 16,1 1-288-16,-2 1-64 0,0 1-16 0,0 0 0 15,1 0-416-15,1-1-96 16,-1 0-16-16,9-16 0 16,-11 27-464-16,11-27-112 0,0 0-16 0,-6 30 0 0,6-30-320 0,0 0-80 0,0 0-16 0,0 0-10496 31,0 0-2096-31</inkml:trace>
  <inkml:trace contextRef="#ctx0" brushRef="#br1" timeOffset="-49824.49">15794 4883 8287 0,'-1'3'736'0,"0"-1"-592"16,0 0-144-16,-1 1 0 0,1-1 1952 0,-1 1 352 15,-1 2 80-15,-4 6 16 0,-1 4-544 0,-2 2-128 16,-1 3 0-16,0-1-16 0,0 0-400 0,1-2-80 16,2 2-16-16,0-3 0 0,3-2-80 0,5-14-32 15,-8 24 0-15,8-24 0 0,0 0-640 0,0 0-128 16,0 0-16-16,0 0-16 0,0 0-112 0,0 0-32 16,0 0 0-16,0 0 0 0,38 22-32 0,-30-27 0 15,1-1 0-15,-1 0 0 0,1 1-128 0,-1-1 0 16,1 0 0-16,0 2 0 0,-1-1 0 0,-1 0 0 0,1 3 0 15,-3-3 0-15,2 0 0 0,-3 2 0 0,0 0 0 0,-2 0 0 16,0 0 0-16,-1 1 0 0,-1 0 0 0,-1-2 0 16,-1 3 0-16,-1-1-176 0,0-1 176 0,-1 1-192 15,-1 0-224 1,-1-1-48-16,0 3-16 0,0-2 0 0,-1 2 192 0,-1 0 32 0,0 0 16 0,1 0 0 16,0 0 48-16,1 2 0 0,0-2 0 0,3 1 0 31,-1-1-1088-31,2 0-192 0,0 0-64 0,1 0-10208 0</inkml:trace>
  <inkml:trace contextRef="#ctx0" brushRef="#br1" timeOffset="-49580.94">15964 4831 8287 0,'1'1'736'0,"1"1"-592"16,0-2-144-16,-1 0 0 0,1 0 2320 0,1 2 432 0,2-1 96 16,-5-1 16-16,0 0-768 0,36 15-160 0,-36-15-16 0,30 15-16 15,-30-15-1376-15,0 0-272 16,38 28-48-16,-38-28-16 0,0 0 336 0,26 30 64 0,-26-30 16 0,0 0 0 16,16 39 160-16,-16-39 16 0,0 0 16 0,-3 42 0 15,3-42-528-15,-14 27-96 0,2-15-32 0,-4 2 0 31,-1-2-848-31,-4 2-160 0,-2 0-32 0,-3-2-12304 0</inkml:trace>
  <inkml:trace contextRef="#ctx0" brushRef="#br1" timeOffset="-47452.86">9470 5538 8287 0,'-1'-2'736'0,"0"0"-592"0,0 1-144 0,1 1 0 15,-1 1 672-15,0-2 96 0,0 1 32 0,-1-2 0 16,0 1-224-16,-2 1-32 0,0 0-16 0,1 0 0 16,1 1 0-16,-1 1 0 0,1-1 0 0,1 1 0 15,1 0 240-15,0 0 64 0,1 0 0 0,2-2 0 16,0 1 208-16,3-1 48 0,1 0 16 0,1-1 0 15,2-1-160-15,0 0-48 0,2-1 0 0,0-1 0 16,2 1-160-16,1-1-32 0,0 1-16 0,1-2 0 16,-1 1-176-16,-1 1-16 0,3-1-16 0,-1 1 0 15,0 2 0-15,-2 0 0 0,1 1 0 0,0-2 0 0,0 2-112 16,0 2-32-16,0-2 0 0,-1 2 0 0,-14-2-144 0,0 0-48 16,41 8 0-16,-41-8 0 0,0 0-144 15,40 6 192-15,-40-6-192 0,0 0 192 0,42 6-192 0,-42-6 160 16,28 4-160-16,-28-4 160 0,26 2 16 0,-14-2 0 15,0 0 0-15,0 0 0 0,1 0 0 0,-1 0 0 16,0 0 0-16,-1 0 0 0,0 0-48 0,1 0 0 16,1 0 0-16,0 0 0 0,-1 0 16 0,1-1 0 15,0 1 0-15,1 0 0 0,0-1 16 0,0-1 0 16,2 2 0-16,1-2 0 0,-1 1-32 0,1 1-128 0,1-2 192 0,-1-1-64 16,0 1-128-16,0 0 128 0,-1-1-128 15,1 1 128-15,-1 0-128 0,-1 1 0 0,-1-1 144 0,0 2-144 16,-1 0 0-16,1 0 144 0,0 0-144 0,0 0 0 15,0 2 0-15,-1-2 0 0,1 1 0 16,1 1 0-16,0-2 128 0,1 0-128 0,1 2 0 16,0-2 0-16,0 0 0 0,2 0 0 0,0-2 0 0,1 2 0 15,-1-2 128-15,0 1-128 0,-2-1 0 0,2 1 0 16,0 0 0-16,0-1 0 0,-1 0 0 16,-1 1 0-16,1-1 0 0,-1 1 0 0,1 0 0 15,0 0 0-15,0 1 0 0,1 0 0 0,0-1 128 16,2 1-128-16,1 0 0 0,-1 0 0 0,2 1 128 0,1-1-128 0,-2 0 0 15,-1 1 0-15,1-1 0 0,-1 0 0 0,-1-1 0 16,1 1 0-16,0 1 0 0,-1-1 0 0,1 0 0 16,0 1 0-16,-1 0 0 0,2 1 0 0,1-2 0 0,0 1 0 15,1 1 0-15,0-2 0 0,2 0 128 16,-1 0-128-16,0-2 0 0,0 1 0 0,-1-1 176 0,0 0-176 16,2 0 160-16,-2-1-160 0,-1 0 128 0,1 1-128 15,1-1 0-15,2 0 0 0,0 2 0 0,0-2 128 16,1 1-128-16,0 0 0 0,1 1 0 15,-2 1 0-15,0-2 0 0,-2 0 0 0,0 2 0 0,1-2 128 16,-1 2-128-16,1 0 0 0,-1 0 0 0,0 0 0 16,1 0 0-16,1 0 0 0,1 0 0 0,0 0 0 15,-1 0 0-15,0 0 0 0,-1 0 0 0,-2 0 0 16,1 0 0-16,-3 0 0 0,-1 0 0 0,1 0 0 0,1 0 0 0,0 0 0 16,1-2 0-16,0 1 0 0,2-1 0 0,0-1 0 15,-1 1 0-15,2 0 0 0,0-1 0 0,1-4 0 16,-1 3 0-16,-1-2 0 0,-1 2 0 0,1-1 0 15,0-2 0-15,1 2 0 0,1 0 0 16,-2 1 0-16,0-1 0 0,0 0 0 0,3 1 0 0,0 1 0 16,-3-1 0-16,-2 1 0 0,0 1 0 0,-2 0 0 15,-2 0 128-15,2 1-128 0,-2-2 0 0,1 1 0 0,-3 2 0 0,1-2 0 16,0 0 0-16,1-1 0 0,1 1 0 0,0-1 0 16,1 1 0-16,-1 0 0 0,0 0 0 0,0 1 0 15,-1 1 0-15,-1 0 0 0,-3-2 0 0,0 2 0 16,1 0 0-16,-1-2 0 0,0 1 0 0,0 1 0 15,-1 0 0-15,0-2 0 0,0 2 0 0,0-1 0 0,0 0 0 16,0 1 0-16,1-2 0 0,-2 2 0 0,0-2 0 0,-1 1 0 16,3 1 144-16,0 0-144 0,2-2 128 0,0 2-128 31,2-1 160-31,-1 0-160 0,0 0 192 0,-1 1-192 0,0 0 160 0,-1-2-160 0,2 2 128 0,0 0-128 31,-1-2 0-31,1 0 128 0,1 1-128 0,0-1 0 16,1 2 0-16,-2 0 0 0,1 0 128 0,-1-2-128 0,1 2 0 0,-1 0 0 0,0 0 0 15,-19 0 0-15,39 2 0 0,-39-2 0 0,39 0 0 0,-21 0 0 16,0 0 0-16,0 0 0 0,2 0 0 0,-1 0 0 16,0-2 0-16,0 1 0 0,2-1 0 0,-2 1 0 15,0-2 0-15,-2 1 0 0,1 1 0 0,1-2 0 16,0 1 0-16,0 1 0 16,0 0 0-16,0-1 0 0,-1 2 0 0,1-2 0 0,-1 2 0 0,-1 0 0 0,1 0 0 15,-2 0 0-15,-16 0 0 0,35 2 0 16,-18-2 0-16,1 0 0 0,0 0 0 0,1 0 0 0,1 0 0 15,1 0 0-15,1 0 0 0,1 0 0 0,-3 0 0 16,1 0 0-16,2 0 0 0,0-2 0 16,0 2 0-16,-1-1 0 0,0 1 0 0,1-2 0 0,-2 2 0 15,-1 0 0-15,1 0 0 0,-2-2 0 0,0 2 0 16,1 0 0-16,1 0 0 0,2 0 0 0,2-1 0 0,1 1 0 16,-1 0 0-16,2-2 0 0,0 2 0 0,0-2 0 15,1 0 0-15,2-1 0 0,-2-2 0 0,2 1 0 16,-2 1 0-16,1-1 0 0,-1 1 0 0,2 1 0 15,1 2 0 1,-2-2 0-16,0 2 0 0,-2-1 0 0,-1 1 0 16,-1 0 0-16,-1 0 0 0,-2-2 0 0,2 2 0 0,-3 0 0 0,1 0 0 0,1 0 0 0,1 0 0 0,2 0 0 15,1 2 0-15,0 1 0 0,0-1 0 0,2-2 0 32,-2 2-128-32,-1-2 128 0,-1 0 0 0,-1 0 0 15,-4 0 0-15,1-2 0 0,0 2 0 0,-2-2 0 16,-3-1-176-16,-3 1 176 0,-3 0-128 0,-2 1 128 15,-3-1-1184-15,-5 1-160 0</inkml:trace>
  <inkml:trace contextRef="#ctx0" brushRef="#br1" timeOffset="-46583.21">12530 5564 10127 0,'-2'0'896'0,"1"0"-704"16,0 0-192-16,-1 0 0 0,1 0 1360 0,-1 1 240 15,0 0 64-15,-2-1 0 16,-1 2 432-16,0-1 80 0,2 1 32 0,-1 0 0 0,1-1-512 0,2 1-96 15,1-1-32-15,2 0 0 0,1-1-576 0,1 2-112 16,3-2-32-16,1-2 0 0,2 2-96 0,2-2-32 16,0-1 0-16,1 1 0 0,-1-1-256 0,2-1-48 15,2 0-16-15,0 1 0 0,-2 1-64 0,0 1-16 16,0 1 0-16,-2 1 0 16,-1 3-320-16,-3-1 128 0,1 1-128 0,-4 1 0 0,-1 1 0 0,-2 0 0 0,0 1 0 15,-3-2 0-15,-2 3 0 0,-3 1 0 0,0 0 0 16,-4 2 0-16,-2-1-256 0,0 2 48 15,-1-2 0-15,-1-1 0 16,-1 1-304-16,0 0-64 0,0-1-16 0,2 0 0 16,0-1 144-16,1-2 48 0,1 0 0 0,3 0 0 0,0-1 80 0,5-3 0 15,1 1 16-15,3-1 0 0,2 0 304 0,4-2 0 0,1-2 0 16,2-1 0-16,3 1 352 0,4-2 128 0,2-1 32 16,3 0 0-16,-1 0 64 0,0-1 0 0,2 0 16 15,-3 1 0-15,0 1-448 16,0 1-144-16,-1-1 0 0,-1 1 0 0,-1 3 0 0,-3 0-272 0,-2 2 16 0,-3-2-15760 15</inkml:trace>
  <inkml:trace contextRef="#ctx0" brushRef="#br1" timeOffset="-45727.66">9059 6033 4607 0,'-4'-4'400'0,"1"3"-400"16,2-1 0-16,0 2 0 0,1 0 896 0,0 0 80 16,0-1 32-16,-1 1 0 0,0-1 544 0,0 1 112 15,-1 0 32-15,1 0 0 0,-1 1 192 0,1-1 32 16,0 1 16-16,0 1 0 0,1-1-400 0,1 1-64 0,1 0-32 0,1 1 0 15,1-1-480-15,1 0-112 0,3-2-16 0,-1 1 0 16,2-1-256-16,1 0-64 0,3-1-16 0,1-1 0 16,1 2 0-16,0-4 0 0,0 3 0 0,-1-3 0 15,0 3-336-15,-2-1-160 0,-2 0 160 0,-1 2-160 32,0-2-768-32,-2 0-240 0,0 1-48 0,-2 1-12704 15</inkml:trace>
  <inkml:trace contextRef="#ctx0" brushRef="#br1" timeOffset="-45537.6">9079 6147 11055 0,'-4'0'480'0,"1"1"112"0,1 1-464 0,1-2-128 0,1 0 0 0,1 0 0 0,0 0 1920 0,0 0 352 16,0 0 80-16,2 0 16 0,1 0 320 15,3 0 80-15,1 0 16 0,1-3 0 0,2 0-928 0,-1 2-192 16,1 0-48-16,0 1 0 0,0 0-832 0,1 0-160 15,-1 1-48-15,-11-1 0 16,0 0-576-16,36 7 0 0,-36-7 0 0,0 0-16624 0</inkml:trace>
  <inkml:trace contextRef="#ctx0" brushRef="#br1" timeOffset="-42117.66">10527 5848 13823 0,'3'-4'1216'0,"-2"-1"-960"0,0 5-256 0,-1-2 0 0,0 2 704 0,0-1 112 0,0-1 16 0,0-2 0 16,1-1 48-16,-1 2 16 0,-1 1 0 15,0 0 0-15,-1 2-144 0,0 2-32 0,-1 2 0 16,0 4 0-16,0-1 80 0,-1 3 16 0,-1 1 0 15,1 3 0-15,-2 3-176 0,0 0-48 0,0 1 0 16,1 0 0-16,-2 0-272 0,2 1-64 0,-1-4-16 0,0 2 0 16,1-1-240-16,-1 0 176 0,2 1-176 15,-1-3 160-15,1-2-160 0,2-2 0 0,0-1 0 0,0-2 0 16,3-3-160-16,0-1 160 0,1-2-208 0,0-1 80 16,2-3-1552-1,1 0-304-15</inkml:trace>
  <inkml:trace contextRef="#ctx0" brushRef="#br1" timeOffset="-41722.53">10707 5834 6447 0,'7'-10'272'0,"-2"4"80"16,0-2-352-16,-3 5 0 0,0 2 0 0,-1-1 0 0,-1 1 1328 0,1-1 192 15,1-1 32-15,0 1 16 0,-1 0-160 0,-3 3-16 16,0 3-16-16,-3 3 0 0,-1 5-288 0,-1-1-48 0,-1 4-16 0,-2 1 0 15,2 1-240-15,-3 2-48 0,3-2-16 0,-1 1 0 16,-1 3-320-16,-1-1-64 0,3-2-16 0,0-3 0 16,1-1-192-16,1 1-128 0,0-1 160 0,1 1-160 15,0-1 0-15,2-2 0 0,1-1 0 0,2-1 0 16,0-2 0-16,3 0 0 16,0-4 0-16,1-1 0 0,0-1 0 0,2-4 0 0,2-1 0 0,0-3 0 15,1 0 0-15,0 0 0 0,1-4 0 0,0 0 144 0,2-2-144 16,-2-1 0-16,-1 3-160 15,-2 1 160-15,-2-1-320 0,1 1 48 0,-3 2 0 0,-1-1 0 16,-1 1 272-16,-2 0 0 0,-2 5 0 0,-1-1 0 0,-2 1-144 0,-1 2 144 16,-2 2 0-16,-1-1-144 15,0 2 144-15,0 0-128 0,2 0 128 0,0-1-128 0,3 1 128 0,0-1 0 0,2-1 0 0,1-1 0 16,0 1 0-16,3-2 0 0,0 0 0 16,2-1 0-1,0 0-1072-15,1 1-128 0</inkml:trace>
  <inkml:trace contextRef="#ctx0" brushRef="#br1" timeOffset="-41390.6">10922 5824 3679 0,'2'-2'320'16,"0"0"-320"-16,-1 0 0 0,-2 2 0 0,0 0 560 0,0 0 32 31,0 0 16-31,-1 0 0 0,-1 0 256 0,-2 3 48 0,-3 1 16 0,-2 4 0 0,0 1-384 0,-1 2-80 15,-1-1-16-15,1 2 0 0,0 1 368 0,0-1 64 16,2 0 16-16,0 0 0 0,1 0-112 0,0 0-16 16,2-2 0-16,-1 1 0 15,2-3-128-15,0 1-48 0,1 0 0 0,0-4 0 0,3 2-80 0,0-2-32 16,0-1 0-16,0 2 0 0,2-2-144 0,1-1-16 16,0 2-16-16,1-1 0 0,2-2-176 0,-1-1-128 15,2 1 144-15,1-2-144 0,1 0 272 0,1-3-32 16,2 1-16-16,0 0 0 0,1-3-224 0,1 0 144 0,2 1-144 15,0-4 128-15,0 4-272 0,-2-3-64 16,0 3-16-16,-1-2 0 31,0 1-1040-31,-2 3-208 0,0-3-32 0,-2 1-6880 0</inkml:trace>
  <inkml:trace contextRef="#ctx0" brushRef="#br1" timeOffset="-41184.77">10944 5900 4719 0,'-1'-2'0'0,"1"0"192"0,0 0-48 0,-1 1 0 0,1 0-144 0,-1 1 0 0,1 0 0 0,-2 0 0 0,0 1 1552 0,-1 0 288 15,-1 1 48-15,-2 2 16 0,0 1-432 0,-2 0-64 16,1 5-32-16,-2-1 0 0,1 3 160 0,0 0 16 16,-1 2 16-16,0 0 0 0,2 3-608 0,-1-2-112 15,2-2-16-15,-1 2-16 0,2 1-432 0,-1 1-64 16,0-3-32-16,3 0 0 0,0-1-288 0,1-2 0 15,1-4 0-15,0 1 0 16,2-2-928-16,0-3-192 0</inkml:trace>
  <inkml:trace contextRef="#ctx0" brushRef="#br1" timeOffset="-41008.21">10963 6074 10127 0,'1'2'448'0,"-1"-1"96"0,0 0-544 0,0 1 0 0,0-1 0 0,0 1 0 16,-1 1 1312-16,1 1 160 0,-1 1 16 0,0 2 16 15,0 3-560-15,0 0-112 0,1-1-32 0,0 0 0 0,0-2-800 16,1-2 0-16,0-1 0 0,2-1-8112 16</inkml:trace>
  <inkml:trace contextRef="#ctx0" brushRef="#br1" timeOffset="-40208.15">11173 5934 7359 0,'1'-2'656'0,"0"1"-528"0,0 1-128 0,-1 0 0 16,0 0 2256-16,0 0 432 0,-1 0 64 0,0 3 32 15,1-1-96-15,-1 1 0 0,0 2-16 0,-1 1 0 16,0-1-1536-16,0 0-304 0,1-1-64 0,1-1-16 16,0 0-368-16,0 1-64 0,2-4 0 0,0 0-16 15,1 0-112-15,-1 0 0 0,3-2-16 0,1-3 0 16,-1 0 64-16,1 1 16 0,0-4 0 0,1 2 0 15,-1-2-64-15,0 1-16 0,0-2 0 0,-1 1 0 16,0 1-16-16,-2 0 0 0,1 1 0 0,-1 0 0 0,-2 4 0 0,0-3 0 16,-1 3 0-16,-1-1 0 0,1 3-160 0,-1-2 128 15,-1 2-128-15,1 0 128 0,-1-1-128 0,0 1 0 16,0-1 0-16,1 1 128 0,0 0-128 0,-1-2 0 16,1 1 0-16,0-1 0 0,0-1 0 0,0 1 0 15,0 0 0-15,-1-2 0 0,0 1 0 0,1 0 0 16,-1 1 0-16,-2 0 0 0,1-1 0 0,-1 1 0 15,0 0 0-15,-2 2 0 0,1 0 0 16,-2 0 0-16,1 2 0 0,-1-2 0 0,2 0 0 0,-2 2 0 16,0 1 128-16,-1-1-128 0,2 0 0 15,0 3 0-15,0-2 0 0,-1 1 0 0,1 1 0 0,0 2 0 0,1-2 0 0,0 3 0 16,0 0 0-16,-1 2 0 0,1 0 0 0,1 1 0 16,-1-1 0-16,1-1 0 0,1 0 0 0,-1 3 0 15,1-2 0-15,0 0 0 0,1-1 0 0,2 0 0 16,-1-1 0-16,2-2 0 0,-1 0 0 0,2-2 0 15,1-2-128-15,1 1 128 0,0-1 0 0,2-2 0 16,1-2 0-16,-2 0 0 0,3-1 0 0,0-3 0 16,1 0-128-16,0-1 128 0,3-2 0 0,-2 1 0 15,0-1 0-15,-1 2 0 16,-1 0-144-16,-1 1 144 0,0 0 0 0,-3 1 0 0,1 1-128 0,-2 1 128 0,-1 1 0 0,0-1-128 16,-1 3 128-16,0-2 0 0,-1 2-128 0,0 0 128 15,0 0 0-15,-1 2 0 0,0-1 0 16,0 1 0-16,0 0 0 15,0-2 0-15,1 3 0 0,-2-1 0 0,1 0 0 0,0 0 0 0,-1 2 0 16,0 0 0-16,1-2 0 0,-2 3 0 0,1 2 0 0,-2 0 0 16,2-2 128-16,0 2-128 0,-2 2 0 0,0 2 128 15,-2 4-128-15,0 3 0 0,-1 2 208 0,0-2-48 16,-1 2-16-16,-1-1 0 0,2 0-16 0,-1-2-128 16,3 0 192-16,-1-3-64 0,3-2-128 0,1-3 0 15,1 0 0-15,1-4 0 0,2 0 0 0,-1-2-144 16,2-1 144-16,1-2-10432 0,1 0-1984 15</inkml:trace>
  <inkml:trace contextRef="#ctx0" brushRef="#br1" timeOffset="-39907.85">11325 6010 9551 0,'-1'-3'192'0,"0"3"64"0,0-2 0 0,1 2 32 0,0 0-288 0,1 0 0 0,0 0 0 0,0-2 0 0,1 1 2112 0,3 1 352 16,2-2 80-16,0 1 16 15,1 0-1136-15,2-2-208 0,0 1-64 0,1-1 0 0,0 1 160 16,1 0 32-16,1-2 0 0,0 1 0 0,-2 0-352 0,0 1-64 16,0-2-16-16,1 1 0 0,-2 0-464 0,-1 1-112 15,-1 0-16-15,2 0 0 0,-2 2-320 0,-1-2 0 16,1 1 0-16,-2 1 128 0,-1 0 624 0,0 0 128 31,-2 0 16-31,0 0 16 0,-1 1-3216 0,-1 1-656 0</inkml:trace>
  <inkml:trace contextRef="#ctx0" brushRef="#br1" timeOffset="-39703.64">11494 5874 13823 0,'-1'-2'608'0,"1"2"128"0,0-2-592 0,0 2-144 0,0 0 0 0,0 0 0 16,0 0 1520-16,0 0 272 0,-1 0 48 0,0 1 16 31,0 2-80-31,-2 2-16 0,1 1 0 0,-2 2 0 0,1 2-336 0,-3 4-64 0,0 0-16 0,-2 3 0 16,-1 0-576-1,0 4-128-15,-2 3-32 0,2-3 0 0,2 2-416 0,-2-1-64 0,3-1-128 0,1 0-10016 31,2-1-2096-31</inkml:trace>
  <inkml:trace contextRef="#ctx0" brushRef="#br1" timeOffset="-12704.32">11872 5853 5519 0,'2'-4'496'0,"-1"1"-496"0,0-1 0 0,-1 3 0 0,1-1 832 0,0-3 64 0,1-1 0 0,1-2 16 32,2-6 432-32,-2 0 64 0,2 0 32 0,-1 2 0 0,-1 3 96 0,1 1 32 0,-2 1 0 0,0 2 0 0,-1 2-256 15,-1 1-48 1,0 2-16-16,-1 0 0 0,0 5-224 0,-2 0-32 0,0 0-16 0,0 4 0 0,-2 3-192 0,-1 3-32 15,-1 3-16-15,-1 1 0 0,-2 2-256 0,0 1-48 32,0 0-16-32,-2 1 0 0,-1 3-144 0,-2 0-16 0,0 0-16 15,1-4 0-15,1-1-16 0,-2 2 0 16,-2 2 0-16,1 0 0 0,1-3-224 0,4-3 176 0,2-1-176 0,2-5 160 0,4-2-160 0,1-2 0 16,2-1 0-16,3-6 0 31,-1 0-832-31,3-4-80 0,1 0-32 0,0-3-8464 0,3-2-1680 0</inkml:trace>
  <inkml:trace contextRef="#ctx0" brushRef="#br1" timeOffset="-12306.94">12013 5898 2751 0,'2'-4'128'0,"-1"1"16"15,0 1-144-15,0 1 0 0,0-1 0 0,-1 2 0 16,0 0 1408-16,1-1 256 0,-1 0 64 0,0 1 0 0,-2 0 256 0,0 0 64 16,-1 2 16-16,-1 3 0 0,-1 0-528 0,0-1-128 15,-2 4 0-15,0 1-16 0,1-2-160 0,-1 3-16 16,0 4-16-16,-4 0 0 0,2 3-464 0,0 0-96 16,1 1 0-16,1 1-16 0,0-1-304 0,-1 0-48 15,2 1-16-15,1-2 0 0,2 1-96 0,3-18-32 16,0 0 0-16,2 38 0 0,-2-38-128 0,0 0 0 15,0 0 0-15,0 0 0 0,0 0 0 0,0 0 0 16,36 21 0-16,-28-23 0 0,0-2 0 0,0-1 0 0,1-1 192 16,-1 0-64-16,2-1 0 0,-1-2-128 0,-1 1 192 0,-1 0-64 15,0 0-128-15,-3 1 0 0,0-1 0 0,-2-1-176 16,0 2 176-16,-3-1-128 0,-1 2 128 0,-2 1-128 16,0 0 128-16,-3 3 0 0,-1 0 0 0,-1 1-128 15,-2 2 128-15,-1 2 0 0,-1 1 0 0,1 3-128 16,-1-1 128-16,1 2-192 0,1 1 192 0,1-2-192 15,2 1 192-15,1-1 0 0,3 0 0 0,1-2-128 16,2 0-432 0,2-1-80-16,2-2 0 0,0-1-11568 0</inkml:trace>
  <inkml:trace contextRef="#ctx0" brushRef="#br1" timeOffset="-11841.19">12191 5946 5519 0,'2'-5'496'0,"0"2"-496"0,-2 1 0 16,0 2 0 0,0 0 1520-16,0-1 208 0,0 0 32 0,1-1 16 0,-1-1 16 0,0 3 16 15,-1 0 0-15,-1 2 0 0,-2 1-848 0,-1-1-160 16,2 3-32-16,-2 0-16 0,-1 1 240 0,1 0 48 0,0 0 16 0,1 0 0 15,0 0-96-15,1 0 0 16,0 0-16-16,1-1 0 0,2-2-320 0,0 1-64 0,0-2-16 0,1 1 0 16,1 0-288-16,1 1-64 15,0-2-16-15,0 1 0 0,-1 0-48 0,1 1-128 0,1 0 192 0,0 1-64 0,-4-5 32 16,0 0 0-16,0 0 0 0,0 0 0 0,0 0 0 0,25 39 0 16,-25-39 0-16,0 0 0 0,0 0-160 0,0 0 0 31,0 0 144-31,20 42-144 0,-17-38 144 0,-1 0-144 0,0 0 192 0,-2-2-192 0,1-2 336 0,-1 2-32 15,0-2-16-15,-1 0 0 0,0 0 64 0,-2 0 16 16,-1 0 0-16,-1 0 0 0,-1 0-208 0,-1 0-32 16,0 0-128-16,-1 0 192 0,-2-2-192 0,0 2 0 15,-2 2 0-15,0-2 0 0,-1 0 0 0,1 1 0 16,0-1 0-16,1 2 0 16,1-2-336-16,1-2-64 0,2 1-16 0,0-1 0 15,3 0-1568-15,1-3-320 0,2 0-64 0,1 1-10464 0</inkml:trace>
  <inkml:trace contextRef="#ctx0" brushRef="#br1" timeOffset="-11670.94">12152 5913 11055 0,'3'-3'480'0,"-1"1"112"0,0 0-464 16,0 1-128-16,0 1 0 0,-1 0 0 0,2-2 1536 0,0 2 272 15,4-2 64-15,2 1 16 0,2-2-32 0,1 0 0 16,1 0 0-16,0-2 0 0,1 1-512 0,0-1-96 15,-1 2-32-15,-1-1 0 0,0-1-624 0,-1 2-128 16,0 1-16-16,-2 0-16 16,0 0-688-16,-2-1-128 0,-2 4-16 0,0-1-8368 15,-2 2-1680-15</inkml:trace>
  <inkml:trace contextRef="#ctx0" brushRef="#br1" timeOffset="-11434.3">12289 6036 10127 0,'1'2'448'0,"0"-2"96"0,1 2-544 0,-1-1 0 0,1 1 0 0,-1-2 0 16,0 0 1616-16,-1 0 224 0,3 2 32 0,1 1 16 16,1 0 96-16,-1 0 32 0,1 2 0 0,-1-2 0 15,0 1-736-15,0 1-160 0,-1-2-32 0,-1 1 0 16,0-1-720-16,0 2-160 0,-1-3-16 0,0 0-16 15,0-2-176-15,0 2-256 0,0-1 64 0,0-1-12416 16</inkml:trace>
  <inkml:trace contextRef="#ctx0" brushRef="#br1" timeOffset="-11023.17">12527 5903 8287 0,'1'-3'368'0,"0"0"80"0,1 2-448 0,-1-1 0 0,-1 2 0 15,0 0 0-15,-1 0 1728 0,1 0 272 0,0 0 48 0,-1 2 16 16,-1 0-272-16,0 1-48 0,-2 2-16 0,-1 1 0 16,0 0-720-16,-2 2-160 0,1 1-16 0,-3 0-16 15,3 0 176-15,-2 0 32 0,1 1 16 16,1-1 0-16,0-2-224 0,1 0-48 0,1-2-16 15,1 2 0-15,0 0-240 0,1-2-64 0,1 0 0 0,1-3 0 16,1 3-128-16,1-3-16 0,2 1-16 0,0-1 0 16,0-2 64-16,1 2 16 0,1-2 0 0,1 1 0 15,0 1-80-15,3-2-16 0,-2 0 0 0,-1 0 0 0,3 0-96 16,-1 0-32-16,0 0 0 0,1-3 0 0,0 1-144 0,-1 2 0 16,1-4 0-16,-1 1 128 0,2 0-128 15,-1-1 0-15,0-1 0 0,-1 2 0 0,0-1 0 16,-1 0 0-16,-1 1 0 0,-1-2 0 0,1 3 0 0,0-3 0 15,-3 2 0-15,1 1 0 16,-1 1-256-16,-2 0 32 0,0 1 0 0,-2-2 0 16,0 2-1568-16,-1 0-304 0,0 0-64 0,-2 0-11664 0</inkml:trace>
  <inkml:trace contextRef="#ctx0" brushRef="#br1" timeOffset="-10848.7">12640 5882 911 0,'0'-5'0'0,"0"0"0"0,1 5 0 0,-1 0 0 15,0 0 1872-15,-1 0 304 0,1 0 48 0,-1 0 16 16,0 0 720-16,-1 3 160 0,-2 6 16 0,0-1 16 16,-2 5-928-16,0 2-192 0,-1 0-48 0,0 3 0 15,-2 3-704-15,0 3-128 0,2-2-48 0,-1 1 0 16,3-3-672-16,0-3-144 16,2 0-32-16,0-2 0 0,3-15-624 0,0 0-128 0,0 35-16 0,0-35-13360 15</inkml:trace>
  <inkml:trace contextRef="#ctx0" brushRef="#br1" timeOffset="-8509.79">12840 5872 7359 0,'1'-1'656'0,"0"0"-528"0,0 1-128 0,-1-2 0 16,0 2 1360-16,1-1 240 0,0-1 64 0,1-1 0 0,-1 1 304 0,3 0 64 16,0-2 16-16,-1 3 0 0,-1-2-768 15,2 3-160-15,0 0-32 0,0 0 0 0,0 3-384 0,1 0-64 16,0-1-32-16,-5-2 0 0,0 0 144 0,0 0 16 16,0 0 16-16,31 30 0 0,-31-30-144 0,0 0-48 15,0 0 0-15,0 0 0 0,25 48-96 0,-25-48-32 16,0 0 0-16,6 43 0 0,-6-43-160 0,0 0-48 15,1 41 0-15,-1-41 0 0,-2 30-112 0,2-30-16 16,-5 30-128-16,1-13 192 0,0-2-192 0,-1-1 0 16,-1 1 128-16,-1 0-128 0,0-2 0 0,-4 1-160 15,1 0 32-15,-2 0 0 16,0-2-1856-16,0-3-384 0</inkml:trace>
  <inkml:trace contextRef="#ctx0" brushRef="#br1" timeOffset="-7399.19">10237 5879 1839 0,'3'-5'160'0,"-3"2"-160"0,1-1 0 0,0 2 0 0,-1-1 832 0,0 1 128 15,0 1 16-15,0-4 16 16,0-1 416-16,-1-1 96 0,0-2 16 0,0 1 0 0,0 0 96 0,-2 0 32 16,1 3 0-16,0 0 0 0,0 1-224 0,0 0-32 15,-1 3-16-15,0 1 0 0,-1 0-352 0,0 3-80 16,-1 1-16-16,-1 1 0 0,-1 2-544 0,-1 3-96 16,-2 1-32-16,2 1 0 0,-1 0-96 0,-1 6-32 15,-2 4 0-15,0 5 0 0,-1 3 128 0,0 4 0 16,2 4 16-16,3 2 0 0,1-1 208 0,5 1 32 0,1-1 16 0,3-3 0 15,-2-36-240-15,13 54-48 0,-13-54-16 0,26 41 0 16,-26-41-224-16,37 26 0 0,-37-26 0 0,52 16 0 16,-25-13-272-16,2-2 48 0,1-2 16 0,-3-1-12928 15</inkml:trace>
  <inkml:trace contextRef="#ctx0" brushRef="#br1" timeOffset="-6289.51">12073 5837 8287 0,'2'-4'736'0,"0"0"-592"0,-1 0-144 0,0 3 0 0,-1-1 912 0,1 0 160 0,-1-3 16 0,2-2 16 16,0-2 432-16,-1 0 96 15,-1 1 16-15,-1 1 0 0,0 2-544 0,-2 1-96 0,0 3-32 0,-2 1 0 16,0 3-16-16,-1 1-16 0,0 4 0 15,0 4 0-15,0 4-224 0,0 5-32 0,-1 3-16 0,1 2 0 16,0 0-416-16,1 0-96 0,0 1-16 0,1-1-8384 16,1-3-1680-16</inkml:trace>
  <inkml:trace contextRef="#ctx0" brushRef="#br1" timeOffset="-5179.1">13231 5894 10127 0,'1'-3'896'15,"-1"0"-704"-15,1 1-192 0,0 2 0 16,-1-1 1088-16,1 0 192 0,1-3 48 0,0-1 0 16,1 0 688-16,-1-3 144 0,2 4 16 0,-3-1 16 15,0 3-480-15,-1 1-112 0,0 1 0 0,-1 3-16 0,-1 0-480 0,-2 3-80 16,1 3-32-16,-3 2 0 0,1 3-256 16,-3 2-48-16,0 1-16 0,-1 3 0 0,-1 3-320 0,0 0-64 15,1-4-16-15,0 3 0 0,-2 4-272 0,1-2 128 16,1 0-128-16,1-1 0 0,2-4 0 0,0-2 0 15,4-1 0-15,0-4 0 16,1-3-1152-16,1-1-256 0,1-4-32 0,0-2-12896 0</inkml:trace>
  <inkml:trace contextRef="#ctx0" brushRef="#br1" timeOffset="-4643.98">13294 6022 10127 0,'-1'-2'448'0,"0"1"96"15,0 1-544-15,0-2 0 0,1 1 0 0,0 1 0 0,0 0 1424 0,0-2 176 16,1 2 48-16,0-2 0 15,1 0 32-15,-1-1 16 0,2 1 0 0,1-1 0 0,1 1-48 0,-1 0-16 16,2-1 0-16,0-1 0 0,2 3-352 0,0-2-80 16,0 0-16-16,1 0 0 0,0 1-480 0,0 0-112 15,0 1-16-15,-1-1 0 0,1 2-144 0,0 0-48 16,-1 2 0-16,0-1 0 16,-8-1-128-16,0 0-48 0,0 0 0 0,0 0 0 0,0 0-208 0,0 0 0 15,27 37 128-15,-28-29-128 16,0 1 0-16,-2 0 0 0,-2 1 0 0,-1 0 0 15,0 1 0-15,-2-2 0 0,-1 0-144 0,-1 0 144 0,0 0-240 0,-2-1 48 0,1 0 16 0,-1-1 0 16,0 1 176-16,1-1-128 0,2 1 128 16,0-2-128-16,1 0 128 0,2-2 0 0,1 1 0 15,1-1 0-15,4 0 0 0,-1-1 0 0,1-1 0 0,1 1 0 16,1-1 0-16,2-2 0 0,1 0 0 0,0-1 0 0,3 0 0 0,1-3 0 16,1 1 0-16,3-1 0 0,-1 1 224 0,2-2-32 15,-1 0 0-15,2 3 0 0,0-3-64 0,1 2 0 16,0-1-128-16,1-1 192 15,-1 1-192-15,-1 2 144 0,0-1-144 16,-1 0 128-16,-2 1-128 0,-12 2 0 0,22-2 0 0,-12 1 0 31,-1-1-1408-31,-1 2-144 0,1 0-48 0,-2 0-13120 0</inkml:trace>
  <inkml:trace contextRef="#ctx0" brushRef="#br1" timeOffset="-4184.11">13747 6002 7359 0,'-3'0'320'0,"1"-2"80"0,1 2-400 0,1-1 0 16,0 0 0-16,0 1 0 0,-1 0 976 0,1-2 112 15,0 1 32-15,-1-1 0 0,1 2 560 0,0-3 112 0,1 1 32 16,-1 2 0-16,1-1 48 0,-1 0 16 0,2 1 0 0,0 0 0 16,0 0-224-16,0 0-64 0,2 0 0 0,-1 0 0 15,3 0-448-15,-1 0-112 0,3 0-16 0,1-2 0 16,1 2-352-16,2-3-80 0,2 1-16 0,1-1 0 16,0 1-256-16,0-2-64 0,1 1-16 0,-2 0 0 15,0 3-240-15,-1-2 0 0,-1 0 128 0,-1 2-128 16,-1-2 0-16,-2 2 0 0,0 0 0 0,-3 0 0 15,0 2-560-15,-2-2-48 0,-2 2-16 16,-2 1 0-16,0 2-1760 0,-4-1-368 0</inkml:trace>
  <inkml:trace contextRef="#ctx0" brushRef="#br1" timeOffset="-3897.73">13784 6138 3791 0,'-3'2'160'0,"1"-2"48"0,0 1-208 0,0-1 0 15,1 0 0-15,0 0 0 0,0 1 256 0,0-1 0 0,-2 0 0 0,1 1 0 16,-2 0 928-16,0 0 192 16,1-1 32-16,2 2 16 0,0-2 464 0,0-2 96 0,2 1 0 0,0 0 16 15,1 0 64-15,1-1 16 0,1 0 0 0,1 0 0 16,1-1-336-16,0 0-64 15,2 1-16-15,1 0 0 0,1-3-480 0,1 2-96 0,2-1-32 0,2 0 0 16,0 1-336-16,0-2-64 0,0 3-16 0,1 0 0 16,-16 2-384-16,31-5-96 0,-16 2-16 0,-1 1 0 15,0 0-896-15,-2-1-176 0</inkml:trace>
  <inkml:trace contextRef="#ctx0" brushRef="#br1" timeOffset="17261.09">14331 5853 10127 0,'-1'0'896'0,"0"-2"-704"0,1 4-192 0,-1-2 0 16,0 1 832-16,0 1 128 15,-2-2 16-15,-2 3 16 0,0 0-32 0,-2 3-16 16,1 1 0-16,-2 2 0 0,2 0-320 0,-1 3-64 0,1 0-16 0,-2 2 0 15,2 4-240-15,-1 0-48 0,1 2-16 0,-2 3 0 16,-1 5 352-16,0 1 80 0,0 4 16 0,-1-3 0 16,1 2-240-16,1-2-64 0,0-2 0 0,2-4 0 0,1-5-384 15,3-4 0-15,1-3 0 0,2-5 0 16,0-2-1088 0,3-3-256-16,3-5-64 0,1-2-7728 0</inkml:trace>
  <inkml:trace contextRef="#ctx0" brushRef="#br1" timeOffset="17640.91">14572 5842 6447 0,'2'-6'576'0,"0"2"-576"0,-1 0 0 0,-1 3 0 0,1 1 896 16,-1-2 64-16,1-1 0 0,0-1 16 0,-1-3 176 0,0 3 16 15,-2 3 16-15,-1 1 0 0,0 2-160 0,-3 5-48 16,-2 2 0-16,-1 3 0 15,-1 5-16-15,0 0 0 0,-1 1 0 0,-1 4 0 0,1-1-192 0,-2 3-32 0,-1 0-16 0,1 2 0 16,2-3-256-16,-1 0-48 16,1 2-16-16,1-3 0 0,2 1-272 0,2-4-128 0,3-3 128 0,2-1-128 0,1-15 0 15,0 0 0-15,0 0 0 0,0 0 0 16,31 35 192-16,-21-35-64 0,2-4 0 0,-1-1 0 0,2-2 64 0,-1-3 16 16,1 1 0-16,0-3 0 0,0 3-64 0,-2-3-16 15,-1 1 0-15,0 0 0 0,-1-1-128 0,-1 3 0 16,-3 2 0-16,-1-1 128 0,-1 4 0 0,-3-3 0 15,-1 4 0-15,-2 0 0 0,-2 2 336 0,-4 1 64 32,0 0 16-32,-2 2 0 0,-2 1-32 0,-1 2 0 0,-3 0 0 15,0-1 0-15,5 1-256 0,-1-2-48 0,-1-2-16 0,3 1 0 16,3-2-192-16,2 0 0 16,3 0 0-16,1 0 0 0,2 0-224 0,2-2-96 0,2 2 0 0,2-1-13664 15</inkml:trace>
  <inkml:trace contextRef="#ctx0" brushRef="#br1" timeOffset="18150.42">14768 5879 911 0,'-1'-7'0'0,"0"5"0"15,0-1 0-15,0 1 0 0,1 0 1936 0,-1 2 304 16,1 0 64-16,-2 0 16 0,-2 0 144 0,-1 0 32 16,0 4 0-16,-2-1 0 0,0 1-1216 0,-1 1-256 15,2 1-32-15,-1 0-16 0,0 0-16 0,1 2-16 16,-1-1 0-16,2 1 0 0,0 1 96 0,2-2 32 15,0 0 0-15,2 0 0 0,0 1 544 0,1-2 112 0,1 0 32 0,1 0 0 32,0-1-1984-32,2 1-400 0,0-2-80 0,2 1 0 0,1-1 704 0,0 1 0 0,-1 0 0 0,3-1 160 15,-1-1-32-15,-8-3 0 16,0 0 0-16,0 0 0 0,45 21-128 0,-45-21 128 0,0 0-128 0,0 0 128 16,0 0-128-16,43 24 128 0,-36-20-128 15,-3 1 128-15,1 0-128 0,-2-1 0 0,-1 0 144 0,-1 0-144 0,-1 0 272 0,0-1-16 16,-2 2 0-16,-1-3 0 0,-1 1 32 0,-1 1 0 15,-2 1 0-15,1-3 0 0,-3 1-96 0,1 1 0 16,-2 0-16-16,-2-1 0 0,-2 2-176 0,0 1 192 16,-2 0-192-16,0 0 192 0,2 0-192 15,0-1 0-15,-1 2 0 0,3-2 0 16,1-2-192-16,0 0-32 0,3-3 0 0,2-2 0 16,2 0-1632-16,2-3-336 0,3-2-64 0,2-3-11600 15</inkml:trace>
  <inkml:trace contextRef="#ctx0" brushRef="#br1" timeOffset="18324.33">14699 5931 6911 0,'-2'-2'144'0,"0"-1"48"0,1 1 0 0,0 2 0 0,1-1-192 0,0 0 0 15,0 1 0-15,1 0 0 0,1-2 2432 0,1-1 448 0,1-2 80 0,3 3 32 16,2-3-944-16,2 0-192 0,2 1-48 0,2-1 0 16,1-1-480-16,-1 1-112 0,-1 2 0 0,0-2-16 15,-1 5-480-15,-1 0-80 0,-1 0-32 0,-2 2 0 16,0 1-480-16,-2 0-128 15,0 1 0-15,-1-2 0 0,-2 3-224 0,0 0-64 0,0 0-16 0,-2 2-13040 16</inkml:trace>
  <inkml:trace contextRef="#ctx0" brushRef="#br1" timeOffset="18567.31">14959 6130 5519 0,'-1'-2'496'0,"-1"0"-496"0,2 2 0 0,0-2 0 0,0 1 2304 0,1 0 384 0,0 0 64 0,0 1 0 32,2-3 960-32,0 1 176 0,1 0 32 0,1-2 16 15,2 3-1808-15,-2-1-352 0,1 0-80 0,-2 4-16 16,0-2-928-16,1 3-192 0,-3 2-48 0,2-1 0 15,-1 3-368-15,-1-2-144 0,-1 4 0 0,-1-2 144 16,1 2-352-16,-1-1-80 0,1-3-16 0,0 2-16160 16</inkml:trace>
  <inkml:trace contextRef="#ctx0" brushRef="#br1" timeOffset="19022.54">15230 5867 7359 0,'1'-4'656'0,"-1"3"-528"0,0-1-128 0,0 2 0 0,0 0 1632 0,0 0 288 16,0 0 64-16,-1 2 16 0,1-2-80 0,-2 3-32 15,1 2 0-15,-2 0 0 0,1 4-1184 0,-1-1-256 16,0 5-32-16,-1-1-16 0,2 3 0 0,-2 2 0 16,0-1 0-16,0 3 0 0,2-4 112 0,-2 0 0 0,0 4 16 15,1-1 0-15,-1-2-208 0,2 0-64 16,1-2 0-16,0-2 0 0,2-3-496 0,1-3-96 0,2-2-32 0,-1-2-11296 16</inkml:trace>
  <inkml:trace contextRef="#ctx0" brushRef="#br1" timeOffset="19403.67">15471 5798 5519 0,'2'-4'496'0,"-1"2"-496"16,1-1 0-1,-2 3 0-15,0 0 1472 0,1 0 208 0,0-2 48 0,0 1 0 0,-1-1 336 0,0 1 80 16,0 2 16-16,-2 4 0 0,-1 0-656 0,-2 4-128 15,-1 1-32-15,-1 1 0 16,0 2-288-16,-1 1-64 0,1 2-16 0,0-1 0 0,-1-3-240 0,2 2-48 16,1-2-16-16,1-1 0 0,2 1-80 0,1-3-16 15,2-1 0-15,2-1 0 16,2-2-320-16,0-1-64 0,4-1 0 0,0-1-16 0,0 1-176 0,2-3 160 0,2 2-160 0,1-2 160 16,-14 0-32-16,0 0-128 15,43 7 192-15,-43-7-64 0,0 0-128 0,0 0 0 0,45 17 0 16,-38-11 0-1,-7-6 128-15,0 0-128 0,0 0 0 0,0 0 128 0,0 0-128 0,28 43 0 16,-27-33 0-16,-2-2 0 0,-1 1 0 0,-1 0 0 0,-1 0 0 0,-3-1 128 16,0-1 32-16,-2 1 0 0,0 0 0 0,-1-1 0 15,-1-1 96-15,-2 0 0 16,0-1 16-16,0 0 0 0,0-1-144 0,0-1-128 0,-1-1 192 0,1 1-192 16,0-3 0-16,0 0 0 0,1 0 0 15,2-3 0-15,0 1-752 0,2-3-144 0,2 0-48 0,0-3-14032 16</inkml:trace>
  <inkml:trace contextRef="#ctx0" brushRef="#br1" timeOffset="19562.36">15441 5832 12895 0,'3'-2'576'0,"-1"1"112"16,1 0-560-16,0 0-128 15,-2 1 0-15,2-2 0 0,1 1 1984 0,2-1 384 0,6-2 64 0,2-1 0 0,7-2 64 0,0-3 16 0,1 1 0 0,-1 2 0 31,-3 0-1344-31,1 2-272 0,-2 0-48 0,-1 0-15344 0</inkml:trace>
  <inkml:trace contextRef="#ctx0" brushRef="#br1" timeOffset="116914.08">17628 5522 5519 0,'0'-1'496'0,"0"-1"-496"0,0 2 0 0,0 0 0 15,0-2 752-15,0 2 48 16,0-1 16-16,0-1 0 0,-1 1 96 0,1-2 32 16,0 2 0-16,0-1 0 0,1-1-352 0,-1 1-64 0,0 2-16 0,-1-1 0 15,1 1 224-15,0-1 32 0,-1 1 16 0,0 1 0 16,1 0 96-16,-1 1 16 0,0 1 0 0,-1-1 0 0,0 3-112 15,-1 0-16-15,1 2 0 0,-1 1 0 0,0 1-224 0,0 3-48 16,0 1-16-16,1 2 0 0,-1 1-160 16,0 1-48-16,0-1 0 0,1 1 0 0,1 0-128 0,0-3-16 15,1-14-128-15,0 28 192 0,0-28-16 16,0 0-16-16,4 36 0 0,-4-36 0 0,0 0 80 16,0 0 16-16,0 0 0 0,0 0 0 0,0 0 144 0,0 0 48 15,28 34 0-15,-22-35 0 0,-1-1 16 0,1-1 16 16,0-1 0-16,2-3 0 0,0 2 0 0,1-2 0 15,1-3 0-15,2-1 0 16,-1 1-192-16,0-3-32 0,0-2-16 0,1 0 0 0,0-2-80 0,-1-1-16 0,0-2 0 16,-1 2 0-16,-2-1 48 0,-2 1 16 0,1-2 0 0,-2 3 0 15,-1-1 64 1,-1 1 16-16,0 2 0 0,-2 1 0 0,-2 2-288 0,-1 1 160 16,0 4-160-16,-3-1 128 0,2 4-128 0,-3-1 0 0,2 3 0 0,-2 1 0 15,2 2-320 1,1 3-112-16,0-1-16 0,2 0-14912 0</inkml:trace>
  <inkml:trace contextRef="#ctx0" brushRef="#br1" timeOffset="117418.33">17935 5592 8287 0,'-6'-1'736'0,"1"0"-592"16,1 1-144-16,3 0 0 0,0 0 672 0,1 0 96 16,0 0 32-16,0 1 0 0,0-1 608 0,1 0 112 15,1 0 16-15,4-1 16 0,0-1-336 0,3 0-64 0,1-1 0 0,2 0-16 16,1 0-96-16,2-1-16 0,1-1 0 0,0 1 0 16,2 0-384-16,0 0-64 0,-2 0-32 0,1 2 0 15,-2-1-304-15,0-1-64 0,-3 3-16 0,-2-1 0 16,0 2-320-16,-2 0-64 0,1 0-16 0,-3 0-7632 15,1 2-1536-15</inkml:trace>
  <inkml:trace contextRef="#ctx0" brushRef="#br1" timeOffset="117801.04">18371 5453 8287 0,'3'-7'368'0,"-1"1"80"16,0 2-448-16,-1 2 0 0,-1-1 0 0,0 3 0 15,0-2 816-15,0 1 80 0,1-1 0 0,-1 0 16 16,-1-2 432-16,0 1 96 0,-1 3 16 0,-2 0 0 0,0 2-592 0,1 1-112 16,-3 1-32-16,1 4 0 0,-2-1-32 0,0 4-16 15,-1 1 0-15,0 2 0 0,0 1 96 0,1 1 32 16,1 1 0-16,-1-1 0 0,1 1-256 0,2 2-48 16,0-2-16-16,2 0 0 0,0-3-240 0,2-14-48 15,0 0-16-15,6 35 0 0,-6-35-176 0,0 0 0 16,0 0 0-16,31 33 0 0,-31-33 0 0,0 0-176 0,43 2 176 0,-25-6-192 15,2-5 192-15,2-1 192 0,3-4-32 16,1-1-16-16,-1 0 0 0,1-3 0 0,-2 1 0 0,-3-1 0 16,-3-1-144-16,-5 2 0 0,-1 1 0 0,-4-1 0 15,-2 0 0-15,-3-1 0 0,-1 1 0 0,-4-1 128 16,-1 3-128-16,-3 0 128 0,-1 2-128 0,-3 5 128 16,0 1-128-16,-1 2 0 0,-1 1 0 0,0 2 0 15,1 1 0-15,0 1 0 0,0 0-176 0,1 0 176 16,2 0-736-16,-1 1-64 15,1 1-16-15,1 0-10704 0</inkml:trace>
  <inkml:trace contextRef="#ctx0" brushRef="#br1" timeOffset="118009.02">18355 5571 19343 0,'8'-3'848'0,"-3"0"192"0,1 0-832 0,-1 1-208 16,-1 1 0-16,-1 1 0 0,1 0 1728 15,2-2 288-15,4 1 64 0,-10 1 16 0,30 3-336 0,-30-3-64 16,0 0-16-16,46 18 0 0,-46-18-880 0,0 0-176 16,36 37-48-16,-36-37 0 0,0 0-384 0,24 44-192 15,-24-44 160-15,0 0-160 0,22 38 0 0,-22-38 0 16,0 0-128-16,0 0-15488 0</inkml:trace>
  <inkml:trace contextRef="#ctx0" brushRef="#br1" timeOffset="118292.2">18952 5483 14735 0,'-1'-2'640'0,"1"0"160"0,1 1-640 0,0 1-160 0,0-2 0 0,-1 2 0 16,2 0 1536-16,2-1 256 0,3 0 64 0,1-1 16 15,4-1-368-15,1 0-80 0,2 1-16 0,-1 0 0 16,1-2-1040-16,-1 3-224 0,0-1-144 0,-2-1 192 16,0 3-192-16,-1 0 0 0,-3 0 0 0,-1 0 0 31,0 0-512-31,-2 1-96 0,0 1-16 0,-1-2-10688 0</inkml:trace>
  <inkml:trace contextRef="#ctx0" brushRef="#br1" timeOffset="118480.23">18929 5616 7423 0,'-11'3'160'0,"4"1"32"0,1-1 16 0,3-1 0 0,2-1-208 15,1-1 0-15,1 0 0 0,0 0 0 0,1 0 2368 0,4-1 416 16,2-1 96-16,4-3 0 0,3 0-432 0,3-2-80 15,3 0-32-15,1-3 0 0,2 1-992 0,0 2-208 16,-1-1-48-16,-2 4 0 0,-2-1-928 0,-2 1-160 16,-1 3 0-16,-2-1-13424 15</inkml:trace>
  <inkml:trace contextRef="#ctx0" brushRef="#br1" timeOffset="119014.66">19797 5346 10127 0,'-1'-5'896'0,"0"2"-704"15,1 1-192-15,-1 1 0 0,1 0 368 0,0 1 32 16,-1 0 16-16,1 1 0 0,-1-1 960 0,-1 1 192 15,0 2 32-15,-1 1 16 0,0 1-400 0,-1 5-64 0,-1-1-32 0,0 5 0 16,-1 3 144-16,1 0 16 16,-2 6 16-16,0 1 0 0,-1 0-336 0,0-1-64 0,-1 1 0 0,0-1-16 15,0 1-320-15,0-2-64 0,0-1-16 0,2-3 0 16,2-1-320-16,1-2-160 0,1-3 160 0,3-12-160 16,0 0 0-16,0 0-192 0,0 0 16 0,0 0-8992 15,0 0-1808-15</inkml:trace>
  <inkml:trace contextRef="#ctx0" brushRef="#br1" timeOffset="119395.39">19978 5400 11967 0,'-4'-2'528'0,"1"2"112"0,1 0-512 0,0 0-128 16,1 0 0-16,1 0 0 0,0 1 1184 0,-1 0 208 16,1 1 32-16,1-1 16 0,3 1 256 0,2 0 48 0,-6-2 16 0,20 0 0 15,-7-2-912-15,3-1-176 0,2-1-32 0,0 0-16 16,-3 1-208-16,1-2-32 0,5 1-16 0,0-1 0 16,0 1 48-16,0 1 16 0,-2 0 0 0,-1 0 0 15,-2 3-176-15,-2 0-16 16,-2 0-16-16,-12 0 0 0,0 0-224 0,0 0 0 0,30 8 0 0,-30-8 0 15,0 0 0-15,0 0 0 16,0 0 0-16,0 0 0 0,0 0 128 0,9 39 0 0,-14-28-128 0,-1-2 192 16,1 3 192-16,-3 2 16 0,0 3 16 0,-2 0 0 15,-1 5 32-15,-1 0 16 0,0 2 0 16,-1 3 0-16,-1 1-32 0,0 0-16 0,-1 0 0 0,2 1 0 0,2-3-256 16,1 0-160-16,1-5 192 0,2 1-192 0,1-6-192 0,1-2-160 15,-1-2-32-15,2-2-14720 16</inkml:trace>
  <inkml:trace contextRef="#ctx0" brushRef="#br1" timeOffset="119603.11">20027 5635 5519 0,'0'-3'496'0,"1"3"-496"0,1 0 0 15,0 0 0-15,-1 1 2160 0,1-1 336 0,0 2 64 0,1-2 0 16,-3 0-352-16,0 0-80 15,32 5-16-15,-16-5 0 0,0-2-1024 0,3 1-224 16,1-3-32-16,1 0-16 0,0-1-656 0,0-1-160 0,3 2 0 0,-3-4 0 16,0 2-288-16,-1 0-96 0</inkml:trace>
  <inkml:trace contextRef="#ctx0" brushRef="#br1" timeOffset="119950.16">20448 5445 11055 0,'-2'-5'976'0,"1"2"-784"0,1 2-192 0,0-1 0 0,1-1 944 0,0 3 144 0,0-2 16 0,1-1 16 0,3 1 448 16,2-3 96-16,3 0 0 0,1-1 16 0,0 0-992 0,1 2-208 16,1 0-32-16,0-1-16 0,1 2 528 0,-1-1 96 15,1 1 32-15,-1 1 0 16,-1 1-160-16,-1 1-32 0,-1-2 0 0,-1 2 0 15,3-1-592-15,-3 1-128 0,0-1-32 0,-1 1 0 16,1-2 16-16,-1 0 0 0,1 2 0 0,0-1 0 16,0-1 128-16,0 1 32 0,-1-1 0 0,-1 2 0 0,0-1-16 0,-2 1 0 0,1 0 0 0,-2 0 0 31,0 1-144-31,-1-1-32 0,0 2 0 0,-2 1 0 0,-1 2-128 0,-2 2 0 0,0 0 144 0,-2 3-144 16,0 1 144-16,-3 2-144 0,1 3 192 0,-3 3-192 15,-1 0 128 1,0 3-128-16,-1 1 0 0,-1 3 0 0,0 0 128 0,-2 5-128 0,-2 2 0 0,0 2 0 15,-1-1 0-15,2-4 0 16,0-1 0-16,2-3 0 0,1-5-1536 0,1-1-224 0</inkml:trace>
  <inkml:trace contextRef="#ctx0" brushRef="#br1" timeOffset="120141.14">20477 5690 11055 0,'-1'-5'480'0,"0"3"112"0,1 1-464 0,0-1-128 16,0 2 0-16,1 0 0 0,0 0 1472 0,1 0 288 0,1-2 48 0,2 0 16 15,3 1-288-15,1-1-64 0,2-1-16 0,2 0 0 16,1 0-816-16,1-2-176 0,3 1-16 0,0-2-16 16,2 1-240-16,-1 1-64 0,2-3 0 0,-1 3 0 31,0-2-608-31,-1 1-128 0,-2 1-32 0,-2 1-9776 0</inkml:trace>
  <inkml:trace contextRef="#ctx0" brushRef="#br1" timeOffset="120412.17">20917 5709 23951 0,'2'-4'1056'0,"-1"1"224"0,0 2-1024 0,0-1-256 0,-1 0 0 15,1 2 0-15,0 2 1488 0,0-2 240 16,1 2 64-16,1 1 0 0,-3-3-560 0,0 0-96 16,0 0-32-16,0 0 0 0,8 42-656 0,-8-42-144 0,0 0-32 0,5 36 0 15,-5-36-272-15,0 0 0 16,0 0 0-16,15 36-15696 0</inkml:trace>
  <inkml:trace contextRef="#ctx0" brushRef="#br1" timeOffset="120997.99">21300 5448 12895 0,'0'0'1152'0,"0"-2"-928"15,0 2-224-15,0 0 0 0,0 0 1008 0,-1-1 144 16,0 2 48-16,-2-1 0 0,0 2 544 0,-2 0 112 16,-1 0 32-16,-1 1 0 0,0-1-848 0,0 3-160 15,-1-1-48-15,0 1 0 16,0 0 512-16,1 0 80 0,2 0 32 0,0 0 0 16,2-1-624-16,1 1-112 0,1-1-16 0,0 1-16 15,2-2-512-15,1 1-176 0,0 1 0 0,-2-5 144 0,0 0-144 0,0 0 0 16,0 0 0-16,0 0 0 0,32 31 0 0,-32-31 0 0,0 0 0 0,0 0 0 15,31 33 0-15,-31-33 0 16,0 0 0-16,0 0 0 0,33 43-128 0,-33-43 128 0,0 0 0 16,23 36 0-16,-23-36 0 0,0 0 0 0,0 0 0 0,20 44 0 15,-20-44-128-15,0 0 128 0,0 0 0 0,0 0 0 16,2 41 0-16,-4-34 0 16,-2-3 0-16,-1 2 0 0,0-2 0 0,-3 1 0 0,-1 0 0 15,0-1 128-15,-2 1-128 0,0 0 0 0,1-1 0 0,-1-1 0 0,0-1 0 16,-1 1 0-16,1-3 0 0,0-3 128 15,1 1-128-15,2-3 0 0,1-2 0 0,0 0 0 0,1-3 0 0,4 1 0 16,-1-3 0-16,3 0 0 16,2-2 0-16,1-2 192 15,1 1-192-15,2-1 192 0,1-3-32 0,2 1 0 0,3 0 0 0,-1 2 0 0,2 1-160 0,0 1 0 16,2 0 0-16,0 0 0 0,2 2 0 0,0 0 0 16,-1 2 0-16,1 1 0 0,-3 2 128 0,0-2-128 15,0 2 128-15,-2-1-128 0,-1 3 208 0,-3-2-32 16,0 1-16-16,-2 0 0 0,-2-1 0 15,-1 0 0-15,-3 0 0 0,-1 1 0 0,-2 0-32 0,-3-1-128 0,-2 2 192 0,-2-2-64 32,-1 3-128-32,-2-1 128 0,-2 0-128 0,-1 0 128 15,1 0-128-15,1 2 0 0,1 2 0 0,1 1 128 0,1 1-384 0,0 2-64 0,2 0-32 0,1 4-16192 32</inkml:trace>
  <inkml:trace contextRef="#ctx0" brushRef="#br0" timeOffset="130322.41">16894 7807 3679 0,'0'0'320'0,"0"0"-320"0,-1 0 0 0,1-2 0 15,0 2 704-15,0 0 80 0,0-1 16 0,-1 1 0 16,1-2 32-16,0 0 0 0,1-3 0 16,-1 2 0-16,0 0 0 0,0 0 16 0,1 0 0 0,-1-2 0 15,1 3 144-15,-2 0 32 0,1-1 0 0,-1 1 0 16,0 2-256-16,-1 0-32 15,0 2-16-15,-1 1 0 0,1 1-224 0,-3 2-48 0,0 2-16 0,-1 2 0 16,-2 0-176-16,-2 4-48 0,0 4 0 0,-2 4 0 0,1 2-208 0,0 2 176 16,-2 2-176-16,1 3 160 15,1 4-160-15,0-1 0 0,2 0 144 0,1 0-144 16,0-2 176-16,3-4-48 0,0-2 0 0,2-5 0 16,2-4 128-16,2-1 0 0,-1-16 16 0,0 0 0 0,12 38-272 0,-12-38 0 15,0 0 0-15,0 0 0 0,0 0 0 0,0 0 0 16,46 19 192-16,-37-21-192 15,0-3 512-15,1-2-16 0,0 0 0 0,2-5 0 0,0 0-80 16,1-2-16-16,1-2 0 0,1-4 0 0,0 2-208 0,0-5-64 0,2 0 0 16,0 0 0-1,-1-3-128-15,1-1 0 0,-1-3 0 0,-1-4 0 16,-2 6 0-16,-1-4 128 0,-2 0-128 0,-3 2 128 0,-1 1-128 16,-3 3 0-16,-2 2 0 0,-3 5 0 15,-3 1 128-15,-2 6 0 0,-3 4 0 0,-2 4 0 0,-2 4 384 0,0 3 80 0,-4 5 16 0,0 2 0 16,1 2-384-16,-1 2-80 0,1 0-16 0,4 0 0 15,0-1-512 1,3-1-128-16,2 1 0 0,2-3-12464 0</inkml:trace>
  <inkml:trace contextRef="#ctx0" brushRef="#br0" timeOffset="131049.26">17298 8020 6447 0,'0'-1'576'0,"-1"0"-576"0,1 2 0 0,0-2 0 0,0 1 1216 0,0 0 144 16,0 0 32-16,1 0 0 0,0 1 912 0,0-1 176 15,1 1 32-15,0 1 16 0,0-1-784 0,1 1-144 16,0 0-48-16,0-1 0 0,1-1-592 0,-1 0-128 16,1-1-32-16,0-1 0 0,1 0-352 0,0-2-80 15,0-1-16-15,1-1 0 0,0-1-96 0,0-1-32 16,0-1 0-16,-1 0 0 0,1 0-224 0,-3-1 0 16,2 0 0-16,-2 1 0 0,-1 0 0 0,-1-1 0 15,-2 1 0-15,0 2 0 0,-2 0 144 0,-2 2-144 16,0 0 128-16,-2 2-128 0,0 1 0 0,-1 0 0 15,-3 2 0-15,-1 0 0 0,1 2 0 0,-1 1 0 0,0 2 0 16,1-1 0-16,2 1 0 0,-1 2 0 0,1 0 0 0,1 0 0 16,0 3 0-16,2-3 0 0,1 2 0 0,1 1 0 15,0-1 0-15,1-1 0 0,1 2 0 0,1 1 0 16,0-2 0-16,1 1 0 0,0-2 0 0,0 0 0 16,2 1 0-16,-2-9 0 0,0 0 0 0,0 0 0 15,17 41 0-15,-17-41 0 0,0 0 0 0,0 0 0 16,29 38 0-16,-29-38 0 0,0 0 0 0,0 0 128 15,28 38-128-15,-28-38 0 0,0 0 0 0,0 0 0 16,12 35 0-16,-14-25 0 0,-1 0 0 0,-3-1 0 16,0 1 0-16,-3 1 0 0,-2 0 128 0,1 0-128 0,-1-2 0 15,-2 0 0-15,-1 1 0 0,-2-2 128 0,2 0 144 16,-3 0 32-16,2-1 0 0,0-2 0 0,1-1-160 0,2-2-16 16,2-1-128-16,1-1 192 0,0-1-192 0,3-1 0 15,0 0 0-15,4-3 0 16,0 1-1136-16,2 0-112 0,2-1-32 0,2-1-12096 15</inkml:trace>
  <inkml:trace contextRef="#ctx0" brushRef="#br0" timeOffset="131237.98">17541 7861 21183 0,'2'-5'944'0,"-1"2"192"0,1 0-912 0,-1 0-224 0,0 1 0 0,0 1 0 15,0-1 1488-15,2 0 256 0,1-3 48 0,1 0 16 16,2 1-1008-16,-1-1-208 0,2 2-32 0,-2 1-16 16,0 2-736-16,-1 0-160 0,1 2-32 0,0 3 0 15,-3-1-1664 1,2 0-352-16</inkml:trace>
  <inkml:trace contextRef="#ctx0" brushRef="#br0" timeOffset="131381.89">17610 7937 9215 0,'-6'6'400'0,"2"-3"96"0,-1 2-496 0,2-1 0 0,1-3 0 0,0 1 0 0,1 3 1664 0,-2 0 224 16,-3 2 48-16,0 3 16 0,-2 4 176 0,3-3 48 15,0 2 0-15,2-2 0 0,1-1-1280 0,3-3-256 16,1 0-64-16,1-2 0 16,1 0-1408-16,0-3-272 0</inkml:trace>
  <inkml:trace contextRef="#ctx0" brushRef="#br0" timeOffset="131730.77">17797 7856 11055 0,'1'-2'480'0,"0"2"112"0,0-1-464 0,-1 1-128 16,0 0 0-16,0 0 0 0,0 1 1744 0,0-1 336 0,1 2 64 0,-1-1 16 15,1 3-384-15,-1-1-80 0,0 1-16 0,-1 1 0 16,1 0-944-16,-1-1-192 15,1 2-32-15,-1 0-16 0,1-1-176 0,0 1-48 0,-1 0 0 0,1 0 0 16,-1 2 96-16,1-3 16 16,-1 5 0-16,0-3 0 0,1 4-80 0,-1-1-16 0,-1 2 0 0,2-2 0 0,-1 4-112 0,1-3-32 15,0 1 0-15,0-12 0 0,0 0-16 0,0 0-128 16,10 36 192-16,-7-29-64 0,2-5 0 0,1 0-128 16,-1-4 192-16,2 0-64 0,-1-2 272 15,2-4 48-15,1-1 16 0,0-3 0 0,0 0 112 0,2-3 0 16,-1 1 16-16,0-2 0 0,-1-1-192 15,1 0-32-15,-2 1-16 0,-2 0 0 0,2 1 64 0,-3-2 16 0,1 3 0 16,-1 0 0-16,-1 2-240 16,0 1-64-16,0 3 0 0,-2 0 0 0,1 3-384 0,-2 2-64 0,0 0-32 0,0 3-16400 15</inkml:trace>
  <inkml:trace contextRef="#ctx0" brushRef="#br0" timeOffset="132108.99">18033 7976 4607 0,'1'-5'400'0,"0"2"-400"0,1 1 0 0,0-1 0 0,0 1 2064 0,0 2 336 32,1-2 64-32,0 1 16 0,4-3 160 0,3 0 48 15,2 0 0-15,1 0 0 0,0 2-1616 0,0-1-320 16,1 1-64-16,-1 2-16 0,1-2-128 0,-2 1-32 15,0 1 0-15,0-2 0 0,-1 2-160 0,-1-2-32 16,1-3-16-16,-1 0 0 0,-1 1-112 0,-1-2 0 16,-2 2-16-16,-2-1 0 0,-2-2-48 0,-1 2 0 15,-2-3 0-15,-1 0 0 0,-2 1-128 0,-3-3 192 0,-1 3-192 0,-1 0 192 16,-2 0 256-16,-2 2 64 0,0 1 16 0,-3 3 0 16,0 2-48-16,-1 2-16 15,2 3 0-15,-1 1 0 0,1 0-208 0,2 3-32 16,2 1-16-16,2 1 0 0,0 3 112 0,3 1 32 0,2 1 0 15,1-2 0-15,2-2 144 0,1-13 16 0,0 0 16 0,0 0 0 16,22 40-304-16,-22-40-64 0,0 0-16 0,38 10 0 16,-21-12-144-16,0-1 128 0,2-2-128 15,0 1 128 1,2-4-512-16,-1 2-96 0</inkml:trace>
  <inkml:trace contextRef="#ctx0" brushRef="#br0" timeOffset="132997.65">18961 7917 9215 0,'0'3'816'0,"0"0"-656"0,0-1-160 0,0-1 0 0,1-1 1600 0,0 2 304 16,0-1 48-16,2 2 16 0,0 0 384 0,3-1 80 16,0-1 0-16,3-2 16 0,-1-1-1152 0,1-4-224 15,1 0-48-15,0-3-16 0,-1 1-352 0,0-3-64 16,2-1-16-16,-1 0 0 0,-2 0-368 0,-1 0-80 16,-3 0 0-16,-1 3-128 0,-1-2 128 0,-3 3-128 15,-3 1 0-15,-1 0 0 0,-4 3 128 0,-1 1-128 16,-1 1 0-16,-4 4 0 0,1 0 0 0,0 0 0 0,-2 3 0 15,2 2-144-15,-1 0 16 0,0 2 0 16,2 1 0-16,1 2 0 0,1-2 128 0,2 1 0 16,2-1 0-16,1 1 0 0,1 2 192 0,2 3-48 0,1-2 0 15,2-2 0-15,0-12-144 0,0 0 0 0,14 39 0 0,-14-39 0 16,0 0 0-16,0 0 0 0,36 42 128 0,-36-42-128 16,0 0 0-16,0 0 0 0,44 36 0 0,-44-36 0 15,0 0-192-15,0 0 192 0,37 40-192 0,-37-40 192 16,0 0-128-16,0 0 128 0,0 0 0 0,24 38 0 15,-23-34 0-15,-1 4 0 0,-2-4 0 0,-1 3 0 16,-3-2 0-16,-1 0 160 0,-2 2-160 0,0-3 160 0,-2 2-160 0,-1-2 0 16,-1-1 0-16,-2 1 0 0,1-4 0 15,-1 0 0-15,1 0 0 0,2-2 128 0,2 0-128 16,1-2 0-16,1 0 0 0,2-3-176 16,2 1-1296-16,2-2-256 0</inkml:trace>
  <inkml:trace contextRef="#ctx0" brushRef="#br0" timeOffset="133203.42">19260 7850 7359 0,'1'-3'656'0,"-1"3"-528"0,2-2-128 0,-1 1 0 15,0 1 1856-15,-1 0 320 0,1 0 80 0,2 0 16 16,1-2 112-16,2 2 32 0,1-2 0 0,2 0 0 15,0-1-1888-15,-1 1-368 0,0 2-160 0,-1-2 128 16,1 1-1600-16,-3 1-336 0</inkml:trace>
  <inkml:trace contextRef="#ctx0" brushRef="#br0" timeOffset="133346.41">19304 7908 6447 0,'-2'3'576'0,"1"-3"-576"16,1 3 0-16,-1-3 0 15,0 2 1584-15,1 0 208 0,-2 1 32 0,-2 5 16 16,-1 3 848-16,0 0 192 0,-1 4 16 0,0-3 16 0,1 3-1328 0,0-2-272 16,3-1-48-16,0 0-16 0,1-3-1248 15,1 0-128-15,2-3-96 0,1-2-16 16,1-1-1984-16,2-3-400 0</inkml:trace>
  <inkml:trace contextRef="#ctx0" brushRef="#br0" timeOffset="133660.81">19431 7862 9215 0,'4'-8'400'0,"-1"4"96"0,-1-1-496 0,0 2 0 0,-1 3 0 0,0 0 0 16,0 0 1856-16,1-1 288 0,1 0 48 0,0-1 16 15,2 2-64-15,0 2-16 0,-1 0 0 0,-1 3 0 16,1 1-832-16,-1 2-160 0,-2 0-48 0,1 2 0 16,-2-10-384-16,0 0-64 0,5 37-32 15,-5-37 0-15,3 28-336 0,-3-28-64 0,1 31-16 0,-1-31 0 16,0 0-192-16,1 33 0 0,-1-33 0 0,0 0 0 15,0 0 0-15,0 0 128 0,0 0-128 0,0 0 0 16,0 0 352-16,0 0 32 0,0 0 0 0,38 12 0 16,-33-22 336-16,3 1 80 0,-1-3 16 0,0-2 0 0,2 0-272 0,-1-1-48 15,0-1-16-15,1 2 0 0,-1-2-208 16,0 3-32-16,0-3-16 0,-1 2 0 0,1 2-224 16,-2 2 0-16,1 2 0 0,-3 2 0 15,1 1-320 1,-2 3-96-16,0 2-32 0,-2 1 0 0,0 2-2304 0,-1 2-480 0,1-1-96 0,0 2-9760 15</inkml:trace>
  <inkml:trace contextRef="#ctx0" brushRef="#br0" timeOffset="133960.03">19683 7890 9215 0,'2'4'400'0,"-1"-3"96"0,0 3-496 0,0-3 0 0,0 1 0 0,0-2 0 16,1 2 1696-16,0 0 240 16,1 1 48-16,2 2 16 0,-5-5-272 0,0 0-64 0,0 0-16 15,0 0 0-15,38 11-736 0,-30-13-144 0,2 0-16 0,-1-1-16 16,0 1-128-16,0-3-32 0,0 0 0 0,-1-1 0 15,0 0-336-15,0 2-80 0,-1-4-16 16,-1 2 0-16,0 1-144 0,-2-2 0 0,-1 2-160 16,-2-1 160-1,0 1-640-15,-3 1-16 0,-1 0-16 0,-2-1 0 0,1 0-1248 16,-3 1-240-16,1 1-48 0,-1-2-16 0,0 3 496 16,-1 2 112-16,1 0 16 0,0 2 0 0,1 1 1440 0,1-1 288 0,0 3 64 0,-1 2 16 15,3 0 880-15,-2 3 160 16,0-1 32-16,2 3 16 0,-1 0 208 0,1 0 32 0,1 2 16 0,1-2 0 15,1-3-432-15,0-9-96 0,0 0 0 0,0 0-16 16,0 0-560-16,22 39-96 0,-22-39-32 0,0 0 0 0,0 0-320 0,34 7-288 16,-24-7 48-16,0-3-11488 15</inkml:trace>
  <inkml:trace contextRef="#ctx0" brushRef="#br0" timeOffset="134704.73">20178 7807 13823 0,'2'0'1216'0,"-1"-2"-960"16,-1 2-256-16,0 0 0 0,0 0 1792 0,0 0 304 0,0 0 64 0,1 0 16 16,-1 0-640-16,-1 2-112 15,-1-2-16-15,-3 2-16 16,0 1-624-16,-1-1-112 0,-2 0-16 0,-2 0-16 0,1 1-48 0,-2 0-16 0,-1 0 0 0,-1 0 0 0,2 0-48 0,-1-1 0 31,0 1 0-31,1-1 0 0,2 0-128 0,2 0-16 16,1 1-16-16,2 0 0 0,2-1-352 0,0 0 144 15,2 0-144-15,2 1 0 0,0 2 128 0,2-3-128 16,2 0 0-16,0 1 0 0,1 2 144 0,0-3-144 16,-7-2 0-16,0 0 144 0,0 0-144 0,40 16 0 15,-40-16 0-15,0 0 0 0,0 0 0 0,42 23 0 16,-42-23 0-16,0 0 0 0,0 0 0 0,0 0 0 16,41 30 0-16,-41-30 0 0,0 0 0 0,0 0 0 0,0 0 0 15,0 0 0-15,0 0 0 0,-4 28 0 16,-3-25 128-16,-2-1-128 0,1-2 128 0,-3 1-128 0,1-1 128 0,0-1-128 15,1 1 0-15,0-2 128 0,1 0-128 0,2-1 0 32,1 0-672-32,1 1-224 0,3 0-32 0,2-1-13696 0</inkml:trace>
  <inkml:trace contextRef="#ctx0" brushRef="#br0" timeOffset="135989.95">20842 7890 5519 0,'1'0'496'0,"-1"0"-496"0,1 0 0 0,-1 0 0 0,0 0 1440 0,0 0 192 16,1-2 32-16,-1 2 16 0,3 0 576 15,-1-1 112-15,1 1 32 0,0-2 0 0,0 0-672 0,0-1-128 16,1 2-16-16,0-2-16 0,0-2-768 0,0 2-160 15,1-1-16-15,-1-3-16 0,1 2-336 0,-1-2-64 16,-1 2-16-16,0-4 0 0,0 4-192 0,-2-3 0 16,-1 2 0-16,-1-2 0 0,-1 2 0 0,-1 0 0 15,-1 0 0-15,-1 0 0 0,-2 2 0 0,1 0 0 16,-2 3-192-16,-1-1 192 0,-1 4-256 0,0 1 64 16,0 1 16-16,-1 2 0 0,-1 2 176 0,1 2-160 15,0 0 160-15,1 2-160 0,1 2 384 0,0 0 80 0,0 2 16 0,1-1 0 16,-1 4-112-16,2-3-16 0,0 3 0 0,2-2 0 15,1-1-192-15,1-2 0 0,2-4 0 0,1-10 0 16,0 0 0-16,0 0 0 0,0 0 0 0,0 0 0 16,0 0 0-16,0 0-240 0,42 20 48 0,-31-26 16 15,2-3-80-15,1-1 0 0,0 1-16 0,0-3 0 32,0 2-464-32,-3 1-96 0,0 0 0 0,-2-1-16 0,-2 3 64 0,-1 0 16 15,-1 2 0-15,0 0 0 0,-3 3 512 0,1 0 96 0,-1 2 32 0,-1 0 0 0,-1 2 128 16,0 1 0-16,0 2 0 0,-1 1 0 0,0 1 688 0,0 0 112 15,1 3 32-15,0-3 0 0,1 0 160 16,1 1 32-16,-2-8 16 0,0 0 0 16,0 0-336-16,0 0-80 0,0 0-16 0,34 29 0 0,-24-28-320 0,0-2-64 15,1-2-16-15,0 0 0 16,2-2-592-16,-1 1-112 0,0-3-16 0,0 2-12816 0</inkml:trace>
  <inkml:trace contextRef="#ctx0" brushRef="#br0" timeOffset="136811.59">21642 7850 12895 0,'1'0'1152'0,"0"0"-928"16,0 0-224-16,-1 0 0 0,0-2 1232 15,1 1 208-15,1 1 32 0,0-3 16 0,2 0-272 0,1 0-64 0,0-4-16 0,0 2 0 16,1 0-240-16,-2-2-32 0,1 0-16 0,-1 2 0 15,-1-2-208-15,-1 1-64 0,0 0 0 0,-2 0 0 0,0 0-256 0,-2 1-48 32,-1 1-16-32,-1 1 0 0,-1-1-16 0,-1 3-16 0,-1-1 0 0,0 2 0 0,-2 0 32 0,1 2 0 31,-1 1 0-31,-2-1 0 0,2 3-64 0,-2 2 0 16,1 0 0-16,-1 1 0 0,1 1 0 0,-1 0 0 0,3 2 0 0,0 0 0 0,0 1 64 0,2-2 16 15,0 1 0-15,3 1 0 0,2-3-48 16,0 1-16-1,2-3 0-15,-1-7 0 0,0 0-80 0,0 0-128 0,0 0 176 0,0 0-176 0,45 20 128 0,-34-23-128 16,2 0 0-16,-1-2 0 0,0 1 0 0,0-1 0 16,1-2 0-16,-1-1 0 0,-1 2 0 0,0-2 0 15,-3 1-192-15,-1 0 48 0,-1 3 144 0,-2 1-128 16,-2 1 128-16,-1 1-128 0,-1 2 128 0,-1 2 0 16,0 1 0-16,-3 1 0 15,0 4 0-15,0-1 0 0,-1 3 0 0,-1 1 128 16,2-1 64-16,-2 4 32 0,2-1 0 0,-1 0 0 15,-1 3-64-15,2-3-16 0,0 3 0 0,-1-3 0 16,1 0-144-16,-1 1 0 0,0-1 0 0,0-2 0 16,0 0 0-16,0-1 0 0,-1-3 0 15,-1 1 0-15,-2-2 0 0,1-2 0 0,-1 0 0 16,-1-1 0-16,0-1 0 0,-1-1 0 0,0-1 128 0,-1 0-128 16,1-1 0-16,1 0 0 0,-2-2 0 0,2 0 0 15,1 0 0-15,1-1 0 0,1-2 0 0,2 0 0 16,1 0 0-16,1-1-144 0,1-4 144 0,2 1-160 15,1 2-1424-15,1-3-272 16,3-3-64-16,0 1-11392 0</inkml:trace>
  <inkml:trace contextRef="#ctx0" brushRef="#br0" timeOffset="137568.8">21812 7866 6447 0,'3'-5'272'0,"-2"3"80"0,1-1-352 0,0 0 0 0,-1 2 0 0,0-1 0 16,1 0 1280-16,1-1 192 0,1-1 48 0,3-2 0 16,-1-1-528-16,1 2-96 15,-2 0-32-15,-1 2 0 0,-1 2-112 0,-1 1-32 0,-2 0 0 0,0 2 0 16,-2 0 432-16,0 3 96 0,-2 0 16 0,1 2 0 16,0 0-240-16,-1 1-64 0,1-1 0 0,0 2 0 15,-1 1-336-15,1 1-80 0,1-3-16 0,1 2 0 16,1-3-16-16,1-1 0 0,1-1 0 0,2 0 0 0,0-3-160 15,1-2-32-15,1 0-16 0,-1-1 0 0,2-2-64 0,-1-2-16 16,1 1 0-16,-1-2 0 0,1 1-96 0,-1-1 0 16,1 0-128-16,-2-1 192 0,0 0-192 0,-1 0 0 15,-1 0 0-15,-1 2 0 16,-1-2-128-16,-2 3-80 0,-1-2-16 0,-1 3 0 16,-1 0-800-16,-2-2-176 0,1 2-16 0,-2 1-16 15,0 0 192-15,0-1 32 0,1 1 16 0,0 0 0 16,1 1 816-16,0 1 176 0,0 0 0 0,3 0 0 0,-1 1 416 0,1 1 32 15,1-2 16-15,0 2 0 0,1-2 144 0,0 0 32 16,1 1 0-16,1 1 0 0,0-2-48 0,1 0 0 16,1 1 0-16,1-1 0 0,-1 0-96 0,3-1-32 15,0 1 0-15,2 0 0 0,0-2-208 0,2 1-64 16,1-1 0-16,1 0 0 0,2 1-192 0,1-1 0 16,-1 0 0-16,-1 0 0 0,1-1 0 0,-1 1 0 15,1-1 0-15,-1 1 0 0,-1-2 0 0,-1 1 0 0,-1 0 0 16,-2 1 0-16,0 0 0 0,-2-2 0 0,1 1 0 15,-3 0 0-15,0 2 128 0,-2 0-128 0,-2-1 0 16,0 2 0-16,-2 0 960 0,1 0 80 0,-3 2 32 16,0-1 0-1,-1 2-1440-15,1 0-272 0,-2 2-64 0,0-1-16 0,2 2 720 0,-1 0 288 0,0 2-16 0,0-2 0 16,1 3-96-16,1 0-32 0,0-1 0 0,2 1 0 0,1 0-144 0,2-2 0 16,-3-7 0-16,0 0 128 15,0 0-128-15,0 0 0 0,0 0 0 0,0 0 0 16,42 28 0-16,-32-28 0 0,0-2 0 0,1 1 128 15,-1-3-128-15,1-1 0 0,0 0 0 0,0-1 0 16,-1 0 0-16,0-1 0 0,-3 0-192 16,0 0 192-16,-2 0-240 0,-3-2 80 0,-1 2 16 0,-3-1 0 0,0 1 144 15,-3 0 0-15,-1 0 0 0,-1 0 0 0,-2 2 0 16,-1 0 0-16,-1 3 0 0,1 0 0 0,0 0 0 0,1 2 0 16,-1 2 0-16,2 0 0 0,0 2 0 15,0-1 0-15,2 3 0 0,1-2 0 0,1 3 0 0,3-3 0 16,0 1 0-16,2 0 128 0,1-1-128 0,1-1 0 15,0 0 0-15,1-1 0 16,1 0-704 0,3 0-176-16</inkml:trace>
  <inkml:trace contextRef="#ctx0" brushRef="#br0" timeOffset="138122.2">22521 7818 8287 0,'-1'0'368'0,"1"-2"80"0,0 2-448 0,0 0 0 0,0-1 0 0,1 0 0 0,0 1 1360 0,0-2 192 0,1-1 48 0,1-2 0 0,1 1 224 0,0-3 48 16,0 2 16-16,0-3 0 0,-1 2-128 0,0-1-32 15,0 0 0-15,-2-1 0 0,1 1-512 0,-2 0-96 16,0-2-32-16,-2 2 0 0,0 1-528 0,-1-2-112 15,0 2-32-15,0 0 0 0,-2 1-144 0,-1 2-16 16,1 2-16-16,-2 2 0 0,1 1 32 0,-2 1 16 16,-2 4 0-16,1 0 0 0,1 2-80 0,-3 3-16 15,2 0 0-15,-1 3 0 0,1 1-192 0,-1 1 0 16,1 0 0-16,2 2 0 0,-1-1 0 0,4-1 0 16,0 0 0-16,2-3 0 0,2-14 0 0,0 0 0 15,0 0 0-15,9 38 0 0,-9-38 0 0,0 0 0 16,0 0-144-16,0 0 144 0,37 0-320 0,-27-7 48 15,1 0 0-15,1-5 0 0,1-2 0 0,1-1 0 16,-2 1 0-16,1-1 0 16,0-1-304-16,-1-3-48 0,0 2-16 0,-1-1 0 0,-1-2 256 15,-1 2 64-15,-2-2 0 0,0-3 0 0,0 0 320 0,-2-1 0 16,-1-2 0-16,0 2 0 0,0-4 0 0,-2 2 0 0,1 0 0 0,-1 4 0 16,0 0 0-16,1 4 160 0,0 6-16 0,-1 2 0 0,1 4 656 15,-1 3 128-15,1 3 32 0,-1 2 0 16,0 3-352-16,-1 4-64 0,-1-9-16 0,0 0 0 0,3 43-144 15,-3-43-16-15,-2 45-16 0,0-18 0 0,-1 5-208 0,-1 4-144 32,-1 2 192-32,1-2-192 0,0-1 304 0,1 0-48 0,1-4-16 15,2-2 0-15,0-29-240 0,3 50 176 0,-3-50-176 0,7 42 160 16,-7-42-2192-16,0 0-432 0</inkml:trace>
  <inkml:trace contextRef="#ctx0" brushRef="#br0" timeOffset="139073.08">23400 7731 14735 0,'7'0'1312'0,"-2"-3"-1056"16,-2 3-256-16,-2 0 0 0,0 0 1488 0,1 0 240 15,2 1 64-15,1 1 0 0,-5-2-784 0,0 0-160 16,0 0-16-16,0 0-16 0,0 0-240 0,19 43-64 16,-25-31 0-16,-2-1 0 0,-2 1 64 0,-2 0 16 15,-2 0 0-15,0-1 0 0,0-2-272 0,-1 0-48 16,-2 0-16-16,-1 0 0 0,-2-1-80 0,-2-2-32 0,0 0 0 0,-1-2 0 16,0-2-144-16,2-2 0 0,1-1 0 0,1-2 0 15,2 0 192-15,2-4 0 0,1 2 0 16,1 0 0-16,2-3 16 0,0 2 16 0,4-1 0 0,1 0 0 15,4 3-224-15,0-2 0 0,2 2 0 16,2-1 0-16,2 3-192 0,3-1 64 0,1 0 128 0,3 0-208 16,3 0 208-16,1 0 0 0,3 0 0 0,-1-2 0 15,2 2 0-15,0-2 0 16,3-2 0-16,-1 1 0 0,-3 0 0 0,0 1 0 16,2-2 0-16,-3-1 0 0,-1 2 0 0,-2-1 0 0,-1-2-128 0,-4 4 128 15,-1-3 0-15,-5-1 0 0,0 2 0 0,-3-5 0 0,-3 3 0 0,-1-1 0 16,-5-1 0-16,0-1 0 0,0 2 0 0,-3-2 0 15,-1 0-160-15,-2 0 160 16,-1-2-160-16,0 4 160 0,1-1-208 0,0 4 80 16,3 2 128-16,1 2 0 0,2 3 0 0,2 1 0 0,1 3 192 15,2 1 80-15,1 5 16 0,1-1 0 0,1 1-80 16,1-10-16-16,0 0 0 0,8 43 0 0,-8-43 176 0,0 0 16 16,22 54 16-16,-22-54 0 0,0 0 48 0,34 50 0 0,-34-50 0 0,0 0 0 15,42 40 96 1,-42-40 32-16,36 30 0 0,-36-30 0 0,40 29-384 0,-40-29-64 15,39 31 0-15,-39-31-128 16,39 28-320-16,-39-28-192 0,39 26-16 0,-39-26-15392 0</inkml:trace>
  <inkml:trace contextRef="#ctx0" brushRef="#br0" timeOffset="140129.83">17107 9014 5519 0,'-2'-3'496'0,"0"1"-496"16,1-1 0-16,1 3 0 0,0-2 768 0,0 2 48 0,0 0 16 0,0 0 0 15,0-1 1088-15,0 0 240 0,1-1 32 0,1 1 16 16,0 1-528-16,0 0-96 0,0 3-32 0,1-2 0 16,0 2-384-16,0 0-80 0,1 4 0 0,-1 0-16 15,-3-7-240-15,0 0-32 0,12 35-16 0,-12-35 0 16,0 0-368-16,8 44-80 0,-6-26-16 0,-1 1 0 16,0 0-320-16,-1 0 128 0,0-2-128 0,0-3 0 15,0-1 0-15,0-2 0 0,2-4 0 0,-1-2 128 16,2-2-128-16,1-2 128 0,0-3-128 0,1-2 128 15,2-2 192-15,0-5 64 0,1 1 0 0,0-4 0 16,-1 2 64-16,3-5 32 0,1-1 0 0,0-4 0 16,1-1-240-16,-1 1-48 0,1-1-16 0,0 3 0 15,-2 2-176-15,0 1 0 0,0 0 0 0,-2 3 0 32,0 4-928-32,-2 1-160 0,0 3-48 0,-1 3-8256 0,-1 0-1648 0</inkml:trace>
  <inkml:trace contextRef="#ctx0" brushRef="#br0" timeOffset="140272.51">17447 8921 8287 0,'2'0'368'0,"-1"0"80"0,0 0-448 0,0 1 0 15,0 1 0-15,0 0 0 0,0-2 1680 0,1 2 256 16,0 3 48-16,2 0 16 0,1 0-400 0,-1 2-96 16,1-1-16-16,0 2 0 0,-5-8-976 0,0 0-192 0,0 0-32 0,0 0-6624 31,0 0-1344-31</inkml:trace>
  <inkml:trace contextRef="#ctx0" brushRef="#br0" timeOffset="140430.63">17478 9045 5519 0,'-6'0'240'0,"1"0"64"0,0 2-304 0,2-2 0 16,3 0 0-16,-1 0 0 0,0 2 1840 0,-2-2 304 0,0 3 64 0,-1 1 16 0,-1 3 464 0,0 0 80 16,2 1 32-16,-1 1 0 0,1 3-848 0,1-3-160 15,2 2-48-15,0-2 0 0,2 0-960 0,-2-9-192 16,0 0-32-16,0 0-16 15,0 0-832-15,0 0-160 0,35 31-48 0,-25-31-8640 16,0-3-1728-16</inkml:trace>
  <inkml:trace contextRef="#ctx0" brushRef="#br0" timeOffset="140786.02">17736 8992 8287 0,'4'-4'368'0,"-1"-1"80"0,0 2-448 0,-2 1 0 0,-1 2 0 0,-1-2 0 16,0 2 1440-16,-1-2 208 15,0 1 32-15,-2-3 16 0,-2 3 144 0,-1 1 16 16,-2 0 16-16,-2 3 0 0,0 0-368 0,1 3-80 0,-1 0-16 0,0 2 0 16,1 1-320-16,-1 0-80 0,2 0-16 0,2 0 0 31,0 1-464-31,2-1-80 0,1-2-32 0,1 3 0 16,2-3-160-16,1 1-48 0,1 1 0 0,1-3 0 0,1 0-208 0,-3-6 0 15,0 0 0-15,0 0 0 0,0 0 0 0,0 0 0 16,36 35 0-16,-36-35 0 0,0 0-208 0,0 0 64 0,0 0 16 0,38 21 0 15,-38-21-128 1,0 0-32-16,0 0 0 0,0 0 0 0,0 0 288 0,0 0-192 16,0 0 192-16,0 0-160 0,0 0 160 0,0 0 0 15,0 0 0-15,0 0 0 0,0 0 0 0,0 0 0 0,-2 24 0 0,-4-24 128 0,-1 0-128 0,1 0 0 32,0 0 0-32,1-2 0 0,2 2 0 0,0 0-256 15,2 0 64-15,0 2 0 16,2-2-1552-16,2-2-320 0,0 2-64 0,3-2-8880 0</inkml:trace>
  <inkml:trace contextRef="#ctx0" brushRef="#br0" timeOffset="141174.38">17901 9054 911 0,'3'-5'0'0,"-2"3"0"0,0-1 0 0,-1 3 0 16,0-2 1792-16,0 2 288 0,0 0 48 0,0 0 16 15,-1 0 160-15,-1-2 48 0,0 2 0 0,-1 0 0 16,0 0-896-16,2 0-176 0,-1 2-48 0,0-2 0 15,0 3-64-15,1 1-16 0,0-1 0 0,1 1 0 16,0 3-352-16,0-2-80 0,0 5-16 0,1-3 0 16,1 4-448-16,-1-1-80 0,1 0-32 0,0 0 0 0,-2-10-144 0,0 0 0 15,0 0 0-15,0 0 0 0,24 39 0 0,-24-39 0 16,0 0 0-16,0 0 0 16,0 0-384-16,35 4-96 0,-26-8-32 0,0-3 0 15,-1 3-480-15,0-5-96 0,1-1-32 0,1 0 0 16,-2-2-352-16,0 0-64 0,1-1 0 0,-3 1-16 15,1 2 672-15,-2-1 144 0,1 0 32 0,-2 0 0 16,-2 4 848-16,1-3 176 0,-1 1 48 0,-1 2 0 0,0 1 400 0,-1 2 96 16,0 2 16-16,-1 0 0 0,0 4 304 0,0 0 64 15,-1 2 16-15,0 2 0 0,1 1 48 0,-2 4 16 16,1 0 0-16,-1 2 0 0,1-1-432 0,0 2-64 0,2 0-32 0,0-2 0 16,0-12-496-16,0 0-112 0,8 36 0 0,-8-36-16 15,0 0-176-15,0 0 0 0,0 0 0 16,0 0 0-16,32 30 0 0,-24-30-224 0,-1-2 48 15,1 0 16 1,0-5-1136-16,0 2-240 0</inkml:trace>
  <inkml:trace contextRef="#ctx0" brushRef="#br0" timeOffset="142045.06">18354 9045 6447 0,'0'0'576'0,"0"-1"-576"15,0 1 0-15,0 0 0 0,0 0 1648 16,0 0 208-16,0 0 64 0,0 0 0 0,0 0 880 0,1-2 176 0,0 2 32 0,0-2 16 16,0 2-1104-16,0-2-240 0,1 1-32 0,0-1-16 15,1-1-640-15,-2 0-128 0,2 0-32 0,-1 0 0 16,1-2-400-16,-1 1-96 16,0-1-16-16,-1-2 0 0,1 0-320 0,-1 2 0 15,-1-4 0-15,0 4 128 0,-2-3-128 0,0 4 0 0,-2-1 0 16,-1 0 0-16,0 3 0 0,-3 2-192 0,1 0 192 0,-2 2-192 15,1 4-128-15,0 0-48 0,-1 4 0 0,1-1 0 16,1 1 48-16,-2 4 16 0,2 0 0 0,-1 1 0 16,2 1 304-16,0-2 0 15,2 2 0-15,0-3 0 0,1 1 0 0,2-2 0 16,2-3 0-16,1-1 0 0,2-2 0 0,0-1 0 0,2-2 0 16,1-3 0-16,1-2 128 0,1-2 0 0,0 0-128 0,3-6 192 0,-1 1 32 0,-1 0 0 15,0-1 0-15,0-2 0 0,0 2-224 0,1-4-160 31,-2 2 32-31,-1-2 0 0,0 2-80 0,-3 3-16 0,1-2 0 0,-2 3 0 0,-1 1 224 0,0 1 0 32,-2 3-160-32,0 1 160 0,-1 2 0 0,-1 2 0 15,-1 1 0-15,-1 3 0 0,2 1 0 0,-1 3 240 0,0-1-48 0,1 1 0 0,0 4 336 0,1-2 64 0,0 2 16 16,0-14 0 0,0 0-288-16,7 33-64 0,-7-33-16 0,0 0 0 0,0 0-240 0,0 0 0 0,0 0 0 0,39 19 0 46,-29-24-416-46,1-4-176 0,2-1-48 0,1-3-14352 0</inkml:trace>
  <inkml:trace contextRef="#ctx0" brushRef="#br0" timeOffset="142281.93">18706 8715 15663 0,'-1'-3'688'0,"0"3"144"0,0 0-656 0,0 1-176 0,0 1 0 0,0-2 0 0,0 3 1728 0,0 2 320 16,-3 1 64-16,-1 6 16 0,-1 2-208 0,-3 4-64 15,0 2 0-15,0 2 0 0,0 3-576 0,-1-1-112 16,0 4-16-16,0-1-16 0,1 1-384 0,0-1-80 16,2 1-16-16,0-2 0 0,3-2-208 0,1-3-64 15,3-21 0-15,4 33 0 0,-4-33-224 0,0 0-160 16,0 0 192-16,27 36-192 0,-27-36 0 0,0 0 0 16,0 0 0-16,0 0 0 0,40 4 0 0,-31-8-272 15,-1 1 48-15,0-2 16 16,1 1-688-16,-2-1-144 0,1 0-32 0,0 1-14480 0</inkml:trace>
  <inkml:trace contextRef="#ctx0" brushRef="#br0" timeOffset="143249.95">19508 9024 3679 0,'-2'-1'160'0,"0"1"32"0,2-3-192 0,-1 3 0 0,1-2 0 0,0 2 0 0,-1-1 1344 0,1 0 240 0,-1-1 32 0,1-1 16 16,-1 1 880-16,0-1 176 0,1-1 48 0,0 1 0 15,0 1-336-15,1-1-64 0,0-1-16 0,0 2 0 16,1-3-912-16,-2 2-176 0,1-1-32 16,0-1-16-16,0 2-832 0,-1-1-160 0,0-1-48 0,-2 2 0 15,1-1-144-15,0 0 0 0,-2 1 0 0,-2-2 0 16,1 1 0-16,-3 1 0 0,1 1 0 0,-1 1 0 15,0 1 0-15,-2 3 0 16,2 0-128-16,-1 3 128 0,-1 0 0 0,1 2 0 0,-1 1 0 0,1 2 0 16,0 1 0-16,-1 0 0 0,2 2 0 0,-1 0 128 15,1 0 0-15,2 0 0 0,0 0 0 0,1 0 0 16,1-2-128-16,2-2 0 0,1 0 0 16,1-4 128-16,1-1-128 0,2-2 0 0,2-3 0 0,0 0 0 15,1-3 0-15,1-1 0 0,0-1 144 0,1-2-144 0,1 0 176 16,0-3-48-16,0 1 0 0,0-1 0 0,0 1-128 15,-1-1 0-15,0-2 0 0,0 3 0 0,-3 2 0 16,0-3 0-16,0 3-128 0,-1 0 128 16,-1 0 0-16,0 2 0 0,-1 3 0 0,-1 0 0 0,-1 2 0 0,-1 0 0 15,-1 3 0-15,0 1 0 16,0 3 0-16,-1-2 128 0,1 4 0 0,-1 1 0 0,1 1 240 0,0 1 32 16,1-12 16-16,0 0 0 15,4 33-208-15,-4-33-32 0,0 0-16 0,0 0 0 0,0 0-160 0,25 36 0 0,-25-36 144 0,0 0-144 16,0 0 0-16,36 0 0 0,-25-5 0 0,2 0 0 15,0-2-288-15,2-2-80 0,2-2-16 0,0 0 0 32,0-1-1664-32,-1 1-352 0,0-1-64 0,-2 1-16 15,-2 3-560-15,0-2-112 0,-1-1-32 0,-1 1 0 16,-1 1 1200-16,-1-2 256 0,-1 0 32 0,-1 2 16 16,-2 0 736-16,0 0 160 0,-1 0 16 0,-1 3 16 0,-1-2 1168 0,-1 2 224 15,0 0 64-15,-1 2 0 0,0-1 1024 0,-1 1 224 16,1 3 32-16,-1-1 16 0,1 0-400 0,-1 2-64 0,2 0-32 0,-2 1 0 15,1 0-544-15,0-1-128 16,0 2 0-16,-1 1-16 0,1 0-240 0,0 1-32 0,0-2-16 0,-1 1 0 0,2 0 96 0,-1 1 16 31,0-2 0-31,0 1 0 0,0 1-16 0,1-3 0 16,-1 3 0-16,0-4 0 0,0 3 208 0,0-1 64 0,1 0 0 0,-1 1 0 0,0 0-224 0,0 0-32 16,0 0-16-16,0 2 0 0,0-1-240 0,0 2-64 15,0 2 0-15,-1 0 0 0,0 2-80 0,0 2-32 16,0 4 0-16,0-1 0 15,0 3-48-15,-1 2-16 0,1 1 0 0,-1 2 0 0,1 1 0 0,1 1 0 0,-1 0 0 16,2 0 0-16,0-3-144 0,0-3 0 0,0-19 144 0,2 38-144 16,-1-21 0-16,-1-17 0 0,3 26 0 0,-2-17-192 31,0-2-544-31,0-2-112 0,0 0-32 0,0-5 0 16,-1 2-1456-16,1-6-288 0</inkml:trace>
  <inkml:trace contextRef="#ctx0" brushRef="#br0" timeOffset="143530.46">19747 8957 4607 0,'3'-7'192'0,"-1"2"64"0,0 2-256 0,0 0 0 31,-1 2 0-31,0-2 0 0,0 3 1360 0,2-4 240 16,2 0 32-16,1-2 16 0,2-1 352 0,1 2 80 15,2-2 16-15,0 3 0 0,1-1-496 0,0 2-80 16,0 2-32-16,-1 0 0 0,-11 1-784 0,0 0-176 15,0 0-16-15,0 0-16 0,41 14-496 0,-38-7 0 16,0 0 0-16,-2 3 0 0,-2-1-256 0,-2 1-32 16,-1 1-16-16,-3 1 0 15,-1 0-224-15,-2 2-48 0,-3-2-16 0,1 2 0 0,-1-4 224 0,1 2 48 16,1-2 16-16,1-4 0 0,1 2 304 0,1-6-160 0,3 1 160 16,1-1-128-16,2-2 128 0,2-3 0 0,1 1 0 0,2-3 0 31,2 0-832-31,0-1-96 0,3-1-16 0,3-1-7232 0</inkml:trace>
  <inkml:trace contextRef="#ctx0" brushRef="#br0" timeOffset="143753.34">20100 8872 7359 0,'1'2'656'0,"-1"-2"-528"16,-1 1-128-16,-1 0 0 16,1 1 2224-16,-1 1 400 0,0 2 96 0,-2 1 16 0,-2 6-80 0,-1 2-16 15,-2 4 0-15,2 2 0 16,-1 0-1536-16,1 3-304 0,1 1-64 0,0 2-16 0,1 3-224 0,1-1-48 15,1-3-16-15,2 0 0 16,0-1-96-16,1-24-16 0,2 38 0 0,-2-38 0 0,0 0-320 0,8 35-160 16,-8-35 16-16,0 0 0 15,0 0-1104-15,0 0-224 0,0 0-32 0,20-3-16 16,-16-6-96-16,1-3-32 0,0-2 0 0,-2-3-8272 0</inkml:trace>
  <inkml:trace contextRef="#ctx0" brushRef="#br0" timeOffset="144274.74">20006 8933 5519 0,'-7'-9'240'0,"1"3"64"0,2 2-304 0,1 2 0 0,2 2 0 0,1 0 0 16,0 0 1408-16,0 0 240 0,-1 0 32 0,2-2 16 16,2 1-96-16,2 1 0 0,4 0-16 0,2-2 0 15,-11 2-224-15,30-5-32 0,-11 3-16 0,0-2 0 16,2 0-848-16,-1 0-160 16,0-1-48-16,0 1 0 0,-1 1-256 0,-3 2 0 0,-16 1 0 0,0 0 0 15,39 6-160-15,-39-6 16 0,0 0 0 0,0 0 0 0,0 0-80 0,9 38-16 16,-17-24 0-16,-3 1 0 31,-2 1-144-31,-2-2-16 0,-1 2-16 0,1-4 0 0,-2 0-16 0,1 0 0 0,-1-2 0 0,3-1 0 16,0-3 432-16,1-2 128 0,3 0 0 0,0-1 0 0,3-5 48 15,1 1 16-15,3-4 0 0,1 1 0 16,3-3-752-16,0-2-144 0,5 0-16 0,1-2-16 16,3 0-480-16,0 1-112 0,2-1-16 0,0 3 0 15,0-2 704-15,0 2 144 0,-1 2 32 0,1-1 0 0,1 0 464 0,0 2 0 16,1-2 0-16,-2 3 0 0,1-2 304 0,-1 4 144 0,0 0 48 0,0 2 0 15,-2 0 640-15,-10 0 128 16,0 0 16-16,0 0 16 16,0 0-400-16,41 13-64 0,-41-13-32 0,0 0 0 0,0 0-128 0,0 0-32 0,0 0 0 0,0 0 0 15,22 37-80-15,-23-28-32 0,-1-1 0 0,0 2 0 16,-1 1-64-16,1-1-16 0,-2 1 0 0,0-1 0 16,1-1-176-16,1 1-32 15,0-3-16-15,-1 1 0 0,2-2-80 0,-1-1-16 0,1-1 0 0,0-2 0 16,0-1 112-16,0 1 16 0,1-4 0 0,0 1 0 15,0-1 288-15,0-2 64 0,1-1 16 0,1-1 0 16,0 0-128-16,2-3-32 0,0-1 0 16,2-2 0-16,1 0-144 0,3-2-48 0,0 1 0 0,1-2 0 0,2 1-272 0,0-3 0 15,3 2 128-15,0 1-128 0,1 0 0 0,0 2 0 16,-1 1-128-16,-2 3 128 31,-1 1-512-31,-1 3-16 0,0-1 0 0,-3 2 0 0,0 3-1600 0,0 0-320 0</inkml:trace>
  <inkml:trace contextRef="#ctx0" brushRef="#br0" timeOffset="144860.61">20592 8930 911 0,'-1'0'0'0,"0"0"0"0,1 0 0 0,-1 0 0 15,1 0 1664-15,-1 0 240 0,0 0 48 0,-1 0 16 16,0 3 144-16,-2-1 48 0,-1 3 0 0,-1 0 0 15,1 2-544-15,-2 0-96 0,2 2-32 0,-2 1 0 16,1 2 336-16,1 0 64 16,-1 0 16-16,4 0 0 0,-1-1-432 0,3-1-64 15,0-10-32-15,0 0 0 0,0 0-736 0,0 0-160 0,0 0-32 16,33 28 0-16,-22-30-448 0,0-3 0 16,2 1 0-16,-1-2 0 0,-3 0 0 0,1-2-160 0,1-1 0 0,1-3 0 31,-2 0-224-31,0 0-64 0,-2 1 0 0,-2-1 0 0,-1 0-32 15,-2 2-16-15,-1-1 0 0,-1 3 0 0,-3-1 208 0,-1 1 32 0,-1 2 16 0,-1-2 0 16,-2 4 16-16,1-3 0 16,-1 3 0-16,1 1 0 0,-1 0 224 0,1 3 0 0,-1 0 0 15,1 0 0-15,-1 3 256 0,1 1 32 0,0 1 16 0,1 0 0 16,0 2-32-16,1 0 0 16,1-2 0-16,1 2 0 0,1 0 16 0,0-1 0 0,3-2 0 0,0 0 0 0,1 1-288 0,2-4 0 15,2 0 128 1,-2-1-128-16,1 0 0 0,1 0 0 0,1-2 0 15,3-2 0-15,1-1 0 0,0 0 128 0,1-2-128 0,1 0 0 16,1-1 0-16,-1 1 0 0,2-1 0 0,-1-1 0 16,0 3 0-16,1-2 0 0,-2 1 0 0,1 0 0 15,-2 0 0-15,-1 1 0 0,-1 0 0 0,0 1 0 16,-2 1 0-16,-1 1 0 0,0 1 0 0,-3 2 0 16,1 0 176-16,-2 2-176 0,1 1 160 0,-1 1-160 15,-4-4 512-15,0 0 0 0,0 0 0 0,0 0 0 16,16 38-48-16,-16-38 0 0,0 0 0 0,0 0 0 15,14 48-288-15,-14-48-176 0,0 0 192 0,14 36-192 16,-14-36 160-16,0 0-160 0,0 0 128 0,24 41-128 0,-24-41 0 0,0 0 0 16,0 0 0-16,0 0 0 0,0 0-128 0,36 27-16 15,-31-25 0-15,1-4 0 16,-2 0-736-16,1-2-144 0,-1 0-16 0,0-2-9024 16,-1-1-1808-16</inkml:trace>
  <inkml:trace contextRef="#ctx0" brushRef="#br0" timeOffset="145035.74">21064 8836 1839 0,'-2'-2'160'0,"0"2"-160"0,0 0 0 0,0 2 0 16,1-2 2096-16,-1 1 384 15,0 0 80-15,-1 1 0 0,-4 3 496 0,-2 2 80 0,-5 3 32 0,-2 2 0 16,0 0-1120-16,-3 2-208 0,-1 2-48 0,1-1-16 16,-1 2-672-16,0-1-128 0,2-2-16 0,1 0-16 15,2 0-672-15,3-3-128 0,2-2-16 0,2-3-9776 16,5 2-1936-16</inkml:trace>
  <inkml:trace contextRef="#ctx0" brushRef="#br0" timeOffset="145287.29">21292 8774 11055 0,'0'0'976'0,"0"-1"-784"15,0 1-192-15,1 0 0 0,-1 0 2240 0,1 1 384 0,0-1 96 16,1 0 16-16,2 0 784 0,0 2 144 0,0 1 48 0,1 0 0 16,-5-3-2176-16,0 0-448 15,0 0-64-15,0 0-32 0,0 0-800 0,0 0-192 0,30 38 0 0,-30-38-11200 16,0 0-2240-16</inkml:trace>
  <inkml:trace contextRef="#ctx0" brushRef="#br0" timeOffset="145452.08">21266 8956 9215 0,'-1'0'816'0,"0"1"-656"0,1 1-160 0,0-2 0 0,-1 3 1568 0,0-1 288 16,0 0 48-16,-1 3 16 0,-1 2 224 0,1 3 48 15,-1-1 16-15,1 0 0 0,0 1-1632 0,1-3-336 16,0 2-64-16,1-3-7408 16,1 0-1472-16</inkml:trace>
  <inkml:trace contextRef="#ctx0" brushRef="#br0" timeOffset="146066.88">21514 8878 14735 0,'1'-3'640'0,"0"2"160"0,0-1-640 0,0 1-160 0,-1 1 0 0,0 0 0 16,0 1 1712-16,0 2 304 0,0 0 64 0,0 2 16 0,-2 4-480 0,0 1-80 0,-2 2-32 0,0 0 0 15,-1 1-672-15,1 0-144 0,-2 0-32 0,1 0 0 16,1 0 176-16,-1-2 16 15,1 1 16-15,2-3 0 0,0-3-288 0,0 0-64 16,0-1-16-16,2-3 0 0,0 0-176 0,1-4-48 16,1 0 0-16,1-1 0 0,1-4-48 0,1 0-16 15,1 0 0-15,1-3 0 0,0-1-208 0,1 1-208 0,0-1 32 0,1 1 16 0,1-2-160 0,0-1-48 32,0 1 0-32,0 1 0 0,1-1 32 0,-1 3 0 15,0 2 0-15,-2 0 0 0,0 2 128 0,-2 3 16 16,0 2 16-16,-1 0 0 0,-1 0 176 0,0 2 0 0,-1 0 0 15,-1 3 0-15,0 1 128 0,-1 0 16 0,-1 1 0 16,0 1 0-16,-1 1 128 0,-1 0 32 0,0 1 0 0,-1-1 0 16,0 0 16-16,-1 1 0 0,1-3 0 0,0 0 0 15,0-2-80-15,1 0-16 0,1-3 0 16,0 0 0-16,0 1 64 0,1-3 16 0,0 0 0 0,1-2 0 16,0 1-304-16,1-2 0 0,1 0 0 0,0-2 0 15,1 0 0-15,1-2-192 0,0 0 16 0,2-1 16 16,-1 0-544-16,2 0-128 15,-1-2 0-15,1 1-16 0,3-3-304 0,-1-2-48 0,1 2-16 16,0-2 0-16,1 2 368 0,-1 0 64 0,-1 4 16 0,-1-1 0 16,-1 3 560-16,1-1 208 0,0 3-144 0,-2 0 144 0,0 4 224 0,-3 0 128 15,-4 0 32-15,0 0 0 0,0 0 448 0,0 0 80 16,0 0 32-16,0 0 0 0,11 38-288 0,-13-29-48 16,0 3-16-16,-1-2 0 0,0 2-208 0,0-2-32 15,-2 2-16-15,0-1 0 0,2-1-112 0,-2 1-32 16,1 0 0-16,1-2 0 0,-1 0-192 0,2-2 0 15,1 0 128-15,1-2-128 16,0-3-384-16,2 1-112 0,0-1-16 0,1-2-9728 16,1-2-1920-16</inkml:trace>
  <inkml:trace contextRef="#ctx0" brushRef="#br0" timeOffset="146744.45">21954 8922 5519 0,'3'-1'496'0,"-1"-2"-496"15,1 1 0-15,0 2 0 0,-1 0 1344 0,0-2 160 0,0 0 32 0,3-3 16 16,2 0-144-16,3-5-48 0,1 1 0 0,-1-2 0 16,0 1-656-16,-1-2-144 0,-2 0-32 0,-2 2 0 0,-1 2 240 15,-2 0 64-15,-1 1 0 0,-2 0 0 16,-2 2-112-16,-1 2-16 0,-2 3 0 0,0 0 0 0,-3 3 16 0,1 2 0 16,-1 2 0-16,-1 0 0 0,0 1-48 0,0 1-16 15,1 2 0-15,-1 0 0 16,0 0-208-16,1 1-64 0,1 0 0 0,-1-1 0 0,2 1-192 0,-1 1-32 15,3 0-16-15,-1 0 0 0,1-1 352 0,2-1 64 16,1-1 16-16,2-1 0 16,0-9-112-16,0 0-16 0,0 0 0 0,0 0 0 15,0 0-448-15,0 0 0 0,44 14 0 0,-33-19 0 16,1-2-160-16,0 0 32 0,0 0 0 0,0-3 0 16,0-1-224-16,0 1-32 0,0-2-16 0,-1 1 0 0,0-1 32 0,1 0 16 0,-2 0 0 15,-1-1 0-15,-1 1 352 0,0 1 0 16,-2 4 0-16,-1 0 0 0,-1 5 0 0,-2-2 0 0,0 3 0 0,-1 1 0 15,0 1 0-15,0 3 240 0,0-2-64 0,-1 3-16 16,0 2 112-16,0-2 32 0,0 4 0 0,0-1 0 16,0-8-48-16,0 0 0 0,0 0 0 15,7 37 0-15,-7-37-96 0,0 0-32 0,0 0 0 0,0 0 0 16,0 0-128-16,0 0 0 0,35 29 0 0,-27-31 0 16,1-1 0-16,1 0 0 0,1-3 0 0,1-1 0 15,1 0-224-15,2-3-32 0,0-1 0 0,2-2 0 16,0-1-512-16,0 0-96 0,-1-3-32 0,-1 0 0 15,0 1 128-15,-1-1 0 0,-2 0 16 0,-1 1 0 0,-1 2 384 16,-2-2 80-16,-1 1 16 0,-1-1 0 16,-2 1 272-16,0-1-160 0,-1 1 160 0,-1 4-128 0,-1 1 400 0,0 3 96 15,0 2 16-15,-2 5 0 0,0 0 656 0,0 3 144 16,-1 4 32-16,0-1 0 0,-1 3-352 0,0 2-64 16,0 3-16-16,-1 2 0 0,0 4-432 0,0-1-96 15,0 4 0-15,-1 1-16 0,0 2-16 0,-1 0 0 16,0-1 0-1,2 0 0-15,0-4 160 0,1 0 16 0,3-21 16 0,-2 35 0 0,2-35-416 0,0 0 0 16,1 34 0-16,-1-34 0 16,0 0-624-16,0 0-144 0,0 0-48 0,0 0 0 15,0 0-752-15,0 0-160 0,26-7-16 0,-22-3-7392 16,0 1-1472-16</inkml:trace>
  <inkml:trace contextRef="#ctx0" brushRef="#br0" timeOffset="146934.05">22344 8743 9215 0,'-5'-2'400'0,"2"0"96"0,0 2-496 0,1 0 0 0,1 2 0 0,0-2 0 0,0 2 1984 0,0-1 288 0,-2 3 64 0,0-1 16 0,0 4-32 0,-1-3 0 16,3 3 0-16,-1-2 0 15,2 2-576-15,0-2-112 0,0-5-32 0,0 0 0 0,0 0-448 0,0 0-80 16,0 0-32-16,0 0 0 0,41 4-640 0,-30-7-128 31,0 0-16-31,2-4-16 0,2 2-240 0,0 0 0 0,0-1-192 0,1 0 192 16,1-1-1568-16,-1 3-208 0,-2 1-32 0,2-2-12400 15</inkml:trace>
  <inkml:trace contextRef="#ctx0" brushRef="#br0" timeOffset="147677.4">22556 8909 11055 0,'0'0'976'0,"0"0"-784"16,1 0-192-16,-1 0 0 16,1 0 1280-16,0 0 224 0,1 0 32 0,2 0 16 0,-4 0 432 0,0 0 96 15,24-4 16-15,-13 1 0 0,0 1-976 0,1-3-192 16,1 0-32-16,0 1-16 0,0-3-128 0,-1 0-32 16,0 1 0-16,-1-3 0 0,-3 2-528 0,-1-2-192 15,-1 1 0-15,-1 0 144 0,-2 0-144 0,-2 2 0 16,0 0-192-16,-3-1 192 15,-1 0-624-15,-1 2 0 0,-3 0 0 0,0 3 0 16,-2-1-32-16,-1 1-16 0,1 4 0 0,-1-2 0 0,1 3 464 0,-2 0 208 16,2 2-192-16,0 1 192 0,0 1 0 0,-1 1 256 15,2 1 0-15,1 2-16 0,-1-1 416 0,2 2 96 16,-1 0 16-16,1 2 0 0,0 0 80 0,2 0 32 16,2-2 0-16,2-12 0 0,0 0-128 0,1 36-32 0,-1-36 0 0,0 0 0 15,0 0-528-15,26 31-192 0,-26-31 0 0,0 0 144 31,36 8-816-31,-36-8-160 0,32-6-48 0,-11 1-13504 0</inkml:trace>
  <inkml:trace contextRef="#ctx0" brushRef="#br0" timeOffset="147992.39">23114 8677 17503 0,'0'-2'768'0,"0"1"176"16,1 1-752-16,-2 0-192 0,0 0 0 0,-1 0 0 0,0 3 1376 0,-2-1 240 15,-3 3 48-15,-3 2 16 0,-3 0-560 16,-1 4-112-16,-1 0-32 0,1 1 0 0,0-1 192 16,2 1 48-16,1-3 0 0,1 1 0 0,3 0-80 0,1-3-16 15,2 1 0-15,2-2 0 16,2 0-704-16,0-6-144 0,0 0-16 0,0 0-16 16,0 0-240-16,0 0 0 0,33 22 0 0,-33-22 0 0,0 0-272 0,37 10 48 0,-37-10 16 0,0 0 0 15,46 14-80-15,-46-14-16 0,0 0 0 0,45 12 0 31,-45-12-496-31,0 0-96 0,32 12-32 0,-32-12 0 16,0 0-80-16,0 0-16 0,0 0 0 0,0 0 0 16,0 0 320-16,0 0 48 0,-9 26 16 0,1-24 0 0,-2-1 640 0,1 1 0 0,0 0 208 15,1-2-48-15,0 0 64 0,2 0 16 0,2 0 0 0,1 0 0 16,2 0-1232-16,3 0-240 16</inkml:trace>
  <inkml:trace contextRef="#ctx0" brushRef="#br0" timeOffset="148424.59">23693 8772 12255 0,'0'-5'256'0,"-1"2"64"0,0 1 16 0,0 2 32 0,1-1-368 0,-1 1 0 0,0 1 0 0,-1-1 0 16,-2 2 1808-16,0 1 304 0,-3 2 48 0,0 0 16 16,-1 4-80-16,-1-1-16 0,1 3 0 0,0 1 0 0,2 2-656 0,0-2-128 0,2 0-16 0,0 0-16 15,4-12-656-15,-5 23-128 0,5-23-32 16,0 0 0-16,0 0-256 0,0 0-64 0,12 40-128 0,-12-40 192 16,0 0-192-16,0 0 144 15,0 0-144-15,37 5 128 0,-29-7-128 0,2-3-176 16,1 1 48-16,1-3 0 15,1 2-128-15,1-3 0 0,-1-1-16 0,0 2 0 0,-1-3-176 16,-2 1-48-16,1 2 0 0,-4-3 0 16,-1 1 176-16,-2 0 48 0,-2 1 0 0,-2-1 0 0,-3 3 272 0,-2 0-192 0,-2 1 192 0,-1 3-160 0,0 2 160 15,-2 0 0-15,0 1 0 0,0 2 128 0,0 0 48 0,0-1 16 32,2 3 0-32,1-2 0 0,1 1-320 0,1 1-64 15,1-3-16-15,1 3 0 16,2-3-912-16,0 1-176 0,1-1-48 0,2 0 0 15,0-1-384-15,2 1-64 0</inkml:trace>
  <inkml:trace contextRef="#ctx0" brushRef="#br0" timeOffset="148942.02">24194 8630 8287 0,'4'-12'368'0,"-1"1"80"16,0 2-448-16,-2 1 0 0,-1 3 0 0,0 2 0 15,0 1 880-15,0-5 80 0,0-2 32 0,0-3 0 0,-2 2 736 16,-2-1 128-16,-1 3 48 0,0 3 0 0,-3 4 144 0,1 1 16 16,-1 1 16-16,-2 2 0 15,2 4-192-15,-1-1-32 0,-1 2-16 0,0 1 0 0,2 1-1072 0,0 1-192 16,-1 1-64-16,2 2 0 0,1-1-512 0,1 0 0 15,0 2 0-15,5-15 0 0,-5 31 0 0,5-31 0 16,-1 35 0-16,1-35 0 0,2 41 0 0,-2-41 0 16,4 44 0-16,-4-44 0 0,4 48 0 0,-4-48 0 15,3 52 0-15,-3-52 0 0,4 52-320 0,-4-52 16 16,1 57 16-16,-1-57 0 16,0 55-400-16,0-55-80 0,-3 52 0 0,0-27-16 15,3-25-192-15,-8 44-48 0,8-44 0 16,-11 33 0-16,11-33 528 0,-12 24 112 0,5-15 0 0,-3-3 16 15,1-2-32-15,0-2-16 0,-1-2 0 0,1-2 0 16,-1-1-304-16,0-3-64 0,-1-3-16 0,0-2 0 16,0-1 144-16,1-3 16 0,1-3 16 0,1-3 0 15,2-1 16-15,1 1 0 0,3-2 0 0,1-1 0 0,2-2 608 0,1 0 128 16,4 2 32-16,0 0 0 0,3 5 224 0,2 0 32 16,0 1 16-16,3 3 0 0,0 1 576 0,1 2 112 0,0 3 32 0,2-1 0 15,-2 3 112-15,1 2 16 0,1-1 16 0,2 2 0 0,1 1-16 16,1 0 0-16,1 0 0 0,1 1 0 0,1 0-768 0,-24 2-144 15,47-1-48-15,-47 1 0 16,43 0-704-16,-43 0-160 0</inkml:trace>
  <inkml:trace contextRef="#ctx0" brushRef="#br0" timeOffset="152255.38">17173 9710 4607 0,'2'-4'400'0,"0"0"-400"0,-1 1 0 0,-1 3 0 16,1-2 864-16,0 1 96 0,2-1 0 0,2-3 16 16,0-2 800-16,2 1 144 0,-1 2 48 0,-1 2 0 0,-1 4 224 0,-1 1 48 15,-1 2 16-15,0-1 0 0,-1 4-528 0,-1 1-96 16,0 0-32-16,-1 1 0 0,0 4-608 0,-2-2-128 15,0 3-32-15,-2 1 0 0,1-1-400 0,-2 1-96 16,0 1-16-16,0 0 0 16,-1 1-320-16,1-1 128 0,-1 2-128 0,1-1 0 0,-1 2 0 15,1-5 0-15,0-1 0 0,1-1 0 0,0-1 0 0,1-4 0 16,1 0 0-16,0 0 0 0,0-4 0 0,1 1 0 16,1-2 0-16,0-3 0 0,0 0 0 0,2-2 0 15,0-1 0-15,1 0 0 0,0-1 0 0,2-1 0 16,0-1 0-16,1 0 128 0,1-1-128 0,0 0 0 15,2 1 0-15,1-2 0 0,1 3 176 0,0 0-48 16,0 0 0-16,-1 1 0 0,-1 1 144 0,2 1 32 0,2 0 0 16,-12 2 0-16,29-1 0 0,-29 1 0 0,29 0 0 0,-29 0 0 15,0 0-304-15,35 5 160 0,-35-5-160 0,0 0 128 16,0 0-128-16,32 0 0 0,-25-2 0 0,-1-3-10816 16,2 1-2064-16</inkml:trace>
  <inkml:trace contextRef="#ctx0" brushRef="#br0" timeOffset="152587.58">17447 9817 11967 0,'-5'1'528'0,"1"-1"112"0,1 2-512 0,1-2-128 0,0 0 0 15,1 1 0 1,0 0 1952-16,-1-1 352 0,-1 3 80 0,0 1 16 0,1 1 304 0,1-3 64 16,2 0 16-16,1 1 0 0,-2-3-1136 0,0 0-240 15,0 0-32-15,0 0-16 0,40 7-704 0,-40-7-144 16,0 0-16-16,36-1-16 0,-36 1-352 0,25-1-128 0,-25 1 0 0,22-3 144 15,-13 2-608 1,0 0-128-16,1-2-32 0,-2 1 0 16,0 0-1744-16,-1-3-336 0,0 1-80 0,0 1-10064 0</inkml:trace>
  <inkml:trace contextRef="#ctx0" brushRef="#br0" timeOffset="152949.82">17744 9734 10127 0,'0'0'448'0,"0"0"96"0,0-1-544 0,-1 1 0 16,1 0 0-16,-1 0 0 0,1 1 1728 0,-1-1 224 16,0 0 48-16,-2 0 16 0,0 2 96 0,-1 1 0 15,2 0 16-15,-2 0 0 0,0 1-816 0,-1 1-160 16,2 1-48-16,-1 4 0 0,2-1-32 0,-2 1-16 16,2 4 0-16,-2-2 0 0,4-12-464 0,-4 31-80 15,4-31-32-15,0 28 0 16,0-28-224-16,0 0-32 0,9 38-16 0,-9-38 0 0,0 0-208 0,0 0 0 0,27 31 128 0,-27-31-128 15,0 0 0-15,36 6 0 16,-36-6 0-16,26-4 0 0,-12-1 0 0,-1-1 176 0,0-4-176 16,0 0 160-16,-1 1-160 0,1-3 160 0,0 0-160 0,-1-2 160 15,0 2-160-15,-3-2 0 16,0 0 0-16,-1 2 0 0,-1 0 0 0,-2-2 0 16,-1 2 0-16,-1-2 0 0,-2 0 0 0,-1 0 0 0,-2 2 0 0,-2 2 0 31,0 3 0-31,-2 0 0 0,0 2 0 0,-2 3 0 0,1-1 0 0,-1 3 0 0,-1 0 0 0,1 0 0 15,0 1-464-15,0 1 16 0,0 2 16 0,-1-1-9920 16,1 2-1984-16</inkml:trace>
  <inkml:trace contextRef="#ctx0" brushRef="#br0" timeOffset="153124.77">17774 9796 14735 0,'4'2'640'0,"-2"0"160"0,2 1-640 0,-1-2-160 16,-1 1 0-16,-1-2 0 0,-1 0 2304 0,0 0 416 15,0 0 96-15,0 0 0 0,0 0-240 0,27 37-48 16,-27-37-16-16,0 0 0 0,0 0-1040 0,17 43-224 0,-17-43-32 0,0 0-16 16,12 36-592-16,-12-36-112 0,0 0-32 0,0 0 0 15,29 36-464-15,-29-36 128 0,0 0-128 0,0 0-11824 16,42 14-2384-16</inkml:trace>
  <inkml:trace contextRef="#ctx0" brushRef="#br0" timeOffset="154710.6">18344 9955 7359 0,'1'-2'656'16,"0"1"-528"-16,0 1-128 0,0 0 0 0,-1 0 1168 0,1 0 208 31,0 0 32-31,0 0 16 0,2 0 640 0,-2 0 128 0,1 1 32 0,0 1 0 0,0 1-368 0,0 1-80 16,-1 0-16-16,-1 0 0 0,0 1-496 0,0 1-112 15,-2-1 0-15,0 0-16 16,-2 2-624-16,0-1-128 0,-3 2-32 0,0 1 0 16,-2-2-672-16,1 1-144 0,-2 1-32 0,1-2-13328 0</inkml:trace>
  <inkml:trace contextRef="#ctx0" brushRef="#br0" timeOffset="155533.13">18753 9786 8287 0,'-1'-4'736'0,"0"1"-592"16,1 1-144-16,0 0 0 0,0 2 1120 0,0 0 192 15,0 0 32-15,1 0 16 16,0-1 928-16,0 1 176 0,0 0 32 0,1 1 16 0,-1 1-832 0,0 0-160 0,0 1-48 0,-1 1 0 15,1 4-256-15,-2-2-64 0,1 3-16 0,-2 2 0 32,0 1-608-32,-1 2-112 0,0 0-32 0,-2-1 0 0,-1 2-256 0,0 2-128 0,-3-3 0 0,2 1 128 15,-1-1-128-15,0-4 0 0,1-1 0 0,1-1 128 32,1-2-128-32,1-1 0 0,1-3 144 0,0 0-144 15,3-2 144-15,0 0-144 0,0-2 192 0,1-3-192 16,1 0 0-16,2 1 0 0,0-4 0 0,1-1 0 15,1-2 0-15,0 1-176 0,2-2 32 0,-1 0 0 16,0 0-336-16,0 0-64 0,2 0-16 16,0-1 0-16,0 1-16 0,0 0 0 0,0 2 0 0,1-1 0 0,-1 3 368 15,-1 1 64-15,1 2 16 0,-2 3 0 0,1 2 128 0,-1 0 0 16,-7 0 0-16,0 0 0 0,0 0 352 0,0 0 0 16,0 0 0-16,23 38 0 0,-23-38 128 0,0 0 32 15,0 36 0-15,-3-20 0 0,0 0-192 0,-1-1-16 16,-2 0-16-16,2-2 0 0,-2-3-96 0,0 1-32 15,0-1 0-15,1-2 0 0,-1-2 48 0,1 0 16 16,2-2 0-16,0-2 0 0,1 0 80 0,1-2 16 0,0-2 0 16,1 1 0-16,1-2-320 0,1-2 0 15,0 0 128-15,2-2-128 0,1-2 0 0,2-1-176 0,0-2 32 0,2-1 0 32,1 0-688-32,1-3-128 0,1-1-16 0,0 0-16 15,0 3-544-15,1-2-96 0,-1 2-32 0,0 2 0 16,0 3 704-16,-2 0 128 0,0 5 16 0,-1-1 16 0,-1 1 672 0,-1 3 128 0,-2 1 0 0,0 0 0 15,-2 0 848-15,0 3 128 0,-1 0 32 0,-2-3 0 16,0 0 64-16,0 0 16 0,0 0 0 0,4 30 0 16,-4-30-288-16,-4 21-48 0,4-21-16 0,-5 24 0 15,2-12-128-15,0 0-32 0,-1 2 0 0,1-2 0 0,-1 0-256 0,4-12-48 16,-6 23-16-16,6-23 0 16,0 0-96-16,0 0-32 0,0 26 0 0,0-26 0 0,0 0-128 0,0 0 0 15,0 0-192-15,0 0 192 16,0 0-1664-16,26-3-192 0</inkml:trace>
  <inkml:trace contextRef="#ctx0" brushRef="#br0" timeOffset="155911.79">19117 9850 12895 0,'-2'0'576'0,"1"0"112"0,1 0-560 0,0 0-128 15,0 0 0-15,1 0 0 0,0 1 2096 0,2 1 384 0,-3-2 80 0,0 0 0 16,0 0-128-16,0 0-16 0,40 3-16 0,-40-3 0 15,27-5-1232-15,-27 5-240 0,32-7-48 16,-15 2-16-16,0 0-544 0,0-2-128 0,0 0 0 0,-3 0-16 16,0 2-176-16,-2 0 0 15,-1-2-160-15,-3 2 160 0,-1-2-224 0,-2 3 48 16,-2 1 16-16,-2-2 0 16,-2 3-592-16,-2-3-112 0,-1 3-32 0,-2-1 0 0,-3 1-224 0,0 2-48 0,-1-1-16 0,0 1 0 31,-1 1 560-31,-1-1 112 0,0 2 32 0,2-2 0 0,1 3 672 0,0 0 128 15,0 1 16-15,1 0 16 0,1 2 352 0,1 0 64 0,0 0 0 16,1 0 16-16,0 2 176 0,1 1 16 16,1-2 16-16,0 3 0 0,1-1 48 0,2-9 16 15,0 0 0-15,1 26 0 0,-1-26-480 0,0 0-112 0,0 0-16 0,0 0 0 16,0 0-224-16,33 33-48 0,-33-33-16 0,0 0 0 16,32 2-160-16,-32-2 0 0,24-6 0 0,-10 1 0 15,2 0-688-15,-1-2-64 16,-1 0-16-16,2 0-15360 0</inkml:trace>
  <inkml:trace contextRef="#ctx0" brushRef="#br0" timeOffset="156450.1">19538 9821 5519 0,'1'-1'496'0,"0"1"-496"0,0 0 0 0,-1 0 0 16,0-2 1632-16,0 2 224 0,1-1 64 0,0-1 0 15,2-1 608-15,-1-1 128 0,0 0 32 0,-1-1 0 16,0 2-912-16,0-1-176 0,0-1-48 0,-1 2 0 15,0-2-656-15,1 0-144 0,-1 1-32 0,0-3 0 16,0 2-576-16,-1-2-144 0,0 0 0 0,-1 2 0 16,0-1 0-16,-1 3 0 15,-1 0 0-15,0 1-176 0,-1 2 176 0,0 2-208 0,-2 3 80 0,0-1 128 16,-1 4-448-16,1-1 48 16,-1 5 0-16,-1-1 0 0,1 2 400 0,-1 3 0 0,3-2 0 15,-1 3 0-15,2-1 0 0,-1-1 144 0,3-1 0 0,-1-2 0 0,4-12 176 16,-6 26 16-16,6-26 16 0,0 0 0 15,0 0 112-15,2 31 32 0,-2-31 0 0,0 0 0 0,0 0-224 0,0 0-32 16,0 0-16-16,32 1 0 16,-24-5-64-16,0-3-16 0,2 1 0 0,0-2 0 0,-1 1-144 0,1-4 0 15,1 1 0-15,0-2 0 0,1-2 0 16,-1 0-320-16,0 0 48 0,0 1 16 0,0-3-48 0,0 1 0 0,-2 0 0 16,0 0 0-16,0-4-48 0,-1 0-16 15,-2-1 0-15,0-1 0 0,-1 0-16 16,-1-1-16-16,2 1 0 0,-3 0 0 0,1 4 80 0,-1 3 32 15,-1 2 0-15,0 3 0 0,-2 2 288 0,0 3 256 0,0 3-64 0,0-1 0 16,0-1 352-16,-1 3 64 0,0 3 16 0,-1 0 0 16,0-2 16-16,0 4 16 0,0 2 0 0,0 0 0 15,2-7 96-15,-7 19 16 0,7-19 0 0,-6 25 0 16,4-12-288-16,-1 1-48 0,0 1-16 0,0 4 0 16,1-3-48-16,-1 4-16 15,0-2 0-15,0 1 0 0,3-19-160 0,-4 35-16 16,4-35-16-16,0 36 0 0,0-36-160 0,0 0 0 0,7 38 0 0,-7-38 0 0,0 0 0 0,0 0-176 15,0 0 16-15,32 29 0 16,-32-29-1360-16,0 0-272 0</inkml:trace>
  <inkml:trace contextRef="#ctx0" brushRef="#br0" timeOffset="156655.71">19874 9637 17503 0,'-2'1'768'0,"1"-1"176"0,1 2-752 0,0-2-192 0,0 0 0 16,1 0 0-16,0 0 1728 0,0 2 304 0,2-2 64 0,-3 0 16 15,0 0-208-15,0 0-48 0,0 0 0 0,36 2 0 16,-36-2-960-16,0 0-192 0,26 2-32 0,-26-2-16 16,0 0-656-16,0 0 0 0,0 0 0 0,33 9 0 15,-33-9-1984-15,0 0-416 16</inkml:trace>
  <inkml:trace contextRef="#ctx0" brushRef="#br0" timeOffset="156797.58">19914 9742 6447 0,'0'0'576'0,"-1"2"-576"0,1-1 0 0,0 0 0 0,-1 1 1968 0,1 1 272 16,-1 2 64-16,-1 2 16 0,2-7 368 0,-6 23 80 15,3-9 16-15,3-14 0 0,-6 29-1200 0,6-29-240 16,-4 24-64-16,4-24 0 15,0 0-1488-15,0 26-304 0,0-26-64 0,0 0-11920 0</inkml:trace>
  <inkml:trace contextRef="#ctx0" brushRef="#br0" timeOffset="157606.68">20079 9813 9215 0,'1'0'816'0,"0"0"-656"0,1 0-160 0,-1 0 0 16,0 0 1328-16,1-1 224 15,1 1 48-15,1-3 16 0,3 0 32 0,0-5 0 0,1 2 0 0,-2 0 0 16,1-2-576-16,-2 1-112 0,1-1-32 0,-3-1 0 16,1 1-224-16,-1 1-32 0,-2 0-16 0,-1 0 0 15,-1 2-480-15,-2 1-176 0,-1 3 0 0,0-1 144 16,-2 2-144-16,-1 2 0 0,-2 1 0 0,0 2-176 0,-1 2-80 16,0 0 0-16,-1 2-16 0,0 1 0 0,2-1 480 0,-1 3 112 15,2 0 0-15,-2 2 16 16,3 0 368-16,0-1 64 0,2 1 0 0,-1 0 16 0,6-14-144 0,-4 23-16 15,4-23-16-15,0 0 0 0,0 0-176 0,0 0-48 16,0 0 0-16,27 31 0 0,-27-31-192 0,0 0-64 16,32-4 0-16,-22-2 0 0,2 0-128 0,-1-1-192 15,1 0 32-15,-3-1 16 16,1 1-272-16,-1-2-48 0,1-1-16 0,-3 3 0 16,-1-2 32-16,0 1 0 0,0 1 0 0,-3 0 0 15,1 3 448-15,-1-1 0 0,-1 2 0 0,-1 3 0 0,0-2 0 16,-1 4 0-16,0-1 0 0,-1 3 0 0,1-4 336 0,0 0 16 0,0 0 0 0,0 0 0 15,-2 24 416-15,2-24 64 0,0 0 32 0,0 0 0 16,0 0-224-16,0 0-64 16,12 35 0-16,-12-35 0 0,0 0-320 0,0 0-80 0,0 0-16 15,0 0 0-15,0 0-160 0,35 11 0 0,-28-12 0 0,-1-4 0 16,1 0 0-16,1 1 0 0,0-3-176 0,1 0 176 16,-1 1-800-16,1-3-80 0,1 1-16 15,1-1 0 1,-2 0-496-16,0 2-96 0,0-2-32 0,0 2 0 0,-1 1 656 0,0 0 128 0,-3 1 32 0,0 2 0 15,-1 0 512-15,0 2 192 0,-1-2-144 0,-1 3 144 0,-1-2 0 0,0 2 0 16,-1 0 0-16,0 0 176 0,0 0 272 0,0 0 48 16,-1 2 16-16,1 1 0 0,-1-2 224 0,0 2 48 15,-1 3 16-15,0 0 0 0,2-6 160 16,-5 15 16-16,5-15 16 0,-5 22 0 0,5-22-368 0,-8 23-80 16,4-9-16-16,-1-2 0 0,1-2-176 0,-1 1-32 15,5-11-16-15,-8 19 0 0,8-19 48 16,-4 12 16-16,2-8 0 0,0 1 0 0,2-4-240 0,-1 1-128 0,2-2 128 15,1-2-128-15,1-1 0 0,0-2 0 0,1 1 0 16,2-2 0 0,0 0-640-16,1-4-32 0,0 0-16 0,1 1 0 15,0-2-464-15,1 1-80 0,0-2-32 16,1 0 0-16,-1 2 688 0,1-1 128 0,-1 1 16 0,0-1 16 0,-1 1 256 16,0 1 160-16,-2 2-192 0,1 1 192 0,-2 4 0 0,0 0 0 0,-5 2 160 0,0 0-32 15,0 0 672-15,0 0 144 0,0 0 16 0,0 0 16 16,0 0 128-16,0 0 32 15,29 27 0-15,-29-27 0 0,0 0-624 0,2 32-112 0,-2-32-16 0,-1 26-16 16,1-26-160-16,-1 26-16 0,1-26-16 0,-5 27 0 16,5-27-176-16,0 0 192 0,-3 30-192 0,3-30 192 0,0 0-464 0,0 0-96 15,0 0-16-15,0 0-16864 32</inkml:trace>
  <inkml:trace contextRef="#ctx0" brushRef="#br0" timeOffset="158435.5">20863 9915 11055 0,'1'-1'976'0,"0"-1"-784"16,0 2-192-16,-1 0 0 0,0 0 544 0,0 0 64 0,0 0 16 0,1 0 0 16,0-1 128-16,0 0 16 0,0 1 16 0,-1 0 0 15,0 1-128-15,-1 0-16 0,0-1-16 0,0 2 0 16,0 1-80-16,0-1-16 0,-1 1 0 0,1-1 0 16,0 3 16-16,0 0 0 0,1-1 0 0,-1 1 0 15,1-5 320-15,0 0 64 0,0 0 16 0,-1 23 0 16,1-17-560-16,0-6-128 15,0 0 0-15,0 0-11904 0</inkml:trace>
  <inkml:trace contextRef="#ctx0" brushRef="#br0" timeOffset="159200.8">21435 9772 15663 0,'4'0'1392'0,"0"0"-1120"0,-1 0-272 0,-2 0 0 0,1 0 1440 0,0 0 224 0,1 0 64 0,2 0 0 15,-5 0 864-15,0 0 176 0,0 0 48 0,0 0 0 0,0 0-1440 16,0 0-288-16,0 0-48 0,0 0-16 0,0 0-464 0,0 0-112 16,8 34 0-16,-17-28-16 15,-2 3-256-15,-1-1-48 16,-1-1-128-16,-2 1 192 0,0 1-192 0,-3-2 0 16,0 0 0-16,1-2 0 0,0-1 0 0,0 1 0 0,3-4 0 0,-1 1 0 15,3-2 0-15,2-2 0 0,0 1 0 0,4-3 0 0,0 0 0 0,2 1 0 31,1-2 0-31,1 0 0 0,2 0 0 0,0-2-192 0,2 2 192 0,1-2-160 0,0 3-96 16,3-4-32-16,-1 4 0 0,2-3 0 16,-1 3 0-16,3-2 0 0,-1 1 0 0,1-1 0 15,2 0 144-15,1 0 144 0,1-2-208 0,0 2 80 16,0-2 128-16,0 1 0 0,-3 0 0 0,0-2 0 16,1 1 0-16,-1-1 0 0,0-3 0 0,-2 0-128 0,-2 0 0 0,0 0 0 0,-3 0 0 0,-1-2 0 15,-3 0 128-15,-1-2-192 0,-2 1 192 0,-1-1-192 31,-2-1 192-31,-2-2 0 0,0-1 0 0,-3-3-128 0,1 4-48 0,0 0 0 0,0 5 0 32,2 1 0-32,0 3-16 0,2 5 0 0,0-2 0 0,2 4 0 15,1 1 192-15,0 2 0 0,3 1 0 0,-1 0 128 16,1 1 192-16,0 1 32 0,2-1 16 0,-1 2 0 0,2 0 80 16,-2-4 32-16,0 0 0 0,0 0 0 15,12 40 96-15,-12-40 0 0,11 35 16 0,-11-35 0 0,16 48-288 16,-16-48-64-16,19 52-16 0,-19-52 0 0,18 45-16 15,-18-45 0-15,19 45 0 0,-19-45 0 0,25 50 0 0,-25-50 0 16,31 45 0-16,-31-45 0 0,32 38-208 16,-32-38 0-16,34 31 0 0,-34-31-17792 0</inkml:trace>
  <inkml:trace contextRef="#ctx0" brushRef="#br0" timeOffset="160181.9">22056 9684 9215 0,'2'-6'816'0,"-1"1"-656"0,-1 2-160 0,0 1 0 0,0 0 448 0,0-1 64 16,0 3 16-16,-1-4 0 0,1 0 1040 0,-2-2 208 15,0 1 32-15,-1-1 16 0,0 3-176 0,1 1-48 0,-2 2 0 0,0 4 0 16,1-1-416-16,0 3-96 15,3-6 0-15,-7 20-16 0,3-8-304 0,1 2-48 0,-1 2-16 0,1 1 0 16,0 0-336-16,1 1-80 0,2-18-16 0,-2 38 0 0,2-38-112 0,1 38-32 16,-1-38 0-16,0 0 0 15,7 41-128-15,-7-41 128 0,0 0-128 0,0 0 128 16,0 0 0-16,0 0 0 0,38 23 0 0,-29-27 0 0,2-3 128 0,0-1 32 16,1-3 0-16,0-1 0 0,-1 1-288 0,1-2 0 15,2-1-128-15,0-2 128 16,-1 1-832-16,0 0-64 0,-2 1 0 0,-1 0-16 0,-1 1 496 0,-2 0 96 15,-1 3 32-15,-2 1 0 0,-2 2 144 0,-2 0 144 16,0 4-208-16,-1 0 80 0,0 3 128 0,0 1 0 16,-1 2 0-16,0 2 0 0,-1 1 592 0,1 2 48 15,-1 3 16-15,3-11 0 0,-4 24 176 0,4-24 16 16,-1 27 16-16,1-27 0 0,0 28-144 0,0-28-16 16,0 0-16-16,7 36 0 0,-7-36-304 0,0 0-64 15,0 0-16-15,0 0 0 0,34 32-304 0,-34-32 0 16,0 0 128-16,29-2-128 0,-29 2 0 0,19-9-256 15,-9 5 64-15,-1-2 0 16,1 0-1600-16,1 0-304 0</inkml:trace>
  <inkml:trace contextRef="#ctx0" brushRef="#br0" timeOffset="160897.47">22464 9733 14735 0,'0'0'1312'0,"0"0"-1056"0,0 0-256 0,0 0 0 0,1 0 1664 0,0-1 288 15,1 1 48-15,1-2 16 16,3 2-16-16,1-3 0 0,-7 3 0 0,22-7 0 0,-9 5-848 0,0-3-160 16,2 2-32-16,1 0-16 15,-16 3-688-15,33-6-128 0,-33 6-128 0,32-5-14496 0</inkml:trace>
  <inkml:trace contextRef="#ctx0" brushRef="#br0" timeOffset="161719.99">22928 9602 11055 0,'0'-5'976'0,"0"2"-784"15,0 1-192-15,0 2 0 0,0 0 1440 0,0 0 240 16,0-1 48-16,0 0 16 0,0-2 208 0,0 1 32 16,-1-1 16-16,-1 4 0 0,0 1-496 0,-2 0-96 15,0 3-32-15,0 2 0 0,-1 0-288 0,-1 3-64 16,-2 4-16-16,-1-2 0 0,1 2-304 0,-2 2-64 16,1-1-16-16,-1 2 0 0,2-1-240 0,-2 0-32 0,2 1-16 0,1 0 0 15,0-1-16-15,2-3-16 16,2 0 0-16,3-13 0 0,0 0-112 0,2 29 0 15,-2-29-16-15,0 0 0 0,0 0-176 0,0 0 0 0,36 1 0 16,-23-8 0-16,1-3 0 0,0 0 192 0,-2 1-192 16,2-1 192-16,1-4-192 0,2 0 0 0,0-3 0 0,-1 1 0 15,1 1-256-15,-2 1 80 0,-1 0 16 0,-3 0 0 16,-1 0 16-16,-2 1 0 16,-2 0 0-16,-1 0 0 0,-2-1-528 15,-1 0-96-15,-2-1-32 0,-1-1 0 0,-2-2-48 16,-2 0-16-16,-1 2 0 0,-1 2 0 0,0 2 384 0,0 2 80 15,0 4 16-15,-1 3 0 0,0 0 384 0,0 4 0 0,0 3 0 0,-1 1 0 16,0 3 0-16,0 1 0 0,0 3 0 0,0 2 0 16,0 2-464-16,2-1-16 0,-1 1 0 15,1-2-12384-15</inkml:trace>
  <inkml:trace contextRef="#ctx0" brushRef="#br0" timeOffset="161895.65">22855 9744 11967 0,'2'0'1072'0,"0"0"-864"0,0 0-208 0,0 0 0 16,-1 0 1408-16,2 1 256 0,-3-1 32 0,0 0 16 15,0 0 1424-15,35 11 272 0,-35-11 64 0,0 0 16 16,52 23-1200-16,-52-23-240 0,36 24-64 0,-36-24 0 16,34 24-1344-16,-34-24-288 15,31 23-48-15,-31-23-17408 0</inkml:trace>
</inkml:ink>
</file>

<file path=ppt/ink/ink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10-05T10:04:37.698"/>
    </inkml:context>
    <inkml:brush xml:id="br0">
      <inkml:brushProperty name="width" value="0.05292" units="cm"/>
      <inkml:brushProperty name="height" value="0.05292" units="cm"/>
    </inkml:brush>
  </inkml:definitions>
  <inkml:trace contextRef="#ctx0" brushRef="#br0">4853 6790 13823 0,'0'-3'1216'0,"-1"1"-960"16,1 2-256-16,-1-2 0 0,1 1 464 0,-1 1 48 16,0-2 16-16,-2-2 0 0,-2-1 16 0,0 0 0 15,-2-2 0-15,0 1 0 0,-2 2 192 0,2-3 32 16,-1 5 16-16,-1-3 0 0,2 2 464 0,-3 1 96 16,1 1 0-16,-1 0 16 0,0-1-208 0,0 2-32 15,-1-2-16-15,2 1 0 0,1 1-400 0,-2 0-96 0,2 0-16 0,-1 0 0 16,1 0-256-16,1 0-48 0,0 0-16 0,-1 0 0 15,1 1-112-15,0 1-32 0,2-2 0 0,-1 2 0 16,2-2 80-16,-1 2 16 0,1-2 0 0,0 0 0 16,2 1 48-16,0 0 16 0,-1-1 0 0,2 1 0 15,0-1 16-15,0 0 0 0,1 0 0 0,-1-1 0 16,0 2-64-16,1-1-16 0,0 0 0 0,-1 2 0 16,1-2-48-16,0 3-16 0,0-1 0 0,0 0 0 15,1 3-160-15,-1 1 0 0,-1-2 144 0,1 3-144 16,0 0 0-16,0 2 0 0,-1-1 0 0,1 0 0 0,-1 2 0 15,1 1 0-15,-1 0 0 0,-1-1 0 16,1 1 0-16,0-1 0 0,0 1 0 0,-1 1 0 16,1 1 0-16,-1 0 0 0,2 1 0 0,-1-2 0 0,0 2 0 0,0 0 0 15,1-2 0-15,0-2 0 0,0 2 0 0,0-4 0 16,1 3 0-16,0-2 0 0,0 1 0 0,-1-1 0 16,2 1 0-16,-1-1 0 0,1-1 0 0,0 1 0 15,1 0 0-15,-1-1 0 16,-1-2 0-16,1 0 0 0,2 3 0 0,-1-2 0 0,1 1 0 15,-2-2 0-15,2 4 0 0,-1-6-128 0,0 2 128 0,-1-1 0 0,2-1 0 16,1 0 0-16,-2-1 0 0,3-2 0 0,0 0 0 16,1-1 0-16,-1 0 0 0,3 0 0 0,0-1 0 0,1-2 0 15,1 0 0-15,0 0 0 16,2 0 0-16,-1-2 0 0,1 0 0 0,-1 2 0 16,0-1 0-16,-2-2-128 0,0 3-224 0,-1-1-32 0,-1 2-16 0,1-1-15696 15</inkml:trace>
  <inkml:trace contextRef="#ctx0" brushRef="#br0" timeOffset="548.97">5180 6721 9215 0,'0'-3'816'0,"0"0"-656"16,0 2-160-16,0-1 0 15,-1 4 1136-15,1-2 192 0,-1-2 32 16,0 0 16-16,-1 1 192 0,-1 1 32 16,-1 1 16-16,1 3 0 0,0 0-480 0,-2 2-112 0,2 2 0 0,-1 4-16 0,0 0-176 0,0 3-48 31,0 4 0-31,0 4 0 0,-1 1-272 0,0 5-48 0,1 0-16 0,0 1 0 0,-1-1-48 0,-1 1-16 31,2-2 0-31,-1 1 0 0,1 2-32 0,0-3-16 0,1-3 0 16,1-2 0-16,1-2-192 0,2-2-144 0,1-5 192 0,0-4-192 0,1-3 0 0,0-4 0 0,2-1 0 0,-1-4 0 31,1-1-384-31,1-2 0 0,1-5 16 0,2-2-12944 16</inkml:trace>
  <inkml:trace contextRef="#ctx0" brushRef="#br0" timeOffset="1215.77">5530 6721 11055 0,'0'-3'976'0,"0"1"-784"0,-1 1-192 0,1 1 0 16,-1 0 880-16,0 0 128 0,0-1 16 0,0-1 16 15,-2 0-48-15,-2 2-16 0,1 1 0 0,-2 2 0 0,0 1-224 0,-1 6-48 16,1-2-16-16,-2 5 0 0,1 2-32 0,-1 0 0 16,-1 5 0-16,0 4 0 15,-1 2-160-15,1 0-48 0,0 3 0 0,-1-1 0 0,1 0-112 0,0 1-16 16,2-3-16-16,-1-3 0 0,3-1-112 0,0-3-32 15,2 0 0-15,2-5 0 0,2-2-32 0,0-2 0 16,3 1 0-16,0-6 0 0,1 2-128 0,2-2 0 16,0-3 0-16,0-2 0 0,0 2 0 0,1-4 0 15,2 0 0-15,0-5 0 0,1 2 272 0,1-5 32 16,1-2 0-16,0-1 0 0,-1 1-144 16,-1-1-32-16,0-1 0 0,-1 0 0 0,-1-2-128 0,-5 4 0 0,-1 2 0 15,-3 1 0-15,-1 0 0 0,-3 3 0 0,-4 2 0 16,-2-1 0-16,-1 3 128 0,-2 2-128 0,-2 0 128 15,-1 2-128-15,1 1 0 0,0 0 0 0,1 1 128 0,0 1-128 16,2 1 0-16,2-1 0 0,1 0 0 16,2-1 128-16,2 2-128 0,2 0 0 0,1-3 0 0,1 2 0 15,2-3-256-15,2 1-48 0,3 1 0 16,2-1-12224-16</inkml:trace>
  <inkml:trace contextRef="#ctx0" brushRef="#br0" timeOffset="1609.4">5887 6895 12495 0,'1'-8'256'0,"-2"3"64"0,0 1 16 0,1 1 48 0,0 3-384 0,0 0 0 0,-1 0 0 16,0-2 0-16,0 1 1888 0,-2 1 304 0,-1-2 64 0,0 4 16 31,0-1-1328-31,-2 3-272 0,2 0-48 0,-2 2-16 0,0 1-144 0,1 0-16 0,-1 3-16 0,1 4 0 16,0 0 240-16,0 1 48 0,2 2 16 0,-1-2 0 15,1 0-224-15,2 1-64 16,0-1 0-16,2-3 0 0,1-1-304 0,2-4-144 0,1 1 128 0,1-4-128 16,1-1 0-16,2-1 0 0,0-4 0 0,2-1 0 15,3-4 0-15,1 0 0 0,0-5 0 0,1 0 0 16,-1-1 240-16,2-1 16 0,-2 1 0 0,-1-3 0 15,-1 1-96-15,-3-2-16 0,-1 2 0 0,-1 2 0 16,-5 1 16-16,-1 2 0 0,-3-1 0 0,-2 4 0 0,-2 0 32 16,-3 3 0-16,-4 3 0 0,-4 1 0 0,-1 2 704 0,-1 3 128 15,-1 2 48-15,0 1 0 0,2 1-1072 16,0 0-384-16,1 1 16 0,3-3-9904 16,1 1-1984-16</inkml:trace>
  <inkml:trace contextRef="#ctx0" brushRef="#br0" timeOffset="3284.79">7036 6676 911 0,'3'-10'0'0,"-1"3"0"0,0 2 0 0,-1 1 0 0,0 2 1248 0,0 2 160 16,-1-1 48-16,0 1 0 16,1-2 560-16,1 0 112 0,-1 4 32 0,0 1 0 15,0 4-528-15,-3 3-96 0,0 3-32 0,0 1 0 16,-3 6-560-16,0 3-112 0,0 1-32 0,0-1 0 16,0 1-224-16,-1 4-32 0,-1 2-16 0,0 2 0 15,0 0-256-15,1-2-48 0,1-2-16 0,2-4 0 16,0 0-208-16,2-3-208 0,0-4 32 0,1-3 16 15,0-2-1376 1,1-3-256-16,1-2-64 0,1-2-7088 0</inkml:trace>
  <inkml:trace contextRef="#ctx0" brushRef="#br0" timeOffset="3632.8">7295 6719 6447 0,'0'-3'576'15,"-1"1"-576"-15,1 2 0 0,-1-2 0 0,0 2 1600 0,-1 0 224 16,1-1 32-16,-4 1 16 0,0 0-112 0,-2 3-32 16,-1 1 0-16,-3 6 0 0,3 0-864 0,-1 4-176 15,-2 1-48-15,2 3 0 0,0 3 176 0,0 3 16 16,-1 2 16-16,3-2 0 0,1 2-320 0,3-2-64 0,0-1-16 16,2-4 0-16,1-2-208 0,0-17-48 15,0 0-16-15,11 36 0 0,-11-36-176 0,0 0 0 0,0 0 0 0,0 0 0 16,41 16-144-16,-30-19 144 15,3-3 0-15,0-3 0 0,1-2 128 0,0-1 144 0,-1-1 32 0,0 0 0 16,0 1-304-16,-3-2 0 0,-2 3 0 0,-4 1 0 16,0 1 0-16,-3 1-176 0,-3 4 176 0,-3-1-160 15,-1 2 160-15,-4 3 0 0,-1 0 128 0,-2 3-128 16,-3 4 160-16,-1 0-32 0,0 5-128 0,-1 0 192 16,1 0-192-16,0 2 0 0,2-4-144 0,2 1 144 15,0 0-432-15,2-4 16 0,3-1 0 0,1-1 0 16,3-2-768-16,3-1-160 0</inkml:trace>
  <inkml:trace contextRef="#ctx0" brushRef="#br0" timeOffset="4097.55">7713 6666 4607 0,'-15'11'192'0,"5"-5"64"0,1 1-256 0,2-2 0 16,3 0 0-16,0-3 0 0,0 0 1408 0,-4 3 256 0,-3 4 32 0,-3 1 16 15,0 0 240-15,2-1 48 0,2-2 16 0,2 0 0 16,0 0-432-16,2-2-96 0,1-2-16 0,2 1 0 0,1-1-336 0,1 1-80 15,1-3-16-15,2 3 0 16,1-4-384-16,1 2-80 0,0 0 0 0,2 1-16 16,1 0-160-16,1-1-16 0,1 2-16 0,-9-4 0 0,0 0-208 0,0 0-32 15,43 22-128-15,-43-22 192 0,0 0-192 0,0 0 128 16,41 40-128-16,-41-40 0 0,0 0 0 16,26 40 0-16,-26-40 0 0,0 0 0 0,0 0 0 15,19 46 128-15,-16-40-128 0,-1 2 0 0,-2-1 256 0,0-2-64 16,-1-1 0-16,0-1 0 0,-1 2 160 15,-2-3 32-15,0 0 0 0,-1 1 0 0,-2 1-112 0,1-1-16 16,-2 1 0-16,-2-1 0 0,2-1-256 0,-3 1 160 16,-2 0-160-16,0 0 128 0,-2 1-128 0,-1-2 0 15,1 0 0-15,2-2 0 0,0 0-288 0,0-2-96 0,1-1 0 16,1-2-9552 0,1 1-1904-16</inkml:trace>
  <inkml:trace contextRef="#ctx0" brushRef="#br0" timeOffset="4328.34">7640 6726 12895 0,'-1'-2'576'0,"1"1"112"0,1 1-560 0,0 0-128 0,0 1 0 0,1-1 0 16,0 2 1504-16,0 0 272 0,4-1 48 0,2 0 16 0,2 2-320 0,1-1-64 15,1-1-16-15,1-1 0 0,0-1-544 0,1 1-128 31,1-3 0-31,0 1-16 0,1 0-208 0,-1 0-32 0,0-1-16 0,-1-1 0 16,-1 1-352-16,0 1-144 0,-2 2 128 0,-1 0-128 31,-1 0-528-31,-1 2-192 0</inkml:trace>
  <inkml:trace contextRef="#ctx0" brushRef="#br0" timeOffset="5166.88">8165 6638 3679 0,'1'-5'320'0,"-1"1"-320"16,1 3 0-16,-1-1 0 0,1 2 1024 0,0-2 144 15,0 2 32-15,0-2 0 0,1-1 752 0,3 0 160 0,0 0 16 0,1 0 16 16,1 1-224-16,1 1-32 0,0 1-16 0,2 1 0 16,-10-1-272-16,0 0-64 0,0 0-16 0,48 30 0 15,-48-30-448-15,0 0-96 0,38 54-16 0,-38-54 0 16,0 0-288-16,26 57-64 0,-26-57-16 0,16 55 0 16,-16-55-256-16,11 62-48 0,-9-32-16 0,-1 1 0 15,-3-2-272-15,-1-1 0 0,-2-2 0 0,-1 0 0 16,-2-2 128-16,-2-2-128 0,-1-1 0 0,-1-2 0 0,1-3 0 0,-1-2 0 15,-2 3 0-15,-3-3 0 0,-2 1 0 0,-3-1 0 16,0-2 0-16,-3-3-15344 0</inkml:trace>
  <inkml:trace contextRef="#ctx0" brushRef="#br0" timeOffset="5804.87">7676 6655 3679 0,'0'-1'320'16,"0"1"-320"-16,0 0 0 0,1 0 0 0,-1 0 1120 0,-1 0 160 0,0 0 16 0,0 1 16 31,-1 1 80-31,1 0 16 0,-2 1 0 0,0 1 0 0,0 1-688 0,0 0-128 0,-1 2-16 0,0 0-16 0,0 0-64 16,1 0-16-16,-1 0 0 0,0 0 0 15,2-1 64 1,-2 0 16-16,0 2 0 0,1-2 0 0,1-1-192 0,-1 0-48 16,-1 2 0-16,1 0 0 0,0 0-80 0,-1 0-32 15,0 3 0-15,0-3 0 0,0 2-208 0,0 0 144 16,0 2-144-16,1-4 128 0,0 2-128 0,0-2 0 15,1 0 0-15,1-2 0 0,-1 0 0 0,2-3 0 16,0 0 0-16,1-2 0 0,1-2 0 0,0 0-224 0,2-3 48 16,0-2-9168-16</inkml:trace>
  <inkml:trace contextRef="#ctx0" brushRef="#br0" timeOffset="6141.84">7620 6718 2751 0,'-3'-3'128'0,"1"0"16"0,1 1-144 0,0 1 0 0,0-1 0 0,1 1 0 15,0 1 912-15,-1-2 160 0,1 0 16 0,-1-3 16 16,1 0-64-16,-1 1-16 0,1 1 0 0,0-1 0 16,1 3 144-16,-1-1 32 0,2 0 0 0,-1 2 0 15,1-2 208-15,1 2 32 0,0-2 16 0,0 1 0 16,2 1-272-16,0 0-48 0,-1 0-16 0,1-2 0 15,1 2-112-15,1 0-32 0,1-1 0 0,0 1 0 16,-2 0-144-16,2-2-16 0,1 2-16 0,0 0 0 0,0 0-224 0,1 0-32 16,1 0-16-16,-1 2 0 0,1-2-160 0,1 1-48 15,-1 1 0-15,-1-1 0 0,1-1-192 0,-1 2-128 16,-1-2 128-16,1-2-128 0,0 1 0 0,-1 1 0 16,-1-3 0-16,-1 1 0 0,-1 2 0 0,0-2 0 15,-3 0 0-15,0 0 0 0,-1 1 0 0,0-1 0 16,-1 2 0-16,0 0 0 15,-1 2-1008-15,-2-2-112 0</inkml:trace>
  <inkml:trace contextRef="#ctx0" brushRef="#br0" timeOffset="6972.51">7651 6702 4383 0,'-3'0'384'15,"2"0"-384"-15,0 1 0 0,1-1 0 16,-1 0 0-16,0 0 0 0,-1 1 832 0,-1-1 64 15,-2 2 16-15,1-2 16 0,-1 3 352 0,1-2 64 16,0 3 0-16,0-3 16 0,1 0-128 0,1 1-16 16,1 1-16-16,0-1 0 0,1-2-336 0,1 1-64 15,0 1-16-15,1-2 0 0,2 0-256 0,1 0-48 16,1-2-16-16,1 1 0 0,0-1 176 0,1-1 48 16,1 0 0-16,0 0 0 0,0 0-112 0,1 0 0 15,-2 0-16-15,0 2 0 0,1-1-176 0,-2 0-16 0,1 1-16 16,1 1 0-16,-3 0-352 0,1 0 128 0,-1 1-128 0,0 1 0 15,-1-2 0-15,0 2 0 0,-1-2 0 0,-1 1 0 16,0 0 0-16,-1-1 0 0,0 0 0 0,-1 2 0 16,0-2 0-16,0 0 0 0,-1 0 0 0,-1 0-128 15,0 0 128-15,-1 0 0 0,0 0 0 0,0 0 0 16,0 0 0-16,-2 1 0 0,-1 1 0 0,0-2-128 16,0 1-192-16,-1 0-48 0,1 2 0 0,-1-2 0 15,0 0 112-15,0 1 0 0,1 1 16 0,-1-3 0 16,1 2 240-16,2-1 0 0,-1 1-160 0,0 0 160 15,2-2 0-15,-1 1 0 0,1-1 0 0,1 0 0 0,0 0 0 16,1 0 0-16,1-1 0 0,-1 1 0 16,2-2 0-16,-1 0 0 0,2 1 0 0,0-1 0 0,1-1 224 15,1 1-32-15,-1 0-16 0,2-3 0 0,-1 2 272 16,1 1 64-16,0 0 16 0,1-2 0 0,0 3-272 0,0-1-48 0,-1-1-16 0,1 1 0 16,-1 2-64-1,1-2-128-15,-1 2 176 0,1 0-176 0,-3 2 128 0,2-2-128 16,-1 0 0-16,-2 0 0 0,1 0 0 0,0 0 0 15,-1 0 0-15,0 0 0 0,-1 0 0 0,1 0 0 16,-1 0 0-16,0 0 0 0,0 0 0 0,0 0 0 16,0 0 0-16,0 0 0 0,0 0 0 0,0 0 0 15,-1 0 0-15,1-2 0 0,0 2 0 0,0 0 0 0,-1-2 0 16,0 1 0-16,0 1-176 0,0 0 176 0,-1-2-192 0,0 2 192 31,-1 0-1472-31,0 0-176 0</inkml:trace>
  <inkml:trace contextRef="#ctx0" brushRef="#br0" timeOffset="8003.11">7650 6674 2751 0,'2'-5'128'0,"-1"2"16"0,0 1-144 0,0 0 0 16,0 2 0-16,-1-2 0 0,0 1 1152 0,1-1 192 15,0 0 32-15,1-1 16 0,-2 3-16 0,0 0 0 0,0 2 0 16,-1 1 0-16,-1 2-528 0,-1 2-96 0,-1 1-32 0,1 1 0 15,-2 0-416-15,-1 0-96 0,0 2-16 16,0 0 0-16,1-2-16 0,0-2-16 0,0 1 0 0,0 1 0 16,-1-1 144-16,1 0 16 0,-1-1 16 0,2 1 0 15,-1-3 96-15,0 0 16 0,2 0 0 0,0-2 0 16,0 2-32-16,1-2 0 0,1-2 0 0,0 0 0 16,0-1-160-16,1 2-16 0,1-4-16 0,-1 2 0 15,2-1-224-15,-1 0 144 0,1-1-144 0,0-1 128 16,1-2-128-16,0 1 160 0,1-2-160 0,0 2 160 15,-1-1-160-15,1-2 0 0,0 2 0 0,0-2-176 0,1 0 176 0,0-2 0 16,-1 1 0-16,0 0 0 16,0 2 0-16,-1-1 0 0,-1 2 0 0,0-1 0 0,0 3 0 0,0-2 0 15,-1 3 0-15,0-2 0 16,0 3 0-16,0-1 0 0,-2 2 0 0,1 0 0 0,0 0 0 0,-1 0 0 16,0 2 0-16,-1-2 0 0,1 3 0 0,-2 0 0 15,1 0 128-15,0 2-128 0,-2 0 192 0,1 0-48 16,-1 2 0-16,0 0 0 15,1-1 96-15,-1 2 16 0,0-1 0 0,-1 3 0 0,1-1-256 0,0 1 144 16,0-1-144-16,0 1 128 0,1-3-128 0,0 0 128 16,1-2-128-16,0 0 128 0,1-1-128 0,0-1 0 0,1-1 0 15,1-1 0-15,-1-1 0 0,0-1 0 0,2 1 0 0,-1-3 0 16,0 1 0-16,1 0 0 0,0-2 128 0,0 1-128 16,1-2 0-16,-1 3 0 0,1-3 0 0,0 0 0 15,0 1 0-15,0-3 0 0,0 4 0 0,0-4 0 16,-1 4 0-16,1-1 0 0,-1-1 0 0,0 0 0 15,0 3 0-15,0 0 0 0,-2-1 0 0,0 1 0 16,1 2 0-16,0-2 0 0,-1 2 0 0,0-1 0 16,-1 1 0-16,0 1 0 0,0-1 0 0,-1 2 0 15,0 0 0-15,0 1 0 0,0-1 0 0,-1 2 0 0,1 0 0 16,-1 1 0 0,-1 1 0-16,1-1 128 0,0 1-128 0,0 2 0 0,-1-1 0 15,0 0 0-15,2 0 0 0,-1 0 0 0,1-2 0 0,-1 1 128 0,2-3-128 0,-1 2 0 31,1-2 0-31,0-1 0 0,0 0 0 0,1-2 0 0,0 0 0 0,-1 0 0 16,1 0 0-16,-1-2 0 0,0 2 128 0,0 0-128 0,0 0 224 0,1 0-32 16,-1 0-16-16,0 0 0 15,0 0-176-15,1 0 160 0,0-2-160 0,0 2 160 0,0 0-32 0,0 0 0 0,0-3 0 0,0 3 0 16,1-2 128-16,0 2 32 0,1-2 0 16,-1 1 0-16,1 1 64 0,1-2 16 0,-2 2 0 0,2-2 0 15,1 2 80-15,0-2 32 16,-1 0 0-16,1 1 0 0,0 1-112 0,0-2-32 0,0 1 0 0,1 1 0 15,-1-2-32-15,1 2-16 0,-1 0 0 16,0 0 0 0,0 2-64-16,1-2-16 0,0 0 0 0,0 1 0 15,1 1-64-15,-1-2-16 0,2 3 0 0,-2-3 0 0,2 2-128 0,-2 0 192 16,1 0-192-16,-2-1 192 0,1 1-192 0,-1 0 128 16,0 1-128-16,0-1 128 0,0 0-128 15,-1 1 0-15,0 0 0 0,1 1-10096 16,0-2-2048-16</inkml:trace>
  <inkml:trace contextRef="#ctx0" brushRef="#br0" timeOffset="10368.9">9272 6856 5519 0,'-2'0'496'0,"1"0"-496"15,0 0 0-15,0-2 0 0,0 2 592 0,0 0 32 16,0 0 0-16,-2 0 0 0,-1-2 176 0,0 1 32 16,-1 1 16-16,1 0 0 0,1 0-16 0,0 0 0 15,0 1 0-15,0 1 0 0,2-2 96 0,1 2 16 16,0 0 0-16,0-2 0 0,1 3-176 0,2-1-16 16,1-1-16-16,1 1 0 0,1 0-352 0,1-2-80 15,4 0-16-15,-1 0 0 0,-10 0 144 0,0 0 16 16,41-4 16-16,-41 4 0 0,35-6 144 0,-35 6 32 15,42-4 0-15,-20-1 0 0,-22 5 64 0,45-5 0 0,-45 5 16 0,50-6 0 16,-50 6-192-16,46-6-32 0,-20 4-16 0,-1-3 0 16,2 1-240-16,-3 1-48 0,0-2-16 0,3 0 0 15,1 1-176-15,1-1 0 0,2 0 0 0,-2 1 0 16,-29 4 0-16,53-7 0 0,-53 7-176 0,45-4 176 31,-45 4-1344-31,39-1-176 0</inkml:trace>
  <inkml:trace contextRef="#ctx0" brushRef="#br0" timeOffset="12211.26">9980 6680 1839 0,'-2'-2'160'0,"0"0"-160"0,1 0 0 0,0 0 0 0,0 2 896 0,1 0 128 0,-1 0 48 0,1-1 0 15,0 1 352-15,-2 0 80 0,0 0 16 0,0-2 0 16,1 2-336-16,0 2-64 0,1-2-16 0,0 0 0 16,0 1-80-16,2 1 0 0,0 0-16 0,1-1 0 15,-1 0 16-15,2 1 16 0,1-2 0 0,0 0 0 16,1 1-80-16,1 1-32 0,1 0 0 0,0-2 0 0,-8 0-128 0,0 0-32 16,0 0 0-16,43 5 0 0,-43-5-240 0,0 0-48 15,41 10-16-15,-41-10 0 16,0 0-224-16,44 12-48 0,-44-12-16 0,0 0 0 0,0 0-176 15,41 20 0-15,-36-14 0 0,-3 0 0 0,-2 2 128 16,-3-1-128-16,-1 1 0 0,-4 1 128 0,-3 3-128 16,-4 2 0-16,-4 0 0 0,-1 1 128 0,-1 0 720 15,0 0 144-15,0 1 32 0,-1-1 0 16,3-1-1664-16,0-2-336 16,3 0-64-16,4-3-13440 0</inkml:trace>
  <inkml:trace contextRef="#ctx0" brushRef="#br0" timeOffset="12812.08">10944 6484 3967 0,'-1'-5'0'0,"1"2"176"0,-1 0-48 0,0 2-128 0,1-1 0 0,0 2 0 15,0-2 0-15,-1 1 0 0,0-3 1776 0,0 1 240 16,-1 1 48-16,0-3 16 0,1 2-224 0,-1 1-32 0,1 0-16 16,0 2 0-16,0 0-352 0,0 0-80 15,0 0-16-15,0 1 0 0,1 0-272 0,0-1-64 0,2 2-16 0,0-1 0 16,0 1-304-16,2 0-64 0,2-1-16 0,0 1 0 16,3-2-112-16,-9 0-32 0,0 0 0 0,38 0 0 15,-26-3-192-15,2 1-32 16,1 0-16-16,3-1 0 0,0-1-80 0,0 1-16 0,0-2 0 0,-2 1 0 15,1 1-144-15,-2-2 0 0,-2 2 144 0,-1 0-144 16,0 0 0-16,-2 1 144 0,0 1-144 0,0-1 0 16,-3 2 144-16,-1 0-144 15,-1 2 0-15,-1-1 144 0,-1 2-144 0,0 1 160 16,-3 0-160-16,0 1 160 0,-2 2-160 0,-2 3 160 16,0 0-160-16,0 2 160 0,-2 4-32 0,0 0 0 0,1 3 0 0,-1 2 0 15,0 1 0-15,-1 3 0 0,1 2 0 0,-2 4 0 16,1 0-128-16,0-3 0 0,-2 3 0 0,0 1 128 15,-2 5-128-15,1 1 0 0,-1-3 0 0,3-2 0 0,1-6 0 16,0-4 0-16,3-4-128 0,-1-4 128 16,1-4-1216-16,1-1-160 0,2-3-32 0,-2-3-16 15,1-1-1184-15,1 0-224 0</inkml:trace>
  <inkml:trace contextRef="#ctx0" brushRef="#br0" timeOffset="13071.98">10977 6816 5919 0,'-2'-2'128'0,"1"1"16"0,1 1 16 15,0-2 32-15,1 2-192 0,0-2 0 0,2 1 0 0,0-1 0 0,3 0 2368 0,4-3 432 16,4 0 80-16,4-2 32 0,2-2-336 0,3-1-64 15,3-1-16-15,4-1 0 0,2-1-80 0,3 0-32 16,-1 3 0-16,0-2 0 16,1 1-2512-16,-4 1-512 0,-1 2-112 0,-4 0-8848 15,-2 2-1792-15</inkml:trace>
  <inkml:trace contextRef="#ctx0" brushRef="#br0" timeOffset="15524.89">12035 6703 8287 0,'-3'1'736'0,"1"-1"-592"15,1 2-144-15,1-2 0 0,0 0 1008 0,-1 0 160 0,-1 3 48 0,-1-3 0 16,-1 3 384-16,1-1 96 0,-1 0 16 0,1 0 0 15,1-1-80-15,0 1-16 0,2-2 0 0,1 2 0 16,1-2-336-16,2-2-64 16,0 2 0-16,3-2-16 0,1-1-288 0,2 1-48 0,2-1-16 0,0-1 0 15,1 1-288-15,1-1-64 0,0 1-16 0,0-2 0 16,-1 1-272-16,0-1-48 0,0 2-16 0,1-1 0 16,-2-1-144-16,0 0 0 0,-1 1 0 0,0 1 0 15,-1-1 0-15,-1 1 0 0,-1 1 0 0,-1-1 0 16,-1 1-832-1,-2 2-128-15,0-3-48 0,-1 1 0 0,-2 2-1920 0,-1-1-384 0</inkml:trace>
  <inkml:trace contextRef="#ctx0" brushRef="#br0" timeOffset="15768.94">12192 6529 4607 0,'-4'-7'192'0,"1"0"64"15,1 2-256-15,1 1 0 0,0 3 0 0,1 1 0 16,0-2 1264-16,-1 1 208 0,0-1 32 0,0 2 16 0,-1 1 336 0,1 6 80 0,-1 0 16 0,1 7 0 15,-1 5-368-15,1 2-80 0,-1 1-16 0,-2 4 0 16,1 0-592-16,-1 2-112 0,-1 1-16 0,1-3-16 16,1-3-416-16,0-4-80 0,1 0 0 0,0 0-16 15,1-2-32-15,1-3 0 16,1 0 0-16,1-4 0 0,2-2-16 0,-1-2 0 0,2-1 0 0,1-3 0 16,0-2 64-16,1 0 0 15,1-4 0-15,0 1 0 0,1-3-112 0,1 0-16 0,2-5 0 0,1 1 0 16,-1 0-560-16,1-2-112 0,3-3-32 0,0-2-11664 15</inkml:trace>
  <inkml:trace contextRef="#ctx0" brushRef="#br0" timeOffset="15949.61">12497 6444 3679 0,'0'0'320'0,"-1"2"-320"0,1-1 0 0,-1 0 0 0,1 2 1920 15,0-1 304-15,0 0 64 0,0 1 16 0,0 2 304 0,-1 2 64 16,1 2 16-16,0-2 0 0,1-2-928 0,1 0-176 15,0-1-48-15,1-2 0 0,1 1-720 0,1-3-160 16,-1 0-16-16,2 0-16 16,0 0-624-16,0 0-336 0,0 0 32 0,-1 0-12496 0</inkml:trace>
  <inkml:trace contextRef="#ctx0" brushRef="#br0" timeOffset="16092.55">12522 6645 3679 0,'-5'5'320'0,"2"-1"-320"0,-1 1 0 0,2 0 0 0,0-3 1600 0,1 0 240 0,-1 4 48 0,0 0 16 16,-3 6-64-16,-2 2-16 15,1 3 0-15,0 0 0 0,2-3-1136 0,0 0-240 0,2-2-32 0,0 0-16 16,3-4-560-16,1-2-112 0,2 1-32 0,0-4-7632 16</inkml:trace>
  <inkml:trace contextRef="#ctx0" brushRef="#br0" timeOffset="16662.11">12642 6619 7071 0,'8'-15'144'0,"-3"6"48"0,-1 0 0 0,-1 2 16 0,-1 4-208 0,-1 2 0 31,0 0 0-31,1-3 0 0,1 1 2240 0,1-2 384 0,-1 5 96 0,0 0 16 0,-2 5-528 0,-1 4-96 16,0 3-32-16,-1 2 0 0,0 3-736 0,-2 2-160 31,-1 0-32-31,1 0 0 0,0-3-528 0,-1 3-112 0,1-1-32 0,0-3 0 16,1-5-272-16,2 0-48 0,0-3-16 0,0 0 0 0,0-3-144 0,1-1 0 0,0-1 0 0,1-2 0 31,0-2 0-31,1-3 0 0,1-2 0 0,-1 0 0 0,2-5 208 0,-1 0 64 0,1-1 16 0,1-1 0 31,-1 1-160-31,3-4-128 0,-4 1 144 0,2-1-144 16,-1 3 0-16,1-2 0 0,0 2 0 0,-1 1 0 16,1 2 0-16,-2 2 0 0,2 1 0 0,-1 3 0 15,0 5 0-15,0 0 0 0,-1 0 0 0,0 5 0 16,-4-5 160-16,0 0-160 0,8 31 160 0,-6-17-160 15,-1 0 416-15,-1 3-16 0,0 4 0 0,-2-4 0 16,1 2-240-16,-1-1-160 0,0 2 192 0,0-4-192 0,0-2 128 0,1 0-128 16,-1-1 0-16,1-2 0 0,0 0 0 0,1-3 0 15,0-2 0-15,0-3 0 0,1 0 0 0,-1-3 0 16,2 0 0-16,-1-3 0 0,2-1 0 0,-1-1 0 16,2-3 0-16,-1-1 0 0,2-2-128 0,0-1-96 15,2-3-16-15,0-1 0 16,0 2-784-16,0-3-176 0,1 1-16 0,0 1-16 15,-1-1 192-15,2-1 32 0,0 0 16 0,-1 1 0 0,3 2 608 0,-4 2 128 16,1 0 32-16,0 2 0 0,-1 1 224 0,0 4 128 0,-1 3 0 16,-1 0-128-16,-1 4 832 0,0 1 48 15,-1 4 16-15,-1 0 0 0,0 4 96 0,0 3 32 0,-2-1 0 0,1 1 0 16,-1 3-352-16,-1 0-64 0,1 1-16 0,-2-1 0 16,-1-1-272-16,1-1-48 0,1-2-16 0,-1 0 0 15,1 1-80-15,0 0-32 0,1-2 0 0,1 0 0 16,0-1-144-16,1-3 0 0,0 1 0 0,0-4 0 15,1-1-224-15,-1-3-80 0,2 1-16 0,0-2-15104 16</inkml:trace>
  <inkml:trace contextRef="#ctx0" brushRef="#br0" timeOffset="17075.04">13127 6703 9215 0,'-1'4'400'0,"1"-1"96"0,0 1-496 0,0-4 0 16,1 1 0-16,0-1 0 0,0 0 1232 0,1 0 160 15,2 1 16-15,2-1 16 0,2-2-16 0,1 0 0 16,1-1 0-16,1-2 0 0,1 1-320 0,0-1-64 0,1-2 0 0,1-1-16 16,-1 2-176-16,0-2-16 0,-1-1-16 0,-1 0 0 15,-1 0-496-15,-1 1-112 0,-1-2 0 0,-1 1-16 16,-1 1-176-16,-2-1 0 0,-1-3 0 0,-2 3-176 31,-1-3-192-31,-2 2-32 0,-2-1-16 0,0 4 0 0,-1-1-80 0,-1 5-16 0,-2 2 0 0,0 1 0 16,-1 4 512-16,0 2 0 0,0 2 0 0,0 2 160 15,-2 2 112-15,0 4 32 0,2-1 0 16,0 4 0-16,0-3 400 0,1 3 96 16,1-2 16-16,0-1 0 0,1 1 16 0,1 1 16 0,1 0 0 0,2-2 0 15,2-1-144-15,0-5-16 0,0-10-16 0,0 0 0 0,0 0-384 0,0 0-80 16,27 35-16-16,-27-35 0 0,0 0 128 0,34-1 32 15,-20-2 0-15,0-3 0 16,0-1-128-16,2 0-32 0,1-2 0 0,0-1 0 16,-2 0-800-16,3-2-160 0,0 0-48 0,0 1 0 15,-1-1-1408-15,0 1-272 0,2 1-64 0,0-1-9312 16</inkml:trace>
  <inkml:trace contextRef="#ctx0" brushRef="#br0" timeOffset="17423.93">13829 6480 9215 0,'2'-1'816'0,"-2"1"-656"16,1 0-160-16,-1 0 0 0,0 0 2016 0,-1 0 368 0,1 0 80 0,0 0 16 15,-2 1 368-15,-3 3 80 0,-1-2 16 0,-1 3 0 16,-1 2-1328-16,-2-2-256 0,-1 3-48 0,0 0-16 16,-1-1-432-16,0 3-96 15,1-2 0-15,1 1-16 0,0 0-480 0,1 1-80 16,2-1-32-16,0-2 0 0,3 0-160 0,0 0 0 0,2-1 0 0,2 0 0 15,1-1 128-15,2-2-128 16,1 1 0-16,2-1 128 0,-6-3-128 0,0 0 0 0,0 0 0 0,39 13 128 0,-39-13-128 0,0 0 160 16,45 8-160-16,-45-8 160 15,33 1-160-15,-33-1 192 16,33 3-192-16,-33-3 192 0,0 0-16 0,40 5 0 16,-40-5 0-16,0 0 0 0,0 0-176 0,0 0 0 15,0 0 0-15,0 0 128 0,0 0-128 0,0 0 0 0,-1 27 0 16,-11-20 128-16,-2 2-128 0,-1-2 0 0,1-1 144 15,-1 2-144-15,-1-1 128 0,-1 3-128 0,3-3 128 0,2-2-128 16,3-1 0-16,2-1 0 0,1 0 0 0,3-1 0 31,2-2-1568-31,2 0-224 0</inkml:trace>
  <inkml:trace contextRef="#ctx0" brushRef="#br0" timeOffset="17598.2">14453 6818 25791 0,'4'5'1152'0,"-3"-3"224"0,0 1-1104 0,0-1-272 15,0-2 0-15,-1 0 0 0,0 0 560 0,-1 1 48 16,1 0 16-16,-1-1 0 0,-1 0-416 0,-5-2-80 16</inkml:trace>
  <inkml:trace contextRef="#ctx0" brushRef="#br0" timeOffset="20746.31">5609 8383 9215 0,'0'0'816'0,"0"-2"-656"0,0 1-160 0,0 1 0 0,1 0 720 16,-1-2 112-16,0 2 32 0,0-1 0 15,1 0 416-15,-1-1 64 0,0 0 32 0,0 1 0 0,-1 2-240 0,1 1-48 16,0 0-16-16,-1 0 0 0,1 1-240 0,-1 2-32 15,1 2-16-15,-1 3 0 0,1 1-160 0,-1 4-48 16,0 1 0-16,0 3 0 0,0 2-176 0,-1-1-32 16,1-2-16-16,-2 3 0 0,0 1-96 0,1-4 0 15,0 0-16-15,-1 0 0 0,0-1-96 0,0-1-16 16,1-1 0-16,0-6 0 0,2 0 48 0,0-4 0 16,-1 0 0-16,1-3 0 0,0-2-176 0,0-1 128 15,0 0-128-15,1-4 128 0,-1-2 240 0,2 0 32 16,1-4 16-16,-1-1 0 0,2-3-224 0,0-2-32 15,1 1-16-15,1-3 0 0,-1 2-144 0,0 3 0 16,0-2 0-16,0 2 0 0,0 1 0 0,0 0 0 16,1 0 0-16,0 2 0 0,1 1 0 0,-1-2 0 0,1 5 0 0,-1 0 0 15,1 3 0-15,-1 3 0 0,0 1-144 16,-1 1 144-16,0 3 0 0,-5-4 0 0,0 0 0 0,0 0 0 16,18 38 0-16,-15-24-128 0,0-2 128 0,-1 0 0 15,-1 2 0-15,-1-1 0 0,0 1 0 0,-1-1 0 16,0-1 0-16,-1 1 0 0,0-1 0 0,1-3 0 15,-1-1 0-15,1 0 0 0,0-1 0 0,0-2 0 16,0-1 0-16,1-3 0 0,0 1 128 0,0-2-128 16,0 0 0-16,0-3 0 0,2-1 0 0,0-1 0 15,0-2 0-15,2-3 0 0,1-2-128 0,0-2 128 16,1 0-432-16,0 0-16 16,1-5-16-16,0 1 0 0,1 0-528 0,-1-2-96 15,-1 2-32-15,2 0 0 0,-2 3 320 0,2 1 64 0,-2 1 16 16,2 4 0-16,-2 3 544 0,0 1 176 0,-1 2 0 0,1 3 0 15,-2 3 0-15,-1 2 0 0,1 1 0 0,-1 4 144 0,-1 4 368 0,-1 0 80 16,-1 1 16-16,0 1 0 0,-2-1-80 0,1 1-16 16,-1-2 0-16,0-2 0 0,0 2-128 15,0-2-48-15,1 2 0 0,-1-2 0 0,1-2-112 0,0-1-32 16,1-2 0-16,0 1 0 0,1-4-192 0,0 1 0 16,1-2 0-16,0-3 0 15,1 0-384-15,2-2-112 0,0-1-16 0,2-2-11840 16</inkml:trace>
  <inkml:trace contextRef="#ctx0" brushRef="#br0" timeOffset="21509.53">4511 8435 11967 0,'2'-3'1072'0,"-1"1"-864"0,0 2-208 0,-1-1 0 0,0 1 1200 0,0-1 192 16,1 1 32-16,0-2 16 0,-1 0 480 0,0 1 80 16,0 2 32-16,-1 1 0 0,-2 2-416 0,0 1-80 15,0 2 0-15,0 1-16 0,-2 3-560 0,1 3-96 16,0-1-32-16,-2 5 0 0,0 1-464 0,0 5-112 15,0 2 0-15,1 2-16 0,1-1-240 0,0 3 0 16,3 1 0-16,0-2 0 0,2-3 0 0,2-5 0 0,-3-21 0 16,12 33 0-16,-12-33 0 0,0 0 0 15,0 0 0-15,33 32 0 0,-33-32 0 0,0 0 0 0,0 0 0 0,34-6 0 16,-24-1-144-16,-1-2 144 16,0-1 0-16,-2 0-144 0,1-1 144 0,-2-1-192 0,0 3 192 15,-3 1-192 1,1-1-704-16,-1 2-128 0,-1 2-48 0,-1 0 0 15,0 1-1488-15,-2 1-288 0</inkml:trace>
  <inkml:trace contextRef="#ctx0" brushRef="#br0" timeOffset="21907.08">4298 8421 3679 0,'-5'-6'320'0,"2"2"-320"0,1 0 0 0,1 3 0 0,1-1 1344 0,1 2 208 0,0 0 48 0,1-1 0 15,1 0 256-15,2 1 64 0,1-2 16 0,2 2 0 0,4-2-320 16,-12 2-64-16,0 0-16 0,44-3 0 0,-44 3-448 0,41-5-112 16,-17 1-16-1,2-2 0-15,1 0-512 0,-1-3-128 0,0 1 0 0,-2-1-16 0,-2 1-304 0,-3-2 0 16,-2 1 128-16,-1 0-128 15,-3 1 0-15,-1 0 0 0,-2 2 0 0,-1 0-7856 16,-3 3-1584-16</inkml:trace>
  <inkml:trace contextRef="#ctx0" brushRef="#br0" timeOffset="22380.76">4694 8260 7359 0,'1'-5'656'0,"-1"2"-528"0,1 0-128 0,-1 2 0 15,0 1 1328-15,0-2 224 0,1-1 48 0,-1-2 16 16,1 1 416-16,0-1 80 0,-1 2 0 0,0 3 16 16,-1 1-384-16,1 3-80 0,0 3 0 0,0 3-16 15,0 5-480-15,1 3-80 0,1 3-32 0,0 3 0 0,1 4-448 0,-1 1-96 16,2 3 0-16,-2-2-16 0,0 1-272 0,-1-1-48 15,0-2-16-15,-2 1 0 0,1 0-160 0,-2-1 0 16,1-6 0-16,-1-1 0 0,1-2 0 0,-1-3 0 16,1-4 0-16,0-2 0 0,0-3 0 0,0-2 0 15,0-2 0-15,1-2 0 0,-1-1 0 0,1-2 0 16,0-2 0-16,0-2 0 0,1-1 0 0,0-2 0 16,0-1 0-16,1-2 0 0,0-3 0 0,2-2 0 15,0-1 0-15,0-2 0 0,2 2 0 0,0 0 0 16,1 1 0-16,0 3 0 0,2 0 0 0,-2 4 0 15,1 1 0-15,0 4 0 0,0 0-144 0,0 4 144 0,-1 1 0 16,0 1 0-16,-7-1-128 0,0 0 128 0,0 0 0 0,26 33 0 16,-26-33 0-16,9 27-128 0,-5-13 128 0,-3 0 0 15,-1 0 0-15,0 1 0 0,-1 1 0 0,-1-2 0 16,1-2 0-16,-1 0 0 0,0 0 144 0,1-3-144 16,0-1 0-16,1-2 0 0,0-1 0 0,0-2 0 15,0-1 0-15,2-2 0 0,0-2 0 0,0-1-9728 16,1 1-1888-16</inkml:trace>
  <inkml:trace contextRef="#ctx0" brushRef="#br0" timeOffset="22734.37">4921 8534 9215 0,'-2'3'816'0,"1"-3"-656"16,0 2-160-16,1 1 0 0,0-2 1728 0,0 0 304 15,1 2 64-15,1 1 16 0,1 3 208 16,1 1 48-16,-4-8 16 0,0 0 0 0,0 0-1392 0,0 0-288 15,46 30-48-15,-46-30-16 0,0 0-640 0,39-2 0 16,-39 2 0-16,28-10 0 0,-11 3 0 0,-3-1 0 16,-1-1 0-16,-1 1 0 0,-1 0 0 0,-2-1 240 15,-2 4-48-15,-1-2 0 0,-4 1-192 0,0 2 176 16,-1-1-176-16,-3 1 160 0,-1 2-160 0,-2 0 0 16,-2 2 0-16,-3-1 128 0,-1 2-128 0,-1 1 0 15,-2 0 0-15,0 0 0 0,1 3 128 0,0 0-128 0,1 2 128 16,2 0-128-16,0 1 336 0,1 1-16 15,1 2 0-15,1 0 0 0,0 0 432 0,2 1 80 0,0 2 0 16,0 0 16-16,2 2-144 0,1-3-48 16,1 3 0-16,2-2 0 0,2-1-192 0,-3-13-32 0,0 0-16 15,0 0 0-15,30 34-288 0,-30-34-128 0,0 0 0 0,0 0 128 16,52 9-128-16,-52-9 0 0,32-5-192 0,-32 5-10768 16,36-10-2160-16</inkml:trace>
  <inkml:trace contextRef="#ctx0" brushRef="#br0" timeOffset="23994.98">6079 8449 5759 0,'-3'5'512'0,"2"-3"-512"16,1-1 0-16,-1 1 0 0,0-2 0 0,0 0 0 16,1 0 0-16,-1 0 0 0,0 2 0 0,-1-2 0 0,0-2 0 15,1 2 0-15,0 0 0 0,0-3 0 0,1 3 0 0,-1-2 0 0,1 2 0 0,-1-2 0 16,0-1 0-16,1 1 0 0,-1-1 0 0,0 0 0 15,-1 0 944-15,1-2 208 0,-1 2 64 0,1-1 0 16,-1 1 368-16,2-1 64 0,-1 1 16 0,0 1 0 16,1-1-64-16,-1 3 0 0,0 0-16 0,1 0 16 15,-1 3-336-15,0 1-64 0,-1 1-16 0,0 0 16 16,0 2-480-16,1-1-80 0,-1 2-32 0,0-1 16 0,0 1-240 0,-1-1-32 16,0 0-16-16,1 0 16 0,0 0-128 0,0-3-32 15,1 2 0-15,-1-3 16 16,1 0 48-16,0 0 0 0,1-1 0 0,0-2 0 0,0 0 16 0,0 0 0 15,0 0 0-15,0 0 16 0,0-2 0 0,0 0 0 16,0-1 0-16,0 2 16 0,0-2-80 0,1 1-16 16,-1-1 0-16,1 0 16 0,-1 1-224 0,1 0 0 15,-1 2 128-15,0-2-128 0,0 1 0 0,1 1 0 16,-1 0 0-16,0 1 0 0,0 1 0 0,0-2 0 16,0 2 0-16,0-2 0 0,0 2 0 0,0-2 0 15,-1 2 0-15,1 1 0 0,-1-2 0 0,1 1 128 0,-1 1-128 16,1-2 0-16,-1 1 192 0,1 1-64 15,-1 0 0-15,1 1 0 0,-1 1 128 0,1 0 0 0,-1-1 16 16,1 3 0-16,0 0-96 0,0 1-32 0,1-1 0 16,0 2 0-16,2-2-144 0,-1 0 128 15,2 1-128-15,-1-2 128 0,3 2-128 0,0-1 0 16,0-2 144-16,0-1-144 0,0-2 0 0,1 1 144 16,1-3-144-16,1 0 0 0,1-3 144 0,2-1-144 0,-2-1 0 15,-1-4 144-15,2-1-16 0,-1-2-128 0,1 0 192 16,-2-2-64-16,-1-2 0 0,1 2-128 0,-3-3 192 0,-1 0-64 15,-1 3-128-15,-3 1 0 0,-1 0 0 0,-3 3 0 16,-1 1 0-16,-3 0 0 0,-1 2 0 0,-1 2 0 16,-2 2 0-16,-2 1 0 0,0 4 0 0,-1-1 0 0,0 3 0 15,0 3 0-15,0 0 0 0,1 1 0 16,2 1 0-16,0 0 0 0,2 1 0 16,3-1 0-16,0-1-240 0,3 2 32 0,2-1 0 0,2 0 0 15,1-2-832-15,3 0-176 0,1-1-16 16,-6-6-13872-16</inkml:trace>
  <inkml:trace contextRef="#ctx0" brushRef="#br0" timeOffset="24532.09">6407 8435 8287 0,'2'1'736'0,"1"1"-592"0,-1-2-144 16,-2 2 0-16,0-2 1664 0,1 1 320 0,0 2 48 0,2 0 16 15,-1 2-48-15,1-1 0 0,-2 1 0 0,0-4 0 16,-1 1-912-16,0-2-192 15,-1-3-48-15,0-1 0 0,0 1 64 0,1-4 16 0,0 0 0 0,0-3 0 16,0 1-240-16,-1 0-48 0,0-1-16 0,0 1 0 16,0 1-144-16,-1 1-32 15,-2 0 0-15,-1 1 0 0,1 3-112 0,-2-2-16 0,0 3-16 0,-3 1 0 16,1 2-80-16,-2 1-16 0,0 5 0 0,-2-2 0 16,0 4-64-16,1 3-16 0,2 0 0 0,1 1 0 15,-1 1-128-15,3-1 0 16,-1 4 0-16,3-1 0 0,0-1 0 0,1 1 0 0,1 1 0 0,2-3 0 0,1 0 0 0,2-2 0 15,1-3 0-15,-4-9 0 0,0 0 0 0,0 0 0 16,0 0 0-16,0 0 0 0,47 18-128 0,-36-23 128 16,1-2 0-16,1-2 0 0,0-3 0 0,0-2 0 15,0-1 0-15,0-2 0 0,-1 0-144 16,-1-2 144-16,1-2 0 0,-3-1 0 16,0 1-208-16,-2 0 64 0,0 0 16 0,-2 2 0 0,-3-2 128 0,0 2-160 0,-2 0 160 15,-1 0-160-15,-1-4 160 0,-1-2 0 16,-1 3 0-16,-1-1 0 0,1 4 0 0,-2 0 0 0,1 5 0 15,0 4 0-15,1 3 0 0,2 5 128 0,-1 0-128 0,0 0 0 16,1 4 320-16,1 0-16 0,0 0 0 0,0 1 0 31,0 4-80-31,0 0-16 0,1 4 0 0,0 2 0 16,1 6-208-16,0 2 144 0,1 2-144 0,0 4 128 0,0 1 16 0,0 3 0 0,-1 5 0 0,1 2 0 16,-2 0-144-16,0-1 192 0,1-4-192 0,1-4 192 15,1-6-192-15,0-3 0 0,1-4 0 0,0-4 128 16,-4-12-128-16,0 0 0 0,0 0 0 0,0 0 0 15,0 0-1472-15,42 7-192 0</inkml:trace>
  <inkml:trace contextRef="#ctx0" brushRef="#br0" timeOffset="24878.49">6658 8452 7359 0,'-2'2'656'0,"1"-2"-528"0,1 2-128 0,0-1 0 0,1 1 1952 0,-1-2 352 0,1 0 80 0,1 2 16 16,2 3 288-16,-1-4 64 0,-3-1 16 0,0 0 0 16,0 0-1552-16,0 0-304 0,39-1-64 0,-30-3-16 15,2 1-512-15,-1-2-96 0,-1 0-32 0,1 0 0 16,0-1 0-16,-2-2-16 0,0 1 0 0,0 0 0 16,-1-2 0-16,0 2 0 0,-2-3 0 0,-1 3 0 15,-1 2-176-15,-2-2 0 0,-1 1 0 0,-2-2 0 16,-3 1 0-16,0 0 0 0,-3 2 0 0,0-2 0 15,-2 4 0-15,-2 1 0 0,0 0 128 0,-1 4-128 16,1 1 0-16,0 6 0 0,-1 1 0 0,2 4 128 16,0 1 64-16,1 1 16 0,2 3 0 0,-1-1 0 0,3 1 320 15,-1 0 64-15,1 0 16 0,3 0 0 16,2-4-176-16,1 1-48 0,2-4 0 0,1-3 0 0,-3-9-64 0,0 0-32 16,0 0 0-16,0 0 0 0,0 0-144 0,49 19-16 15,-49-19-128-15,28-8 192 0,-14 3-192 0,0-1 0 16,1 0 0-16,2 0-10880 15,-1 2-2240-15</inkml:trace>
  <inkml:trace contextRef="#ctx0" brushRef="#br0" timeOffset="25309.23">7350 8369 21183 0,'-4'2'944'0,"1"-2"192"0,0 0-912 0,2 0-224 0,-1 1 0 0,1-1 0 15,-1 2 1168-15,-1-2 192 0,-1 2 48 0,-3 0 0 16,-1 0-656-16,-1 3-128 0,1 0-32 0,1-2 0 16,0 4-160-16,1 0-48 0,0 2 0 0,1 3 0 15,3 0 576-15,0 2 96 0,0-1 32 0,2 0 0 0,1-3-464 0,1 0-96 16,-2-10-16-16,0 0 0 0,0 0-320 0,0 0-192 15,0 0 192-15,0 0-192 0,41 18 128 0,-30-23-128 16,0-2 0-16,0-3 0 0,2-1 432 0,-1-1-32 16,1 0 0-16,-2-2 0 0,-1 2-240 0,0-2-160 15,-2 2 192-15,-2 0-192 0,-1 1 0 0,-2 1 0 16,-1 0 0-16,-2 1 0 16,0 2 0-16,-4 0 0 0,-1 3 0 0,-2-1 0 0,-1 4 0 0,-2-2 0 15,-1 2 0-15,-2 2 0 0,0 2 128 0,-1 0-128 16,0 0 0-16,1 1 0 0,2 1 0 0,1 1 0 15,2 0 0-15,1 0 0 0,3-1 0 0,0 1 0 16,2 0 0-16,1-3 0 16,3 1-560-16,1-2-112 0,1-2-32 0,3 1-15376 0</inkml:trace>
  <inkml:trace contextRef="#ctx0" brushRef="#br0" timeOffset="25633.26">7792 8208 11967 0,'8'-6'1072'0,"-4"0"-864"0,-1 3-208 0,-2-1 0 0,-1 3 1952 0,1-3 352 16,3-4 64-16,-1-3 0 0,2-4-608 0,-2-1-128 15,-4-1-32-15,-2 4 0 0,-4 3-816 0,-1 0-160 16,-1 4-48-16,-2 2 0 0,-1 2 432 0,-1 1 80 16,0 2 0-16,0 1 16 0,0 2-272 0,1 2-64 15,1-1-16-15,-1 2 0 0,4 1-448 0,0 1-96 16,0 2-16-16,2 0 0 15,-1 2-192-15,2 4 0 0,1-1 0 0,1 3 0 16,1 4 0-16,2 3 0 0,1 3 0 0,1 5 0 16,1 1 0-16,0 3 0 0,0 3 0 0,0 0 0 0,0-3 0 0,0 0-128 0,0 3 128 15,-1 0 0-15,2 2 0 0,0-3 0 0,-1-4 0 16,0-4 0-16,0-6-160 0,-2-2 160 0,0-7-128 0,-2-3 128 16,0-2-208-16,-1-6 32 0,-1-2 16 0,1-2 0 15,-2-2-672 1,-1-3-144-16</inkml:trace>
  <inkml:trace contextRef="#ctx0" brushRef="#br0" timeOffset="25813.41">7569 8328 5519 0,'-3'5'496'0,"2"0"-496"0,1 2 0 0,1-2 0 0,1-1 2480 0,0-1 400 0,0 4 64 0,2 0 32 16,-4-7-576-16,0 0-112 0,33 48-32 0,-33-48 0 15,0 0-1200-15,48 31-240 16,-48-31-48-16,37 2-16 0,-37-2-304 0,42-8-48 0,-19 0-16 0,-1 0 0 16,0-2-176-16,1-1-32 0</inkml:trace>
  <inkml:trace contextRef="#ctx0" brushRef="#br0" timeOffset="27535.19">8660 8165 8111 0,'-2'2'0'16,"1"-1"0"-16,1 1 0 16,0-2 0-16,0 0 0 0,-1 2 0 0,1-2 0 0,-2 2 0 0,0 3 0 0,-1-3 0 15,1 2 0-15,0-3 0 0,1 1 0 0,0 1 0 16,1-3 0-16,0 0 0 0,0 0 0 0,0 0 0 16,0 0 0-16,0-3 0 0,0 1 0 0,0 0 0 15,0 2 0-15,0-3 0 0,0 3 0 0,0 0 0 16,0-2 0-16,0 2 0 0,-1 0 0 0,0 0 0 15,1 0 656-15,-1 0 192 0,0 0 48 0,0 0 0 16,1 2 64-16,-1-2 0 0,0 1 0 0,0 1 0 16,0-2-160-16,1 0-32 0,-1 1-16 0,1-1 16 0,-1 1-288 0,1-1-48 15,0 0-16-15,0 0 16 16,0 2-112-16,0-2-32 0,0 0 0 0,0 0 16 16,1 0 208-16,-1-2 64 15,0 2 0-15,0 0 0 0,0 0-128 0,0 0-16 16,0 0-16-16,0 0 16 0,0 0-176 0,-1 0-16 15,1 0-16-15,-1 0 16 0,1 0-48 0,0 0-16 16,0 2 0-16,0-2 16 0,0 0-192 0,0 0 128 16,0 0-128-16,0 0 144 0,0 1-144 0,0-1 0 15,0 0 0-15,0-1 0 0,1 1 0 0,-1 0 0 16,1 0 0-16,0-2 0 0,0 2 160 0,0 0 80 0,0 0 16 0,-1 0 0 16,0-1 64-16,1 1 0 0,-1-1 0 0,1 1 0 15,-1 0 32-15,1-2 16 0,-1 2 0 0,0 0 0 16,0-1 32-16,-1 1 16 0,1 1 0 0,-1-1 0 15,0 2-128-15,0-2-32 0,1 0 0 0,-1 0 0 16,0 1-112-16,-1 0-16 0,1-1-128 0,1 2 192 16,-2-1-32-16,1 1-16 0,0-2 0 0,0 0 0 15,1 0 16-15,0 0 0 0,0 0 0 0,0 0 0 16,0 0-32-16,0-2-128 0,1 1 192 0,0 1-64 16,0 0 64-16,0-2 0 0,0 2 0 0,0-1 0 15,1 1 16-15,0 0 16 0,0 0 0 0,0 0 0 16,1 1 96-16,-1-1 0 0,2 0 16 0,0 0 0 15,0 0 96-15,2 0 16 0,0 0 0 0,3-2 0 16,1 2-48-16,1-3 0 0,0 1 0 0,2-1 0 0,0-1-208 16,0-1-64-16,0 0 0 0,0 1 0 0,-1-1-128 0,-1-1 0 15,1 1 144-15,-3-1-144 0,0 4 0 0,-2-3 0 16,1 1 0-16,-3 1 0 0,-1 1 0 0,-1 0 0 16,-1 1 0-16,-1 1-128 15,-2 1-448-15,0 1-96 0,-2-1-16 0,0 2 0 16,0-2-1360-16,-2 3-256 0,0-1-64 0,1-1-16 15,-1 2 144-15,-1-1 48 0,0 0 0 0,0-1 0 16,1-1 832-16,-1 0 160 0,3 1 48 0,-2-1 0 0,1 1 848 0,0 0 304 0,0 1-192 16,-1-1 192-16,2 3 256 0,-1-3 128 15,0 1 48-15,1 0 0 0,0 0 544 0,-1 2 112 0,0-1 32 0,0 0 0 16,-2 3 80-16,0-1 16 0,1 3 0 0,-1 0 0 16,0 2-128-16,0 1-32 0,0 0 0 0,-1 2 0 15,1 3-160-15,-2 1-48 0,1 2 0 0,0-1 0 16,1 2-400-16,1-2-64 0,3 0-32 0,0-3 0 15,2-1-32-15,0 1 0 0,1-3 0 0,-1-13 0 16,0 0-64-16,0 0 0 0,19 37-16 0,-19-37 0 16,0 0-240-16,0 0 0 0,0 0 0 0,44 17 0 15,-34-17 0-15,0-3 0 0,1-2 0 0,-2 1 0 16,3-3 0-16,-3 0 0 0,1-1 0 0,-1 1 0 16,0-1-576-16,0-2-16 0,-1 2 0 15,0 0 0-15,-1 0-768 0,-1 1-160 0,-1-1-16 0,-1 1-16 16,0 0-240-16,-2 3-32 0,-1-3-16 0,-1 2 0 15,-1 0-16-15,-1 2-16 0,-2-1 0 0,-1 0 0 16,-1 0 0-16,-2 1 0 0</inkml:trace>
  <inkml:trace contextRef="#ctx0" brushRef="#br0" timeOffset="27702.9">8687 8354 5519 0,'-15'0'240'0,"9"0"64"0,3 1-304 0,2 1 0 16,0-2 0-16,1 0 0 0,-2 2 992 0,0 1 144 15,0 3 16-15,0 0 16 0,1 1 816 0,3 0 144 16,1-3 48-16,3 1 0 0,-6-5-144 0,0 0-32 15,0 0 0-15,44 0 0 0,-30-5-688 0,1-1-144 16,1 0-16-16,0-2-16 0,0 0-768 0,-2-1-160 16,1 2-16-16,0-2-16 15,2 0-560-15,-1 0-128 0,-2 1 0 0,2-1-12080 0</inkml:trace>
  <inkml:trace contextRef="#ctx0" brushRef="#br0" timeOffset="27935.79">9032 8231 11055 0,'-1'0'480'0,"0"0"112"0,1 1-464 0,-1 1-128 0,1-2 0 0,0 2 0 16,-1-1 1024-16,1 2 192 0,0 1 48 0,0 2 0 16,1 4 464-16,1-1 80 0,0 3 32 0,1 0 0 15,-3-12-144-15,0 0-32 0,16 35 0 0,-16-35 0 16,0 0-320-16,24 34-80 0,-24-34-16 0,0 0 0 0,0 0-608 0,32 38-112 15,-32-38-16-15,0 0-16 0,0 0-352 0,0 0-144 16,28 35 128-16,-24-30-128 0,-1-1-176 0,0-3-112 16,1 1-32-16,-2-2-14784 15</inkml:trace>
  <inkml:trace contextRef="#ctx0" brushRef="#br0" timeOffset="28115.08">9169 8288 10127 0,'-6'8'448'0,"0"-2"96"0,1 0-544 0,0-1 0 16,3-1 0-16,-1 0 0 0,-1 1 1200 0,-4 5 128 0,-5 4 16 0,-4 4 16 15,-3 4-352-15,1-3-80 0,1 0-16 0,4-5 0 16,2-2-192-16,4-5-32 16,1 0-16-16,4-4 0 0,1-1-672 0,2-2 0 0</inkml:trace>
  <inkml:trace contextRef="#ctx0" brushRef="#br0" timeOffset="29191.58">9333 8390 11967 0,'5'0'528'0,"-1"0"112"16,-1 0-512-16,-2 0-128 0,1 0 0 0,-1-2 0 0,1 2 1920 0,0-3 336 15,2-1 80-15,0-1 16 0,2 0-688 0,-1-2-144 16,0 0-32-16,-1-2 0 0,0 1-624 0,-1 1-128 16,1-2-32-16,-1 1 0 15,-1 0-80-15,0 1-32 0,-1 1 0 0,-1-1 0 0,-1 0-432 0,-1 2-160 0,1 1 0 0,-3-2 144 16,0 4-144-16,0 0 0 0,-2 0 0 16,0 0 0-16,-1 4 208 0,0 0-32 0,0 0-16 0,1 1 0 15,-2 4-32-15,1-2 0 0,0 3 0 0,1 0 0 16,0 1-128-16,0 1 0 15,1 4 0-15,0 0 0 0,-1 3 0 0,-1 0 0 16,3 0 0-16,-1 2 0 0,1-1 0 0,1-3 0 16,0 1 0-16,2-4 0 0,1 0 0 0,1-5 0 15,1 0 0-15,1-2 0 0,1-4 0 0,1-1 0 16,0-1 0-16,1-3 0 0,1-2 0 0,1 0 0 0,0-2-144 16,2-2 144-16,-1-1-352 0,0-1-16 0,0 0 0 15,0 0 0-15,-1 1 0 0,0-1 0 0,0 2 0 0,-2-2 0 16,0 2 368-16,-2 2 0 0,-1 0-144 0,0 3 144 0,-1 0 0 0,-1 3 0 15,0 1 0-15,0 1 0 16,-2 1 0-16,1 1 0 0,-2 3 144 0,1 2-144 16,0 1 576-16,-1 1 48 0,0 0 0 0,0 1 0 0,2 2-224 0,-1-2-32 15,0 1-16-15,1-2 0 0,0 1-160 0,1-3-48 16,0 0 0-16,2-2 0 16,1-2-144-16,1-1 0 0,-1-1 0 0,2-2 0 15,-1-1 0-15,1-3 0 0,0 0 0 0,3-2 0 16,-1 0 160-16,1-4-160 0,1 0 192 0,0-1-192 0,-1 1 0 0,1-1 0 0,0 0 0 0,-1 0 0 31,1 0-416-31,-1-1-32 0,0 1-16 0,-1 2 0 16,-1 0 288-16,0 1 176 0,-1 3-192 0,-3 2 192 0,0 2 0 0,0 2 0 0,0 2 0 0,-2 2 0 15,-1 2 224-15,1 1 48 16,-1 1 16-16,-1 1 0 0,1 2 192 0,-1 1 32 0,-1 2 16 0,0 0 0 16,0-2-288-16,-1 1-64 0,2 0-16 0,-1-1 0 15,1-1-160-15,-1-2 192 16,1 0-192-16,1-4 192 0,0-1-192 0,0-1 0 0,1-1 144 0,0-4-144 15,0 2 0-15,0-3 0 16,1-1 0-16,1-3 128 0,1 2-128 0,0-5 0 0,0 1 0 0,2-1 128 16,-1 1-128-16,0-1 0 0,1-2 0 0,1 0 0 15,1-2-320-15,0 0-48 0,-1 2 0 0,0 0 0 16,0 1-64 0,0 1-16-16,-1 1 0 0,0-1 0 0,1 4 288 0,-2 1 160 0,-1 3-192 0,0 1 192 0,-1 2 0 15,0 0 0-15,-2 4 0 0,0 0 0 0,1 2 224 16,-2 2 96-16,1 3 32 0,-1-1 0 0,0 2 32 0,-1 1 16 15,0 0 0-15,0 0 0 0,0 1-160 0,0-1-48 16,0-2 0-16,0-2 0 0,0 1-64 0,0-1-128 16,1-5 176-16,0 2-176 0,1-5 128 0,0 0-128 15,0-2 0 1,0 0 0-16,2-2 0 0,0 0 0 0,0-3 0 16,1 0 0-16,0-1 0 0,1-1 0 0,-1-1 0 0,2-2 0 15,0 1-400 1,1-3-48-16,0 0 0 0,0 0 0 0,0 0-320 0,1 0-80 15,-1-4-16-15,1 0 0 0,0 2 240 16,0-1 48-16,1-1 16 0,-2 3 0 0,0 1 240 0,0 3 64 0,-2 2 0 0,-1 5 0 16,0-1 256-16,0 1 128 0,-3 4-128 0,0 1 192 0,1 1 512 15,-2 2 80-15,-1 2 32 0,1 2 0 0,-1 3-112 16,0-1 0-16,1 0-16 0,-1 2 0 0,1 1-256 0,-1-1-48 16,2 1-16-16,0-1 0 0,-1-1-96 0,3-2-16 15,-3-11 0-15,0 0 0 0,0 0-96 0,17 33-32 16,-17-33 0-16,0 0 0 0,0 0-128 0,0 0 0 15,0 0 0-15,0 0 0 0,44 14 0 0,-39-18 0 16,1-3 0-16,-1 2 0 0,2-2-336 0,-2 2 48 16,2-4 16-16,-2 2 0 15,1 1-1312-15,-1-2-256 0,2 0-48 0,-1-1-12080 0</inkml:trace>
  <inkml:trace contextRef="#ctx0" brushRef="#br0" timeOffset="29428.74">10032 8196 10127 0,'2'-10'448'0,"-1"5"96"0,0 0-544 0,-1 3 0 0,1 1 0 0,-1 1 0 16,1 0 1888-16,-1-1 272 0,1 1 48 0,1 1 16 16,-1 0 464-16,1 6 80 0,-1-2 32 0,0 5 0 15,0 0-1280-15,0 3-256 0,-1 2-48 0,0 1-16 16,1 3-528-16,-1 0-96 0,0 2-32 0,0 1 0 0,0 4-32 16,1-2 0-16,-1 4 0 0,0-2 0 0,-1-2-208 0,2-3-48 15,-1 1-16-15,0-4 0 0,0-1-240 0,1-2 0 16,0 1 0-16,0-4 0 0,-1-12 0 15,3 24 0-15,-3-24 0 0,0 0 0 16,0 0-272-16,0 0 0 0,0 0 0 0,0 0 0 16,0 0-2208-16,0 0-432 0,0 0-96 0,0 0-10016 0</inkml:trace>
  <inkml:trace contextRef="#ctx0" brushRef="#br0" timeOffset="29964.85">10038 8214 7775 0,'-1'-4'160'0,"1"2"32"0,0 0 16 0,0 4 32 0,0-2-240 0,1 0 0 0,0-2 0 0,0 1 0 16,1-1 2112-16,2 1 368 0,-1-1 80 0,1 1 0 16,2 0-736-16,-1 1-160 0,2-2-16 0,0 0-16 15,0 1-656-15,1-1-128 0,0-1-16 0,-8 3-16 16,0 0-368-16,0 0-64 0,36-2 0 0,-36 2-16 16,0 0-208-16,0 0-32 0,0 0-128 0,0 0 192 15,0 0-192-15,20 38 0 16,-24-30 128-16,-1 1-128 0,-3 2 144 0,0-1-16 0,-1 2 0 0,-1-2 0 31,-2 4-128-31,2-4 128 0,0 1-128 0,1-2 128 0,1 1-128 0,1-3 0 0,0 0 0 16,3-2 128-16,0 0-128 0,2-3 0 0,1 0 144 0,2-2-144 0,1 0 0 0,1 0 0 15,1-2 0-15,2 0 0 0,1-3 0 16,0 0 0-16,2-2 0 0,2-2 0 0,0-1-144 16,2 0 0-16,1-4 0 0,1 2 0 0,-1-2-144 0,2 0-32 15,1 0 0-15,-2-3 0 16,2 1 320-16,-3 0 0 0,1 1-128 0,-2-4 128 15,-2 2 0-15,-1-1 176 0,0 0-32 0,-1-2 0 0,-2 0 176 0,-2-1 16 16,-1 0 16-16,-1-1 0 0,-2 6-96 0,1-3-32 0,-2 2 0 16,0 3 0-16,0 0 96 0,-1 4 0 15,0 0 16-15,0 4 0 0,0 1 304 0,0 2 64 0,0 1 16 16,0 1 0-16,0 2-256 0,1 1-48 0,-1 3-16 0,0 2 0 16,1 3 112-16,0 2 0 15,0 4 16-15,0 6 0 0,1 1-160 0,-1 4-48 0,0 5 0 0,0 0 0 16,0 0-32-16,0-2-16 0,-1 1 0 0,0-4 0 15,1-3-32-15,-1 1-16 0,1 1 0 0,0-1 0 16,0-3-224-16,1-2 128 0,0 0-128 0,0-6 0 16,-1-14 0-16,5 24 0 15,-5-24 0-15,0 0 0 0,0 0 0 0,0 0-208 0,0 0 32 0,0 0-11456 16,38 2-2288-16</inkml:trace>
  <inkml:trace contextRef="#ctx0" brushRef="#br0" timeOffset="30330.34">10465 8208 19343 0,'-1'4'848'0,"0"1"192"0,1-2-832 0,0 0-208 15,1-2 0-15,-1 1 0 0,1-2 1472 0,1 3 240 16,1 0 48-16,-3-3 16 0,0 0-592 0,0 0-112 0,0 0-32 0,38 9 0 16,-38-9-144-16,0 0-16 15,27-5-16-15,-17 0 0 0,-1 0-144 0,-2 1-16 0,2-1-16 0,-3 0 0 16,1 1-528-16,-3-2-160 0,0 0 0 15,-1-2 0-15,-1 2 0 0,-2 0 0 0,1-2 0 16,-3 0 0-16,0 1 0 0,-2 0 0 16,-1-1 0-16,-2 2 0 15,-1-1-256-15,-1 3 64 0,-2 3 0 0,2 1 0 16,-1 2-128-16,1 3-32 0,1 2 0 0,0 1 0 0,0 3 176 16,1 3 48-16,0 0 0 0,2 3 0 0,0 2 544 0,2 2 112 15,-1 1 32-15,1-3 0 0,2 2 128 0,1-2 16 16,0-19 16-16,5 33 0 0,-5-33-144 0,0 0-16 15,0 0-16-15,29 36 0 0,-29-36-368 0,0 0-176 16,0 0 160-16,46 2-160 0,-46-2 0 0,27-9 0 16,-12 4 0-16,-1-3 0 15,-1 2-768-15,1-4-240 0,1 3-48 0,-2-2-15392 16</inkml:trace>
  <inkml:trace contextRef="#ctx0" brushRef="#br0" timeOffset="30786.03">10903 8044 15663 0,'-2'0'1392'0,"1"1"-1120"16,1-1-272-16,0 0 0 0,0 1 1872 0,1-1 320 0,0 0 64 0,0 0 16 15,1 0-736-15,3 0-128 0,-5 0-48 0,0 0 0 16,22-6-496-16,-22 6-96 0,0 0-32 0,32-6 0 15,-32 6 160-15,0 0 16 0,32-2 16 0,-32 2 0 16,0 0-432-16,0 0-96 0,0 0-16 0,0 0 0 16,0 0-384-16,37 21 0 0,-37-16 128 0,-1 0-128 15,-2 2 0-15,-1-3 0 0,-1 4 0 0,-3-3 0 16,1 2 144-16,-3 0-144 0,1 0 160 0,-1 0-160 0,1-1 160 0,-2 0-160 16,1 1 160-16,2-3-160 0,0 2 128 15,2-2-128-15,1 1 0 0,3-3 0 0,0 3 144 16,2-5-144-16,2 3 128 0,0 1-128 0,2-3 0 15,-4-1 0-15,0 0 0 0,0 0 0 0,0 0 0 0,44 8 0 16,-44-8 0-16,0 0 0 0,34 1 0 16,-34-1 0-16,0 0 0 0,0 0 0 0,44 7 0 0,-44-7 0 15,0 0 0-15,0 0 0 0,41 12 0 0,-41-12 0 16,0 0 176-16,0 0-176 0,0 0 288 0,0 0-32 16,0 0-16-16,0 0 0 0,35 30 32 15,-38-25 16-15,-3 2 0 0,-1-1 0 0,-1 0 32 16,-3 2 0-16,-1 1 0 0,-3 0 0 0,-1 3-176 0,-2-2-16 0,0 1-128 15,-2-1 192-15,1-1-192 0,0-1 0 16,1-4 0-16,4 1-12032 0,2-5-2464 16</inkml:trace>
  <inkml:trace contextRef="#ctx0" brushRef="#br0" timeOffset="33985.87">12095 7973 8287 0,'1'-1'736'0,"0"0"-592"0,0 1-144 0,-1-1 0 16,1 1 784-16,0 0 128 0,0-2 32 0,1 0 0 15,1 0 144-15,2-1 48 0,0 0 0 0,-2 1 0 16,2 0-160-16,-1-1-16 0,0 2-16 0,0 0 0 16,0 1-192-16,-1 1-48 0,-1 0 0 0,1 2 0 15,0-1-240-15,-1 3-48 0,1 0-16 0,-2-3 0 16,1 3-272-16,0 0-128 0,0-1 0 0,-1-1-10256 16</inkml:trace>
  <inkml:trace contextRef="#ctx0" brushRef="#br0" timeOffset="34168.67">12096 8132 8287 0,'-2'2'736'0,"1"-1"-592"0,1 2-144 0,0-2 0 0,0 1 672 0,-1 4 96 15,0 2 32-15,-1 2 0 0,0 2 368 0,0 5 80 16,-1 1 16-16,1 1 0 0,2-4-384 0,-1 1-80 15,0-2-16-15,2-2 0 0,0 0-448 0,0-5-80 16,3-1-32-16,2-3-8688 0</inkml:trace>
  <inkml:trace contextRef="#ctx0" brushRef="#br0" timeOffset="34584.83">12518 7954 16575 0,'1'0'736'0,"-1"-2"160"0,1 1-720 0,-1 1-176 0,0 0 0 0,-1 1 0 15,0 1 1232-15,0-2 224 0,-1 2 32 0,-3 1 16 16,-2 2-368-16,-1 1-80 0,-2 2-16 0,-1 1 0 16,-1 0-96-16,-1 1-32 0,-1 2 0 0,-1 0 0 15,1 0-80-15,-1-1-32 0,0 2 0 0,0-2 0 16,1 1-336-16,0-3-64 0,2 1-16 0,0-1 0 15,2-2-160-15,1-1-32 0,2 0-16 0,1 0 0 16,2-2 112-16,2-2 32 0,1 3 0 0,1-3 0 16,2 1-128-16,0-1-32 0,3 0 0 0,1-2 0 0,-6 0-160 0,0 0 0 15,0 0 0-15,42 3 0 0,-42-3 128 0,0 0 32 16,50 3 16-16,-50-3 0 0,37 5-176 16,-37-5 128-16,40 8-128 0,-40-8 128 0,38 12-128 0,-38-12 0 15,0 0 0-15,48 22 0 0,-48-22 0 0,0 0 0 16,0 0 0-16,30 35 0 0,-28-28-128 0,-3 0 128 15,-1 1 0-15,-3 1 0 0,-2-2 0 0,-1 1 0 16,-1-2 0-16,-3 1 0 0,0-2 0 0,-1-2 128 16,0 1-128-16,-1-4 0 0,2 1 0 0,-1-2 0 15,2-1 0-15,2-3 0 16,3 3-1072-16,3-3-240 0</inkml:trace>
  <inkml:trace contextRef="#ctx0" brushRef="#br0" timeOffset="35588.94">13532 7823 13823 0,'0'0'1216'0,"0"0"-960"16,0 0-256-16,0 0 0 0,0 0 976 0,0 0 160 15,-1 0 16-15,0 0 16 0,0-2 96 0,-1 2 16 16,0 0 0-16,-1 2 0 16,0-2-352-16,-2 0-64 0,1 0-16 0,-1 0 0 0,-1 0-112 0,-2 0-32 15,1 0 0-15,-3 1 0 0,0 1 832 0,-1-2 176 16,-1 1 16-16,-1 0 16 15,0 1-1744-15,0 1-384 0,1-1-64 0,1 1-16 0,1-1 768 0,-1-1 144 16,3 0 48-16,0 1 0 0,0 1-80 0,3-2-16 16,0 1 0-16,1 0 0 0,1-2-240 0,0 1-160 15,1 0 192-15,1-1-192 0,0 2 0 0,1-2 0 16,-1 3 0-16,1-1 0 0,1 1 0 0,0-1 0 0,0 0 0 0,0 3 0 16,0-2 128-16,0 1-128 15,1 1 0-15,-1 0 0 0,0 2 144 0,0 0-144 0,0 0 0 0,0 2 144 16,0 1-144-16,0 0 0 15,-1-10 0-15,1 26 0 0,-1-11 0 0,0 0 0 0,0 2 0 0,-1-2 0 0,1 3 0 0,-1-1 0 16,0 0 0-16,1-1 0 16,-1-2-128-16,1 0 128 0,-1-2 0 0,1-1 0 0,-1 0 0 15,1-1 0-15,-1 1 0 0,0-2 0 0,0 2-128 16,1-4 128-16,-1 1 0 0,1-3 0 0,0 0 0 0,0 0 0 16,1-2 0-16,0 1 0 0,0-4 0 15,0 1 0-15,1 0 0 0,0-2 0 0,1 0 0 0,1-1 0 16,-1-1 0-16,1 1 0 15,0-1 0-15,1 0 0 0,2-1 0 0,-1 0 0 16,1 1 0-16,1 1 0 0,2 0 0 0,1-1 0 0,-11 3 352 0,0 0-16 16,35-3 0-16,-35 3 0 0,0 0-208 0,36-2-128 0,-36 2 128 0,0 0-128 15,0 0 0-15,36 6 0 16,-36-6 0-16,0 0-11264 0,0 0-2192 16</inkml:trace>
  <inkml:trace contextRef="#ctx0" brushRef="#br0" timeOffset="35904.41">13878 7821 911 0,'2'-7'0'0,"-1"3"0"0,0 1 0 0,0 1 0 15,0 2 2944-15,-1 0 512 0,1 0 112 0,0 2 16 16,0-2-1024-16,0 3-208 0,0 2-48 0,-1 1 0 16,-1 1-640-16,0 5-144 0,-2 0-32 0,1 2 0 0,-1 2-160 0,-1 1-48 15,2 4 0-15,-2 3 0 0,1 2-464 0,-2-2-112 16,1 2 0-16,0-2-16 0,0 0-320 0,1-5-64 16,1 0-16-16,2-3 0 15,0-16-288-15,0 26 0 0,0-26 0 0,0 0 0 0,0 0 0 0,13 37 0 16,-13-37-144-16,0 0 144 31,0 0-1408-31,0 0-192 0,35 0-32 0,-26-6-12416 0</inkml:trace>
  <inkml:trace contextRef="#ctx0" brushRef="#br0" timeOffset="36300.37">14187 7754 13823 0,'2'0'1216'16,"-1"-2"-960"-16,0 2-256 15,-1 2 0-15,0-2 1472 0,-1 1 256 0,1 1 64 0,0 1 0 0,0 1-256 0,-2 3-32 16,-1 0-16-16,-3 4 0 0,1 2-432 0,-3 0-96 31,1 2 0-31,-2 0-16 0,2 2 128 0,0 1 16 16,-2 2 16-16,1 1 0 0,0 4-384 0,0-1-80 16,2 0 0-16,0 1-16 0,3 0-304 0,1-4-48 0,1 0-16 0,1-1 0 0,0-20 32 0,5 28 0 31,-5-28 0-31,0 0 0 0,0 0-288 0,0 0 0 15,36 29 128-15,-36-29-128 0,0 0 0 0,33-5 0 16,-22 0 0-16,0-2 0 0,0-1 0 0,-1-1 160 0,1 0-160 16,-3-1 192-16,-1 1-192 0,-2-1 128 15,-1 1-128-15,-2-1 128 0,-2 3-128 0,-1-1 0 0,-3 2 0 16,-2 1 0-16,0 4 0 0,-3 0 0 0,-2 3 0 16,-1 3 0-16,-2 0 0 0,1 2 0 0,-2 1 128 0,1-1-128 15,1 1 0-15,1 0 0 0,1-1 0 0,2-2 0 16,2-1 0-16,0 1 0 0,3-2 0 0,0 0 0 15,1-2 0-15,2-1 0 0,1 0 0 0,1-2 0 16,1 0-688-16,2 1-112 0,0-3-32 16,2 1-15168-16</inkml:trace>
  <inkml:trace contextRef="#ctx0" brushRef="#br0" timeOffset="36907.36">14546 8002 11967 0,'-2'-3'1072'0,"1"1"-864"0,1 1-208 0,-1 1 0 0,1-2 1760 0,0 2 304 16,0 0 64-16,-1-1 16 0,0 0 608 0,1 1 112 16,-1 0 16-16,-1 0 16 0,1 2-1360 0,-1 1-288 15,0 2-48-15,0 3-16 0,-1 0-480 0,0 2-80 16,1 4-32-16,1 0 0 0,-1 1-240 0,1-2-48 16,0 1-16-16,1 0 0 15,0-14-288-15,4 24 128 0,-4-24-128 0,0 0 0 0,0 0 0 0,0 0 0 0,0 0 0 0,32 27 0 16,-32-27 0-16,0 0 0 0,28-8 0 0,-19 1 0 15,2-2 320-15,-1-1 0 16,2-1 0-16,-2-1 0 0,0-2-192 0,-1 0-128 0,-1 1 192 0,-2-1-192 16,-1 2 144-16,-3 0-144 15,-1 0 0-15,-1 3 144 0,-2-3-144 0,-3 5 0 0,-1 0 144 0,-2 0-144 16,-2 4 0-16,-1-1 0 16,-3 2 0-16,0 1 128 0,0 2-128 0,0 1 0 0,-1 2 0 0,2-1 0 15,1 2 0-15,3 1 144 16,1-1-144-16,1 0 0 0,3-2 0 0,0 2 0 0,3-1 0 0,1-2 0 15,2 1-1088-15,1 0-208 0</inkml:trace>
  <inkml:trace contextRef="#ctx0" brushRef="#br0" timeOffset="37218.41">15093 8155 19999 0</inkml:trace>
  <inkml:trace contextRef="#ctx0" brushRef="#br0" timeOffset="37630.36">15115 8106 20271 0,'0'0'1792'0,"0"0"-1424"16,0 0-368-16,0 0 0 0,0 0 1248 0,0 0 176 16,2 23 48-16,-2-23 0 0,0 21-672 0,0-21-128 0,-1 26-32 15,-2-14 0-15,0-1-640 0,0 0-144 16,-2-2-32-16,-1-1 0 0</inkml:trace>
  <inkml:trace contextRef="#ctx0" brushRef="#br0" timeOffset="38171.46">15600 7757 13823 0,'-3'-3'1216'0,"1"3"-960"0,1 0-256 0,1 0 0 0,0 0 800 0,0 0 112 16,-2 1 32-16,-1-1 0 15,-1 2 592-15,0 0 128 0,-1 1 32 0,1 1 0 0,1 4-304 0,-1 4-64 16,1 0-16-16,-1 4 0 0,1 5-80 0,-2 1-16 16,1 4 0-16,0 3 0 15,0 3-448-15,0-1-112 0,0 0-16 0,1-2 0 16,1-1-464-16,1-2-176 0,2-5 0 0,-1-21 144 31,4 38-576-31,-4-38-112 0,0 0-32 0,11 37-14352 0</inkml:trace>
  <inkml:trace contextRef="#ctx0" brushRef="#br0" timeOffset="38508.97">15789 7835 16575 0,'0'-5'1472'0,"0"1"-1168"0,0 2-304 0,0 1 0 0,0 1 1344 0,-1 1 192 0,-1 1 64 0,1 0 0 0,-3 3-64 0,-2 2 0 32,0 3 0-32,-3 1 0 0,-2 6-544 0,-1-1-112 15,1 4-32-15,-2 1 0 0,1 0 192 0,1 3 48 16,1-3 0-16,1 0 0 0,2-3-320 0,2-1-64 16,4-2-16-16,1-15 0 0,0 0-384 0,3 29-80 15,-3-29-16-15,0 0 0 0,0 0-208 0,38 5 0 16,-38-5 128-16,30-10-128 0,-12 5 208 0,0-3 0 15,3-1 0-15,-1-2 0 0,-1 1-208 16,-1 1 144-16,-3 0-144 0,-3 2 128 0,-2 2-128 0,-5 2 0 16,-2 1 0-16,-5-1 0 0,-2 2 0 0,-3 2 0 0,-4 0 0 15,-3 2 0-15,-2 1 0 0,-3 1 0 16,-2 1 0-16,-1 0 0 0,-1 2 0 0,3 0 0 0,1-1 0 0,3 0 0 16,4-3 0-16,1 2 0 0,2-2 128 15,4-2-128-15,3 1 0 0,2-5 0 0,3 1 0 0,1-3-11632 16,5-1-2320-16</inkml:trace>
  <inkml:trace contextRef="#ctx0" brushRef="#br0" timeOffset="38884.33">16079 7826 8287 0,'0'-2'736'0,"-2"2"-592"16,1 2-144-16,0-2 0 0,0 1 1856 0,-1 0 352 16,-1 1 64-16,-1 1 16 0,-2 2 656 0,-1 1 128 15,0 2 16-15,1-3 16 0,1 4-992 0,0-4-192 16,3 2-32-16,1-3-16 0,0-1-1072 0,2 2-224 0,1-3-32 0,3 0-16 16,-5-2-320-16,0 0-64 15,0 0-16-15,0 0 0 0,44 8 128 0,-44-8 32 0,0 0 0 0,42 14 0 16,-42-14-288-16,0 0 0 15,45 24 0-15,-45-24 0 0,0 0 0 0,38 35 0 0,-38-35 0 0,0 0 0 16,24 41 0-16,-24-41 0 0,0 0 0 0,5 37 0 16,-8-27 0-16,-1 1 0 0,-2-1 0 0,-1-2 0 15,-1-1 320-15,-2 0 0 0,-1-1 0 0,-2 0 0 16,1 0 0-16,-1-1 0 0,0-2 0 0,-2 1 0 16,0-1-320-16,-1-1 160 0,2 1-160 0,0-3 128 0,1 0-128 0,1-3 0 15,1 0 0-15,1-1-11984 16,2-3-2352-16</inkml:trace>
  <inkml:trace contextRef="#ctx0" brushRef="#br0" timeOffset="39057.67">16034 7821 23951 0,'2'-3'1056'0,"0"3"224"0,1-2-1024 0,1 1-256 0,1 0 0 0,-4 1 0 0,3-2 1216 0,4 0 192 16,6-3 48-16,5 0 0 0,5-3-480 0,2-1-80 0,0 2-32 0,-2 0 0 15,0 1-592-15,-24 6-112 0,38-8-32 0,-38 8 0 32,0 0-704-32,39 2-160 0</inkml:trace>
  <inkml:trace contextRef="#ctx0" brushRef="#br0" timeOffset="39768.16">15859 7828 2751 0,'-2'-5'256'0,"0"0"-256"0,0 2 0 0,1 0 0 0,0 1 752 0,0 1 96 0,0-1 32 0,-1 0 0 15,-1-1 448 1,-2-1 80-16,-1-1 32 0,-1 2 0 0,1 2-48 0,-2 0-16 16,2 2 0-16,-2 0 0 0,2 2-128 0,-1 1-32 0,0-1 0 0,1 1 0 0,0 1-128 0,0 0-16 31,1 0-16-31,-1 2 0 0,2 0-16 0,-3 4 0 0,3-1 0 0,-3 2 0 0,2 1-336 0,0 0-80 31,-1 3-16-31,0 4 0 0,-1-2-208 0,1 4-32 0,-1-1-16 0,0-2 0 0,1 0-112 0,1 0-32 16,-1-2 0-16,2 2 0 15,0-3-16-15,0-2-16 0,1 1 0 0,2-4 0 0,0 1-16 0,1-12 0 16,0 17 0-16,0-10 0 0,1 1-160 0,0-2 160 16,1 2-160-16,1-4 160 0,1-1 16 0,-1 0 0 15,1-1 0-15,1 0 0 0,1-4 64 0,1 0 16 0,0-1 0 16,1 0 0-16,0-1 176 0,1-4 32 15,1 4 16-15,2-4 0 16,-2 0-192-16,1 0-32 0,1 1-16 0,-1 1 0 16,1 0-240-16,-1-1 0 0,-1 0 128 0,0 2-128 15,-2-2 0-15,-2 2 128 0,-2 1-128 0,-1-1 0 16,-3 0 0-16,-2 0 0 0,-1 3 0 0,-4-3 0 16,0 1 0-16,-3-1 0 0,-1 2 0 0,-1 1 0 15,-1 0 0-15,-1 0-256 0,-1 1 48 0,1 1 16 16,0 0-304-16,1 0-48 0,1 1-16 15,1 1 0-15,4-2-896 0,1 2-176 0</inkml:trace>
  <inkml:trace contextRef="#ctx0" brushRef="#br0" timeOffset="40544.6">16549 7733 10127 0,'1'0'896'0,"0"-2"-704"16,0 2-192-16,-1 0 0 0,2 0 1152 0,0-2 192 16,1 1 32-16,2 1 16 0,-5 0 640 0,0 0 128 15,0 0 16-15,35 10 16 0,-35-10-320 0,0 0-64 16,30 31-16-16,-30-31 0 16,0 0-432-16,27 52-80 0,-27-52-32 0,14 43 0 15,-14-43-608-15,7 41-112 0,-6-18-16 0,-2-1-16 0,-2 0-304 0,-2-2-64 16,-1-2-128-16,-3-1 192 0,-1 1-64 0,-2-3-128 0,-1 2 176 0,-1-3-176 15,0-1 128-15,-1 0-128 16,-2-1 0-16,-1-2-16208 0</inkml:trace>
  <inkml:trace contextRef="#ctx0" brushRef="#br0" timeOffset="43161.95">17602 7754 1839 0,'-2'-2'160'0,"2"0"-160"0,-1 2 0 0,-1-2 0 0,1 2 1232 0,0 0 224 16,0 0 32-16,0 0 16 0,-2 2 192 0,0-2 32 16,1 1 16-16,-1 0 0 0,1 1-64 0,1-1-16 15,0 1 0-15,2 0 0 0,1-2-336 0,1 1-80 16,1 1-16-16,2-2 0 0,0-2 48 0,-6 2 0 15,0 0 0-15,26-1 0 0,-26 1 0 0,0 0 0 0,38 0 0 16,-38 0 0-16,0 0-448 0,40 5-64 16,-40-5-32-16,0 0 0 0,0 0-336 0,45 26-64 0,-45-26-16 0,0 0 0 15,0 0-176-15,24 45-144 0,-24-45 192 0,0 0-192 16,1 31 256-16,-3-21-64 0,-2-1-16 0,1 0 0 16,-3-1 96-16,0 1 32 0,-1 0 0 0,-2 0 0 15,0-1-32-15,-2 1 0 0,-2 1 0 0,-2 0 0 16,0 2-272-16,-3-1 0 0,0 2 128 0,-4-1-128 15,-2 1 0-15,0-1 0 0,-1 0 0 0,0-2-11888 16,1 1-2352-16</inkml:trace>
  <inkml:trace contextRef="#ctx0" brushRef="#br0" timeOffset="44513.05">17384 7949 4607 0,'-4'1'400'0,"0"1"-400"0,1 0 0 0,2-2 0 16,0 0 0-16,-1 1-176 0,-3 0 16 0,-2 1 0 16,-3-1-240-16,-2 1-48 0,-1 0-16 0,0-1 0 0,1 1 1568 0,2-2 320 15,0 0 64-15,0 2 16 16,0-2 432-16,1 0 96 0,1 0 16 0,0 2 0 0,1-1-400 0,0 0-80 15,1 2-16-15,1-2 0 0,2 1-336 0,0 0-80 16,1 0-16-16,3 0 0 0,2 1-128 0,1-3-32 16,4 2 0-16,3-4 0 0,3 2 240 0,4-3 32 15,5-1 16-15,4-4 0 0,2 0-448 0,1 0-96 16,0-2 0-16,1 2-16 0,0 0-288 0,3-2-48 16,0 2-16-16,1 1 0 0,-4 1-192 0,2-1-144 15,1 3 192-15,-3 1-192 0,-1 1 0 0,-4 2-192 16,-26 0 0-16,45 7-15952 15</inkml:trace>
  <inkml:trace contextRef="#ctx0" brushRef="#br0" timeOffset="46578.75">18452 7726 10127 0,'1'-2'896'16,"0"0"-704"-16,-1 1-192 0,0 0 0 0,1 0 1072 0,-1 1 176 15,0-3 32-15,1 0 16 0,-1-2 624 0,0 0 128 16,0 2 32-16,0-1 0 0,-1 3-704 0,-1 1-144 16,0 3-16-16,-1-1-16 15,-1 3-560-15,0 2-128 0,-2 2 0 0,0 3-16 0,-2 3-272 0,0 1-48 16,-1 3-16-16,-1 2 0 0,3-2-16 0,0 0 0 15,-1 1 0-15,1 0 0 0,0 2-16 0,1-1-128 16,1-2 192-16,1-2-64 0,3 0 64 0,-1-6 0 0,2-11 0 0,0 0 0 16,1 27-192-16,-1-27 0 0,0 0 0 0,0 0 128 15,0 0-128-15,0 0 0 0,0 0 0 0,33-3 0 16,-23-6 0-16,3-2 0 0,2-2 0 16,1-3 0-16,0 1 0 0,2-2-144 0,-2 2 144 0,1 0-208 31,-2-2-432-31,-1 1-64 0,-2 3-32 0,-2 2 0 0,-2 4 400 0,-3 0 80 0,-1 3 0 0,-2 3 16 15,-1 1 240-15,-1 2 0 16,0 3 0-16,-2 0 0 0,-1 1 0 0,1 3 160 0,-2 2-160 0,0-1 192 0,1 1 320 0,1 1 80 16,0-2 16-16,2-10 0 0,-2 22 96 0,2-22 32 15,0 0 0-15,0 0 0 0,0 0-128 0,0 0-32 16,0 0 0-16,0 0 0 16,31 27-112-16,-20-34-16 0,-1 0-16 0,0-3 0 15,1 1-48-15,1-3-16 0,2-2 0 0,0-3 0 16,1 1-368-16,-1-1 0 0,0 1 0 0,-2 1 128 0,1 1-128 0,-3 0 0 15,-2 3 0-15,-1 0 0 16,-2 0 0-16,-1 1 0 0,0 1 0 0,-2-1 0 0,-1-2-208 0,-1 1 32 0,0 1 16 0,-1-5 0 31,-1-1-832-31,0-5-160 0,0 0-48 0,1-5-8848 0,0 2-1760 16</inkml:trace>
  <inkml:trace contextRef="#ctx0" brushRef="#br0" timeOffset="46976.44">18910 7385 11055 0,'1'-1'976'0,"0"0"-784"0,1 0-192 0,-1 1 0 15,0 0 944-15,-1 0 144 0,0 0 16 0,0 0 16 0,0 2 768 0,0 1 160 16,0 0 16-16,-3 3 16 0,-1 4-448 0,-1 3-96 16,0 2 0-16,-2 7-16 0,1 0-304 0,-2 4-64 15,-1 6-16-15,0 2 0 0,0 2-448 0,-2 1-96 16,1 1-16-16,-1-3 0 0,0 1-128 0,1-2-16 15,0-4-16-15,1-2 0 0,4-3-160 0,0-2-16 16,2-1-16-16,3-22 0 0,-2 30-224 0,2-30 0 16,0 0 0-16,0 0 0 0,0 0 0 0,0 0 0 15,0 0 0-15,0 0 0 0,0 0 0 0,29 2 0 0,-21-11 0 16,-2 0 0-16,-1 1 128 0,1-3-128 0,2-3 0 0,2-2 0 16,0-1 0-16,0 0-128 0,0 2-16 0,0 1 0 15,-2 5 144-15,-1 0 0 16,1 4-144-16,-3 4 144 0,0 1 0 0,-5 0 0 0,0 0 0 0,0 0 0 15,0 0 0-15,0 0 0 0,9 46 0 0,-9-46 0 16,-2 26 0-16,2-26 0 0,-3 24 0 0,0-10 0 16,3-14 144-16,-5 23 0 0,5-23 0 0,-2 18 0 15,2-12 112-15,0-1 32 0,0-3 0 0,0 0 0 16,0-2-288-16,1-2 0 0,2 0 0 0,0-5 0 0,1 2-160 16,-1-4-144-16,2 1-16 0,1-1-16128 15</inkml:trace>
  <inkml:trace contextRef="#ctx0" brushRef="#br0" timeOffset="47151.78">19065 7688 15663 0,'4'0'688'0,"-1"2"144"0,0-2-656 0,-1 1-176 15,0 1 0-15,-1 0 0 16,0 1 1792-16,0-1 336 0,-1-2 64 0,0 0 16 0,0 0-288 0,0 0-48 16,25 38-16-16,-25-38 0 0,0 0-1216 0,0 0-240 0,0 0-48 0,0 0-16 31,35 21-608-31,-31-20-128 0,-1 1-32 0,1 0-13136 0</inkml:trace>
  <inkml:trace contextRef="#ctx0" brushRef="#br0" timeOffset="47293.07">19097 7879 16575 0,'-1'6'736'0,"0"-3"160"0,1 1-720 0,-1-2-176 0,1 1 0 0,-1-1 0 15,2 3 1280-15,-1-3 240 0,-1 6 32 0,0-1 16 16,1-7-128-16,0 0-32 0,-2 29 0 0,2-29 0 0,0 0-880 0,0 0-176 15,0 0-32-15,0 0-16 16,0 0-976-16,0 0-192 0</inkml:trace>
  <inkml:trace contextRef="#ctx0" brushRef="#br0" timeOffset="47593.13">19389 7802 11055 0,'2'-4'480'0,"-1"1"112"0,0 1-464 0,-1 1-128 0,0-1 0 0,0 2 0 0,0 0 1200 0,-1-1 208 0,0 0 64 0,0-1 0 16,0 2-144-16,-2-3-32 0,-1 1 0 0,0 1 0 15,1 1 112-15,-1-2 0 0,-1 2 16 0,2 2 0 16,-2-2-176-16,0 3-32 0,1 0-16 0,-2-1 0 31,0 2-384-31,0 1-80 0,0 2-16 0,-2-1 0 0,1 2-160 0,-2 2-48 0,2 0 0 0,-1 0 0 16,3 1 16-16,-2 1 0 0,3-1 0 0,-1 1 0 15,1-1-176-15,4-11-32 0,0 0-16 0,0 0 0 32,4 35-304-32,-4-35 0 0,0 0 0 0,0 0 0 0,0 0 0 0,42 15 0 15,-30-16 0-15,1-4-144 16,0 2-1232-16,2-3-240 0,1-2-48 0,0-1-13408 0</inkml:trace>
  <inkml:trace contextRef="#ctx0" brushRef="#br0" timeOffset="47998.2">19684 7440 4607 0,'2'-8'400'0,"0"3"-400"0,-1 1 0 0,-1 3 0 15,0-1 1536-15,-1 1 240 0,1-2 32 0,0-4 16 16,-1 0 368-16,-1 1 80 0,-1 2 16 0,-1 4 0 0,-1 0-48 0,0 2 0 0,-2 6 0 0,1 1 0 31,-1 5-336-31,1 1-80 0,-1 5-16 0,1 3 0 16,-1 2-960-16,0 3-192 0,-1 6-32 0,1-1-16 15,0 0-240-15,-1 1-48 0,0-1-16 0,0 0 0 0,1-2-48 0,1-3 0 0,2 0 0 0,0-6 0 32,4-22-256-32,-2 40 160 0,2-40-160 0,1 32 128 0,-1-32-128 0,0 0 0 0,0 0 0 0,0 0 0 15,0 0 0-15,0 0 0 0,0 0 0 0,0 0 0 32,32 8 0-32,-26-16 0 0,2-3 0 0,1-1 0 15,0-2 0-15,1 2 0 0,0-2 0 0,1 2 0 16,-1 1 0-16,0 3-224 0,0 1 80 0,0 3 16 15,-2 2 128-15,-8 2 0 0,0 0 0 0,0 0 0 0,0 0 0 0,0 0-128 16,30 38 128-16,-30-38 0 0,0 0 0 0,3 39 0 16,-3-39 0-16,0 0-128 0,3 45 128 0,-3-45 0 15,0 0 0-15,2 38 0 0,-2-38 0 0,0 0 0 16,0 0 0-16,0 0 128 0,0 0-128 0,0 0 0 16,0 0 0-16,34 23 0 0,-25-29-272 15,2-3-80-15,2-1-16 0,1 0-16080 16</inkml:trace>
  <inkml:trace contextRef="#ctx0" brushRef="#br0" timeOffset="48271.78">20652 7562 13823 0,'0'-2'1216'0,"0"2"-960"0,0 0-256 0,0 0 0 15,-1 0 448-15,0-1 32 0,-1 0 16 0,-1 1 0 16,-1-2 368-16,0 0 80 0,0 1 16 0,0 1 0 16,2 0 192-16,0 0 64 0,0 3 0 0,2-3 0 15,1 2 496-15,1 0 96 0,-2-2 32 0,0 0 0 16,0 0-352-16,0 0-64 0,0 0-16 0,27 33 0 16,-27-33-640-16,0 0-144 0,0 0-32 0,28 30 0 15,-28-30-464-15,0 0-128 0,0 0 0 0,0 0 0 16,27 33-704-16,-27-33-144 0,0 0-48 0,0 0-9600 15,-6 28-1936-15</inkml:trace>
  <inkml:trace contextRef="#ctx0" brushRef="#br0" timeOffset="48419.79">20594 7742 4607 0,'-4'1'192'0,"0"-1"64"0,1 2-256 16,1-2 0-16,1 0 0 0,1 0 0 0,0 0 1408 0,0 1 256 16,-1 1 32-16,-1-2 16 0,2 3 608 0,0 0 128 15,0 2 32-15,0 0 0 0,0 2-480 0,0-1-80 16,0-6-32-16,0 0 0 0,0 0-1088 0,0 0-224 15,0 0-32-15,17 38-16 0,-17-38-688 0,0 0-144 16,0 0-16-16,0 0-11968 0</inkml:trace>
  <inkml:trace contextRef="#ctx0" brushRef="#br0" timeOffset="48778.99">20935 7649 18431 0,'9'-6'816'0,"-3"1"160"0,1 1-784 0,-3-1-192 0,-1 2 0 0,-3 3 0 15,3-2 1072-15,2-2 160 0,1-3 48 0,2-1 0 16,2-1-384-16,-4 1-80 0,-1 2-16 0,-2-1 0 16,-3 4 1232-16,-3 3 240 0,-3 2 48 0,-1 3 16 15,-2 1-1856-15,-3 2-480 0,-1 2 128 0,-2 1-128 16,-1 2 528-16,-1 3 80 0,1 1 16 0,1-3 0 16,0 5-176-16,2-5-16 0,3 1-16 0,1-3 0 15,4-1-96-15,5-11-32 0,0 0 0 0,0 0 0 0,0 0-160 0,0 0-128 16,22 38 192-16,-22-38-192 0,0 0 128 15,36 7-128-15,-36-7 0 0,35 5 0 0,-35-5 128 0,38 5-128 16,-38-5 0-16,38 4 0 0,-38-4 0 0,33 5 0 16,-33-5 0-16,0 0 0 0,40 9 0 15,-40-9 0-15,0 0 0 0,0 0 0 0,0 0 0 16,0 0 0-16,-2 29 0 0,-10-24 0 0,-2 0 0 0,-3 2 0 16,-3-3 0-16,-1 2 0 0,-2 0 128 0,1-3-128 15,2 2 0-15,1-2 0 0,2-2 0 0,5 1 0 16,2-1 0-16,5-1 0 15,2 0-1120-15,4-1-224 0,2 1-64 0,6-2-14848 0</inkml:trace>
  <inkml:trace contextRef="#ctx0" brushRef="#br0" timeOffset="49430.38">21807 7705 18431 0,'-1'-3'816'0,"1"1"160"0,0 2-784 0,0-1-192 16,0 0 0-16,0 1 0 0,1 0 1536 0,-1-2 256 16,2 1 48-16,0-1 16 0,0-1-32 0,1 0 0 15,0 0 0-15,0-3 0 0,1 2-1024 0,-1-3-208 16,2 2-32-16,0-1-16 0,-2 0-240 0,1-1-48 0,-1 0-16 0,-1 2 0 15,-2 0-240-15,-2 1 0 0,-1 0 0 0,-1 1 0 16,-2 1-192-16,-1 1 192 0,-1 2-192 0,-1 1 192 16,-2 3-320-16,0 1 64 0,-2 2 0 0,-1 1 0 15,1 0 256-15,0 1 0 0,2 2-128 0,-1 1 128 16,2-1 144-16,2 1 96 0,0-1 16 0,1-2 0 16,2 1 128-16,0-2 16 0,1 1 16 0,3-2 0 15,1-2-80-15,1 0-16 0,2-2 0 0,-3-4 0 16,0 0-112-16,0 0-16 0,0 0-16 0,39 4 0 15,-27-8-32-15,1-1 0 0,-2 0 0 0,1 1 0 16,0-4-144-16,0 1-144 0,-1 0 144 0,0 0-208 16,-2 0-656-16,-3 2-128 0,1 0-32 0,-3 1 0 15,-2 0 480-15,0 3 96 0,-2-1 0 0,-1 1 16 0,-1 2 432 0,1 1 0 16,-2 0 0-16,1 1 0 0,-1-1 224 0,1 1 128 16,0 1 32-16,1 1 0 0,1-2 416 0,1 2 96 15,1-1 0-15,-2-4 16 0,0 0-256 0,0 0-48 16,0 0-16-16,0 0 0 0,35 26-192 0,-35-26-32 15,0 0-16-15,0 0 0 0,40 10-352 0,-40-10 144 16,0 0-144-16,31 4 0 0,-31-4 0 0,0 0-176 16,28-1 0-16,-20 0-17552 0</inkml:trace>
  <inkml:trace contextRef="#ctx0" brushRef="#br0" timeOffset="49765.03">22245 7620 7359 0,'4'-3'320'15,"-2"1"80"-15,0 1-400 0,0 0 0 0,0 0 0 16,0 1 0-16,1-1 1184 0,0 0 160 0,3-1 16 0,2-1 16 16,2-2 384-16,-1 2 80 0,-1-1 16 0,-1 0 0 0,-2 1 48 0,-1 1 16 15,-1 0 0-15,-1-1 0 0,-2 1-256 0,-1 0-64 16,-1 1 0-16,-2 1 0 0,-1-2-752 0,0 4-144 15,-2-2-48-15,-1 3 0 0,1-1-272 0,-3 3-48 16,-1-1-16-16,0 2 0 0,-1 1-64 0,-1 3-32 16,-1 1 0-16,2-1 0 0,2 1 32 0,1 1 0 15,0 2 0-15,3 1 0 0,2-1 112 0,4-14 16 16,-4 23 16-16,4-23 0 16,0 0-160-16,0 0-48 0,0 0 0 0,35 34 0 15,-35-34-192-15,32 4 0 0,-32-4 0 0,40 0 0 0,-18-5-288 0,1-1-48 0,0-1-16 0,-2 0 0 31,-1-1-2336-31,0-2-480 0</inkml:trace>
  <inkml:trace contextRef="#ctx0" brushRef="#br0" timeOffset="50031.87">22725 7148 7359 0,'0'0'656'0,"0"0"-528"0,-1 2-128 0,0-2 0 0,1 2 2016 0,-1 3 368 15,-1 0 80-15,-3 4 16 0,0 4 208 0,-4 4 32 32,0 3 16-32,-2 2 0 0,1 3-592 0,-2-1-112 0,0 3-32 15,0 1 0-15,-1 0-784 0,0 3-176 0,0 0-16 0,0 2-16 0,0 0-304 0,2 0-48 32,1 3-16-32,1-3 0 0,2-2-320 0,3-3-80 0,4-28-16 0,-1 48 0 15,1-48-224-15,0 0 0 0,13 43 0 0,-13-43 0 0,0 0 0 0,0 0 0 0,32 19 0 16,-22-21 0-1,-1-1 0-15,1-2 0 0,1-4-192 0,1-1 192 16,1-2-1920-16,0-2-256 0</inkml:trace>
  <inkml:trace contextRef="#ctx0" brushRef="#br0" timeOffset="50779.31">22789 7617 15663 0,'4'0'688'0,"-2"-2"144"0,1 2-656 0,-1-1-176 0,-2 0 0 0,2 0 0 15,0 1 1376-15,2-2 240 0,2 0 48 0,3-3 16 16,1-1-48-16,0 0-16 0,-1-1 0 0,1 2 0 0,-3-2-208 0,0 2-32 16,-2-2-16-16,-1 3 0 0,-1-2-576 0,-2 0-112 15,-1 1-32-15,-1 0 0 0,-1 1-320 0,-2 1-80 16,-1 1-16-16,-1 2 0 0,-1 2 32 0,-2 3 16 16,1-1 0-16,-1 2 0 0,-2 2-32 0,2 1-16 15,0 2 0-15,0 1 0 0,-1 0-224 0,1 2 176 16,1 0-176-16,-2-1 160 0,3 1-160 0,0-1 0 15,7-13 0-15,-9 25 0 0,9-25 224 0,0 0-32 16,0 0-16-16,-1 30 0 0,1-30-176 0,0 0 0 16,0 0 144-16,0 0-144 0,0 0 0 0,0 0 0 15,28 2 0-15,-21-7 0 0,0-1 0 0,-1 0 0 0,2 0 0 16,-1-2 0-16,0 1-144 0,0 0 0 0,1-2 0 0,-1 0 0 31,1 1-272-31,1-2-48 0,-2 1-16 0,0 0 0 0,-1 0 192 0,0 1 32 0,-2 2 16 0,1 0 0 16,-2 1 240-16,0 3 0 0,-2 0 0 0,-1 0 0 15,1 2 0-15,-2 2 128 0,0 1-128 0,0 1 160 16,-2 3 240-16,3-7 48 0,-7 18 16 0,7-18 0 16,-6 22-32-16,6-22-16 0,-5 24 0 0,5-24 0 15,0 0-208-15,0 30-32 0,0-30-16 0,0 0 0 16,0 0-160-16,0 0 0 0,0 0 0 0,36 24 0 16,-24-25 0-16,1-2 0 0,2-5 0 0,2 1 0 15,2-4-576 1,1-1-32-16,1-2-16 0,1 0 0 0,-1-1-656 0,-1 1-128 0,-1 0-16 0,-3 1-16 0,-1 0 960 15,-1 1 192-15,-1-1 32 0,-2 2 16 0,0-1 240 0,-3 0 256 16,-2 3-48-16,-1 1-16 0,-1 2 560 0,-3 0 96 16,-1 3 32-16,-2 2 0 0,-1 1 208 0,-2 1 64 15,0 2 0-15,-3 0 0 0,1 3-656 0,-2 0-128 16,0 3-32-16,-2-1 0 0,1 3-176 0,1-1-32 16,0 1-128-16,0-1 192 0,2 2-192 0,1-2 0 0,6-10 128 15,-6 16-128-15,6-16 0 0,0 0 0 0,0 0 0 0,0 0 0 16,0 0 0-16,0 0 0 0,22 33 0 0,-22-33 0 15,0 0 0-15,0 0 0 0,35 15 0 0,-35-15 0 16,0 0 0-16,32 15-128 0,-32-15 128 0,0 0 0 16,30 17 0-16,-30-17 0 0,0 0 0 0,0 0 0 15,0 0 0-15,0 0 0 0,0 0 0 0,0 0 0 16,15 36 0-16,-23-31 0 0,-2 1 0 0,-3-2 0 16,-1 1 0-16,-1-1 0 15,0 0 0-15,1-1 0 0,0 0 0 0,2-3 0 0,2 2 0 16,3-4 0-1,2 0-400-15,3-1-80 0,4 0-16 0,3-1-17008 0</inkml:trace>
  <inkml:trace contextRef="#ctx0" brushRef="#br0" timeOffset="51068.78">23442 7558 18431 0,'2'-2'1632'0,"0"0"-1312"16,-1 1-320-16,0 1 0 0,-1 0 2672 0,0-2 464 15,1 1 80-15,1-3 32 0,-1 0-832 0,-1 1-176 16,-1-2-16-16,-3 4-16 0,-2 1-1376 0,0 0-288 15,-2 1-48-15,-1 4-16 16,0 0-288-16,-3-1-64 0,0 4-128 0,-1-1 192 0,1 2-192 0,0 1 0 16,1-1 0-16,1 0 0 0,3 1 0 0,1-2 0 15,6-8 0-15,0 0 0 0,0 0 0 16,0 0 0-16,0 0 0 0,0 0 0 0,26 34 0 0,-26-34 0 0,0 0 0 0,40 8 0 16,-40-8 0-16,32 7 0 15,-32-7 0-15,30 7 0 0,-30-7-128 0,0 0 128 0,33 14 0 0,-33-14 0 16,0 0 0-16,0 0 0 0,0 0 0 15,0 0 0-15,-1 33 0 0,-9-28 0 16,-2 2 0-16,-1-2 0 0,-2 2 0 0,-4-2 0 0,0-1 0 16,-2 1 0-16,1 0 0 0,-1 0 0 0,-1-3 0 0,1 3-11872 31,0-3-2352-31</inkml:trace>
  <inkml:trace contextRef="#ctx0" brushRef="#br0" timeOffset="52041.18">16557 8956 23039 0,'0'0'2048'0,"0"-2"-1648"0,0 2-400 0,0 0 0 15,0 2 1776-15,-1-2 272 0,1 0 48 0,-1 0 16 0,0 0-32 0,-1-2 0 16,2 2 0-16,-1 0 0 0,0 0-1120 0,0 0-208 16,1 0-48-16,0-1-16 0,1 0-512 0,0-1-176 15,0 0 0-15,-1-1 144 0,2 0-144 0,0-1 0 16,-1-1 0-16,-1 2 0 0,0-3 0 0,-1 3 0 16,-1-2-128-16,-1 1 128 15,-2 2-480-15,-1 1-32 0,1-1 0 0,-3 2 0 16,1 2-144-16,-1 3-48 0,0-3 0 0,0 6 0 0,0-1 448 0,-1 2 96 15,1 3 16-15,0 1 0 0,1 0 144 0,0 0 0 16,0 3 0-16,1 3 0 0,0-3 0 0,1 3 0 0,2-2 0 16,0-3 0-16,3-14 0 0,-2 26 0 0,2-26 0 0,0 0 0 15,0 0 128-15,0 0-128 0,0 0 128 0,0 0-128 16,23 34 0-16,-16-35 0 0,-1-2 0 0,1 1 128 16,0-2-128-16,1-1 0 15,0-2 0-15,1-1 0 0,0 2 0 0,-1-4 0 0,2 1 0 0,0-1-128 16,1 1 128-16,0-3-208 0,-1 1 80 0,0-2 128 15,-1 3-304-15,1-2 64 0,-1-1 16 0,0 0 0 16,-1-1 224-16,-2 2 0 0,1 0 0 0,-3 3 0 16,0 2 0-16,-1 2 0 0,-2 0 0 0,0 3 0 15,0 4 0-15,-1-1 0 0,0 4 128 0,0 1-128 0,-1 2 0 16,1 2 128-16,-1 4-128 0,-1 0 0 0,2-14 304 0,-2 30-48 16,2-30-16-16,-1 34 0 15,1-34-80-15,0 0-16 0,8 38 0 0,-8-38 0 0,0 0-144 0,0 0 0 16,0 0 0-16,35 24 0 0,-35-24 0 15,19-6 0-15,-7 0-176 0,0-2 176 16,3-4-1344-16,-1 0-176 0</inkml:trace>
  <inkml:trace contextRef="#ctx0" brushRef="#br0" timeOffset="52340.76">17045 8857 12895 0,'9'-6'576'0,"-3"3"112"0,-1 0-560 0,-2 1-128 0,-2 2 0 0,-1 0 0 15,0 0 2064-15,0 0 384 16,0 2 80-16,0-2 16 0,-3 3-384 0,0-1-80 0,-2 2-16 0,-3 2 0 15,1-2-752-15,-2 3-160 0,-1-2-16 0,-2 2-16 16,0 0-448-16,0 3-96 0,0-3 0 16,1 2-16-16,2-1-336 0,1 1-64 0,1-2-16 0,2 3 0 15,3-4-144-15,1 2 0 0,2-4 144 0,1 1-144 16,-2-5 0-16,0 0 144 0,0 0-144 0,0 0 0 16,43 17 128-16,-43-17-128 0,0 0 0 0,40 7 0 15,-40-7 128-15,0 0-128 16,39 9 192-16,-39-9-192 0,0 0 0 0,0 0 0 0,44 18 0 0,-44-18 0 0,0 0 128 0,0 0-128 15,0 0 0-15,0 0 0 16,17 37 0-16,-22-30 0 0,-1 1 128 0,-2 0-128 0,-3 0 0 0,-1-3 0 16,-2 2 0-16,1-2 0 15,-3-1 0-15,1-1 0 0,2-1 0 0,2-2 0 16,3 0-1264-16,1-2-352 0</inkml:trace>
  <inkml:trace contextRef="#ctx0" brushRef="#br0" timeOffset="52721.65">17928 8753 21183 0,'1'-5'944'0,"-1"0"192"0,1 3-912 0,-1-1-224 16,0 3 0-16,0 1 0 0,0 1 1344 0,0 0 240 15,-1 1 32-15,0 2 16 0,-1 6-208 0,-1 1-32 16,-1 5-16-16,0 3 0 0,-1 2-480 0,0 2-112 15,-1 0-16-15,1 2 0 0,-1 2-176 0,-1-3-32 16,2 1-16-16,1-1 0 0,1-3-112 0,2-1-32 0,1-21 0 0,0 33 0 16,0-33-192-16,0 0-32 0,0 0-16 0,0 0 0 15,31 33-160-15,-31-33 0 0,17-4 0 0,-10-1 0 16,2 0-144-16,-2-5 144 0,0 2-192 0,0 0 192 31,-2-2-1744-31,-3 1-240 0</inkml:trace>
  <inkml:trace contextRef="#ctx0" brushRef="#br0" timeOffset="52895.55">17711 9032 26719 0,'0'0'1184'0,"0"0"240"16,0 0-1136-16,0 0-288 0,0 0 0 0,36 5 0 0,-30-7 1536 0,-6 2 256 16,26-7 64-16,-2 0 0 0,3 0-352 0,2-3-64 15,1-2-16-15,0 0 0 0,-2 0-848 0,-1 1-192 16,-2 1-16-16,-1 1-16 0,-1 1-352 0,-2 0 0 15,-1 2 0-15,-1 2-17696 0</inkml:trace>
  <inkml:trace contextRef="#ctx0" brushRef="#br0" timeOffset="53293.36">18312 8595 20271 0,'-4'0'896'0,"1"1"192"0,1 2-880 0,-1 1-208 0,1 0 0 0,0-1 0 15,0 3 1360-15,-2 3 240 0,-1 8 32 0,-3 4 16 16,-4 7-160-16,0 3-16 0,-1 2-16 0,1-1 0 16,0 0-192-16,1-1-48 0,1-2 0 0,0-1 0 15,1 0-240-15,2-6-48 0,1-1-16 0,2-4 0 16,1 0-592-16,3-17-112 0,-2 28-16 0,2-28-16 0,0 0-176 16,0 0 0-16,0 0 0 0,0 0 0 0,0 0 0 0,0 0 0 15,0 0 0-15,35-3 0 0,-27-6 0 0,-1-2 0 16,2 0 0-16,-1-1 128 0,0 3-128 0,1-2 0 15,0 2 0-15,0 1 0 0,-1 3 0 0,1-2 0 16,-1 4 0-16,1 0 0 0,-1 2 0 16,-8 1 0-16,0 0 0 0,0 0 0 0,0 0 0 0,0 0 0 0,37 35 0 0,-37-35 0 15,0 0 0-15,7 33 0 0,-7-33 0 16,1 29 0-16,-1-29 0 16,0 28 160-16,0-28-160 0,-1 24 160 0,1-24-160 15,0 0 160-15,0 0-160 0,2 26 160 0,0-25-160 0,0-1 0 16,0-3 0-16,2-2 0 0,-1 1 0 0,2-4 0 0,1-2 0 15,2-1 0 1,0-1-1680-16,1-2-272 0</inkml:trace>
  <inkml:trace contextRef="#ctx0" brushRef="#br0" timeOffset="53434.9">18559 8828 14735 0,'5'-3'640'0,"-2"2"160"16,0 1-640-16,-1 0-160 0,0 0 0 0,-1 0 0 0,1 0 2704 0,1 0 512 15,-3 0 112-15,0 0 0 16,0 0-544-16,0 0-112 0,35 5-32 0,-35-5 0 0,0 0-1568 0,0 0-320 15,0 0-64-15,0 0-16 0,38 8-672 0,-38-8 0 32,0 0 0-32,0 0 0 0,0 0-1664 0,0 0-384 0</inkml:trace>
  <inkml:trace contextRef="#ctx0" brushRef="#br0" timeOffset="53561.8">18610 8971 10479 0,'-1'5'224'0,"0"-3"48"0,1 0 16 0,-1 1 16 0,1-1-304 0,0-2 0 0,0 3 0 0,0 0 0 31,0 1 3536-31,0-4 656 0,0 0 128 0,0 25 32 0,0-25-1728 0,0 0-320 0,0 0-80 16,0 0-16-16,0 0-1424 0,0 0-272 0,0 0-64 0,0 0-10816 16,0 0-2144-16</inkml:trace>
  <inkml:trace contextRef="#ctx0" brushRef="#br0" timeOffset="53863.93">18933 8851 21183 0,'6'-6'944'15,"-4"1"192"-15,1 3-912 0,-1 0-224 0,-2 2 0 0,-1 0 0 16,0 0 1840-16,0 1 320 0,-1 0 64 0,-3 1 16 0,-2 3-1008 0,-4 1-192 31,-1 1-32-31,-2 2-16 0,0 0-464 0,0 1-80 16,0 0-32-16,1 1 0 0,1-2 0 0,1-1 0 16,4-1 0-16,1 1 0 0,3-2-416 0,1-1 0 15,2-1 0-15,0-4 0 0,0 0 0 0,0 0 0 16,0 0 0-16,0 0-176 0,40 20 176 0,-40-20 0 15,0 0-144-15,40 16 144 0,-40-16 0 0,0 0 0 16,41 16 0-16,-41-16 0 0,0 0-128 0,0 0 128 0,42 22 0 16,-42-22 0-16,0 0 0 0,0 0 0 0,0 0 0 0,0 0 0 15,4 35 0-15,-12-30 0 0,-1 2 0 0,-2-2 128 16,-3-1-128-16,-2 2 0 0,0-2 0 0,-2-1 0 16,0 1 0-16,1-3-272 0,1 1 32 0,1-2-15328 15</inkml:trace>
  <inkml:trace contextRef="#ctx0" brushRef="#br0" timeOffset="54258.68">19619 8764 25791 0,'-2'-2'2304'0,"1"1"-1856"0,1 0-448 0,1 1 0 0,0 0 944 0,0 0 80 15,-1 0 32-15,3 0 0 0,-3 0 768 0,0 0 160 16,0 0 16-16,0 0 16 16,36 0-1312-16,-36 0-256 0,0 0-48 0,0 0-16 0,0 0-512 0,0 0-128 15,37 12 0-15,-37-12-16480 16</inkml:trace>
  <inkml:trace contextRef="#ctx0" brushRef="#br0" timeOffset="54397.23">19616 8931 12895 0,'-7'8'576'0,"4"-2"112"0,-1-1-560 0,1-1-128 16,1 1 0-16,1-4 0 0,-1 3 1152 0,1 0 192 0,-3 6 32 15,0 0 16-15,1 1 256 0,1-1 48 0,2-2 16 16,0-8 0-16,0 0-1264 15,0 0-256-15,0 0-64 0,0 0-10944 0</inkml:trace>
  <inkml:trace contextRef="#ctx0" brushRef="#br0" timeOffset="54733.02">20008 8800 15663 0,'7'-7'688'0,"-4"4"144"0,1-1-656 0,0-1-176 0,-3 3 0 0,0-1 0 0,0 1 1664 0,0 0 288 15,2-5 64-15,-1 2 16 0,-1 0-320 0,-1 0-64 16,-3 3-16-16,-2 2 0 0,-1 3-48 0,-2 2-16 16,-3 1 0-16,-1 4 0 0,0 0-640 0,-2 1-128 15,0 3-32-15,-1-2 0 16,0 1-384-16,0 0-96 16,2 0-16-16,2 0 0 0,3-3-128 0,2-1-16 0,3 1-128 0,1-5 192 0,2-5-192 0,0 0 0 15,0 0 0-15,0 0 0 0,0 0 0 0,32 31 0 16,-32-31 0-16,0 0 0 0,38 14 0 0,-38-14 0 15,0 0-128-15,43 19 128 0,-43-19 0 0,0 0 0 16,35 22-128-16,-35-22 128 0,0 0 0 0,0 0 0 16,0 0 0-16,0 0 0 0,15 33 0 0,-23-28 0 15,-1-1 0-15,-3 0 0 16,-1 1 0-16,-3-3 0 0,-2-2 0 0,-2 1 0 16,2-2-544-16,-1 1-160 0</inkml:trace>
  <inkml:trace contextRef="#ctx0" brushRef="#br0" timeOffset="55552.54">21006 8893 15663 0,'1'-1'1392'0,"0"-1"-1120"0,0 2-272 0,0 0 0 0,-1 0 1008 0,0 0 144 16,1 0 16-16,-1 2 16 0,0-2 1264 0,1 1 256 15,0 1 48-15,0-1 16 16,1 0-816-16,0-1-160 0,1 0-48 0,0-2 0 0,0-1-880 0,2 0-176 16,1-2-48-16,1-1 0 0,1-1-384 0,0-1-64 15,0-2-32-15,-1 2 0 0,0-1-160 0,-2-1 0 16,-1 1-160-16,-2 0 160 0,-1 1-384 0,-4 2 0 15,-1 0 16-15,-1 4 0 16,-3 0-144-16,-1 2-48 0,-2 2 0 0,-2 0 0 16,0 4 32-16,-2 2 0 0,-1 2 0 15,0 2 0-15,-1 1 304 0,2 1 64 0,1 1 16 0,1 0 0 0,3 0 144 0,1 1 0 16,1-1 128-16,1 0-128 0,1-1 128 0,2-1-128 16,2-1 160-16,0-1-160 0,2-11 160 0,0 0-160 0,0 0 160 0,0 0-160 15,0 0 128-15,0 0-128 0,35 26 0 0,-24-28 0 16,1-3 0-16,0-2 128 0,2 0-128 15,-1 0 0-15,-1 0 0 16,1-2-240-16,0 0 48 0,0 0 16 16,-1 0-512-16,-1 0-96 0,-2 1-32 0,-2 0 0 15,0 0 304-15,-2 3 48 0,-2-2 16 16,0 1 0-16,-2 0 256 0,0 2 192 0,-2 1-208 0,0-1 80 0,-1 3 320 0,0 2 80 16,1 1 16-16,-2 0 0 0,1 3 416 0,0-1 64 0,0 4 32 15,0-1 0-15,1 2-64 0,1 1-16 0,0-1 0 0,0-9 0 16,0 0-224-16,0 0-48 0,0 0-16 0,20 38 0 15,-20-38-176-15,0 0-48 0,0 0 0 0,0 0 0 16,44 13-208-16,-44-13 0 0,24-3 0 0,-11 0-11024 16,0-1-2176-16</inkml:trace>
  <inkml:trace contextRef="#ctx0" brushRef="#br0" timeOffset="57083.87">21924 8741 2751 0,'-2'2'256'15,"0"-2"-256"-15,1 1 0 0,1 1 0 16,0-2 1024-16,-1 0 144 0,1 2 48 0,-2 0 0 0,-1 1 848 15,1 0 176-15,0-1 48 0,1 0 0 0,1 0 288 0,0-2 64 16,1 0 16-16,0 0 0 0,1 0-160 0,1-2-48 16,0 0 0-16,-1-1 0 15,2-2-1024-15,0 1-208 0,-1-3-32 0,1 2-16 16,1-2-688-16,-1 2-144 0,-2-4-16 0,2 4-16 0,-2-3-304 0,0 0 0 16,0 2 128-16,-2-1-128 0,0 0 0 0,-1 1 0 15,-1 0 0-15,-2 2 0 0,0 1 0 0,0-2 0 16,-2 3 0-16,-1 2 0 0,-1 2 0 0,1 1 0 15,-1 2-160-15,-3 1 160 16,1 3-160-16,-1 2 160 0,0 1-208 0,-1 3 80 16,0 2 128-16,0 1 0 0,1 0 0 0,-1 4 0 0,3-3 0 0,-1 2 0 15,0 0 0-15,1 0 0 0,1 2 0 0,2-3 0 0,1-3 0 16,2-1 0-16,3-16 0 0,0 0 0 0,4 34 0 0,-4-34 0 16,0 0 0-16,0 0 0 0,0 0 0 0,0 0-128 15,34 18 128-15,-24-20 0 0,1-2 0 0,2-4 0 16,1 1-160-16,1-1 0 0,1-3 0 0,2 2 0 31,-1-1-528-31,2-1-96 0,-1-1-32 0,1 0 0 0,-2 1 96 0,-3 0 16 0,-1 4 0 16,-1-2 0-16,-1 1 384 0,-2 2 64 0,-2-1 32 0,0 3 0 0,-2-1 224 0,-2 2 0 15,0 0 0-15,-1 3 0 16,-1 0 192-16,-1 0-64 0,0 2 0 0,-2 1-128 0,-1 0 704 0,0 3 48 16,1 0 0-16,-2 0 0 15,1 2-112-15,3-8-32 0,-5 18 0 16,5-18 0-16,-3 19-176 0,3-19-48 0,0 0 0 0,0 0 0 15,7 33-144-15,-7-33-48 0,0 0 0 0,0 0 0 16,0 0-192-16,0 0 0 0,45 18 0 0,-45-18 0 16,22-6 160-16,-11 2-160 0,-1-1 160 0,1-2-160 0,0-1 144 0,0-1-144 15,0 0 128-15,-3-2-128 0,0 1 0 0,-2 0 0 16,-1 1-224-16,-2 0 80 0,-2-1 144 0,-2 1-208 0,-2 1 80 0,-2-2 128 16,-2 3-256-16,-3-1 64 0,0 0 0 0,-2 3 16 15,0 0-80-15,-1 3 0 0,0 2-16 0,1 2 0 16,1 1 272-16,1 1 0 0,1 2 0 0,1 0 0 15,1 1 192-15,1 0 32 0,2 1 16 16,1-1 0-16,1 0-48 0,0 0 0 0,2-7 0 0,0 0 0 16,0 0-64-16,0 0 0 15,0 0-128-15,0 0 192 0,0 0-192 16,0 0 0-16,43 17 0 0,-33-23 0 0,2 2 0 0,0-1 0 16,1-2 0-16,-1 0 0 0,1 0-128 0,1-3-80 0,0 3-16 0,1-4 0 15,0 2-128-15,0-1-32 16,0 2 0-16,-2 1 0 0,-1 3 256 0,-2-3 128 15,0 4-160-15,-10 3 160 0,0 0 0 0,0 0 0 16,0 0 0-16,0 0 0 0,0 0 176 0,0 0 80 16,0 0 0-16,0 0 16 0,27 33 96 0,-27-33 16 15,-5 19 0-15,1-9 0 0,0 2-176 0,-1-3-16 16,-1 3-16-16,1-3 0 0,-1 1-176 0,2-1 160 16,-1-2-160-16,1-2 160 0,1 0-160 0,2-3 0 0,-1 0 144 15,1-1-144-15,1 1 128 0,2-5-128 0,-1 1 160 0,3 0-160 16,0-3 0-16,1-2 128 0,2 0-128 0,0-2 0 15,3-1 0-15,-1-2 0 0,2-1 0 0,-1-1 0 16,1-1 0-16,1 0 0 0,0 1-160 0,0 0 160 16,-2 0-288-16,0 2 32 0,-1 2 0 15,1 2 0-15,-3 0 128 0,0 3 128 0,-1 3-192 0,0-1 192 16,-3 3 0-16,-3 0 0 0,0 0 0 0,0 0 0 16,0 0 128-16,0 0 64 0,0 0 32 0,10 35 0 15,-10-35 0-15,-3 22 0 0,3-22 0 0,-6 28 0 0,2-14-224 16,1 3 176-16,-2-2-176 0,1 1 160 15,4-16-160-15,-4 29 0 0,4-29 0 0,-2 25 0 0,2-25 0 16,0 0 0-16,0 0 0 0,0 0 0 0,0 0 0 0,22 32 0 16,-14-34 0-16,-1-2 0 15,2 0-752-15,2-6-128 0,1 1-16 0,0-2-16 16,-1 1-1648-16,0-2-320 0,1-2-64 0,1-2-10816 16</inkml:trace>
  <inkml:trace contextRef="#ctx0" brushRef="#br0" timeOffset="57351.45">22731 8449 16575 0,'4'-5'736'0,"-3"2"160"0,1 0-720 0,-1 3-176 0,0 0 0 0,-1 0 0 16,0 2 2400-16,0 0 448 15,0-2 96-15,0 0 0 0,-4 24-704 0,0-11-160 16,-1 2-32-16,0 0 0 0,-2 2-896 0,1 1-176 0,-3-1-32 0,1 2-16 16,0-1-352-16,-2 0-80 0,2 2-16 0,-1 0 0 15,0-2-192-15,1 4-32 0,1-1-16 0,-1 0 0 16,3-1-112-16,0-1 0 15,5-19-128-15,-3 35 192 0,3-35-192 0,0 0 144 0,12 36-144 0,-12-36 128 16,0 0-128-16,0 0 0 0,41 16 0 0,-41-16 0 16,27-4 0-16,-13-3 0 0,-1 0 0 0,-1-2 0 15,-1 0 0-15,-1-2-224 0,0-1 80 0,-1 1 16 16,-2 1-640-16,0-2-128 0,-1 0-32 0,-2 0 0 16,-1 0-1200-16,-1 0-240 0,-2 1-64 0,-2 1-11712 15</inkml:trace>
  <inkml:trace contextRef="#ctx0" brushRef="#br0" timeOffset="57541.68">22640 8622 11055 0,'-13'2'480'0,"7"-1"112"0,0 1-464 0,0-1-128 16,4 1 0-16,0-2 0 15,1 0 1792-15,-1 2 352 0,-1 0 64 0,0 0 16 0,2 1 512 0,2 0 96 16,-1-3 32-16,0 0 0 0,0 0-480 0,26 0-80 0,-26 0-32 0,26-6 0 16,-10 2-1200-16,2-1-240 15,0 0-64-15,1-2 0 0,-2 0-544 0,1 0-224 16,-2 1 176-16,1 0-176 0,-1-1 0 0,0 0-128 0,0 2-16 0,-1-1 0 31,-1 2-2160-31,-2 1-416 0</inkml:trace>
  <inkml:trace contextRef="#ctx0" brushRef="#br0" timeOffset="57700.13">22968 8542 16575 0,'6'-4'736'0,"-3"3"160"0,0-1-720 0,1 1-176 16,-1 1 0-16,-1-2 0 0,1 2 1664 0,1 0 288 15,-4 0 64-15,21-4 16 0,-21 4-208 0,26-5-32 16,-26 5-16-16,23-3 0 0,-23 3-1376 0,0 0-272 16,0 0-128-16,30 5-13456 15</inkml:trace>
  <inkml:trace contextRef="#ctx0" brushRef="#br0" timeOffset="57867.1">23005 8634 15663 0,'-1'2'1392'0,"1"-1"-1120"16,0 1-272-16,-1 0 0 0,1 1 1216 0,-1-1 192 16,1-2 48-16,-5 16 0 0,5-16 1056 0,-9 27 224 0,3-8 32 0,0-3 16 15,-1 3-992-15,2-4-192 16,-1 0-32-16,1-1-16 0,5-14-1008 0,-7 23-208 0,7-23-32 0,0 0-11296 16,0 0-2256-16</inkml:trace>
  <inkml:trace contextRef="#ctx0" brushRef="#br0" timeOffset="58887.75">23192 8670 2751 0,'1'-2'256'0,"-1"-1"-256"0,0 1 0 0,0 1 0 15,0 1 1088-15,0 0 192 0,0 0 16 0,0 0 16 0,1-2 592 0,-2 2 112 16,1 0 32-16,-1-1 0 15,0 1-304-15,0 0-48 0,0 1-16 0,1-1 0 16,-1 0-336-16,0 0-80 0,0 0-16 0,0 2 0 0,1-2-176 0,-1 0-48 16,1 0 0-16,-1 0 0 0,1 0-160 0,1-2-32 15,-1 2-16-15,0-1 0 0,0 1-432 0,0-1-64 16,0 1-32-16,-1 1 0 0,1 0 16 0,-2 1 0 16,0 1 0-16,-1 2 0 0,0 0 48 0,-1 4 16 15,-1 1 0-15,-1 1 0 0,1 1-48 0,-2 1-16 0,1 3 0 16,-1-2 0-16,2 2-112 0,-2-1-32 0,2 1 0 15,-1-1 0-15,6-15-160 0,-7 21 0 0,7-21 0 16,0 0 0-16,0 0 0 0,0 0 0 0,0 0 0 0,0 0 0 16,0 0-352-16,0 0 0 15,22-7 0-15,-15-5 0 16,0 0-1472-16,0-2-288 0,1 0-64 0,-1-3-16 0,0 1 192 0,-1 1 32 0,-1 2 16 0,-1-2 0 16,1 1 1376-16,0 2 288 0,-2-2 48 0,1 2 16 0,0 0 224 0,0 1 160 31,0 1-32-31,1 2 0 0,0 0 784 0,2 2 160 15,-1 3 16-15,2 0 16 0,-1 2 816 0,2 1 144 0,-2 0 48 0,-7 0 0 0,0 0-704 0,0 0-128 16,0 0-16-16,38 21-16 0,-38-21-752 0,0 0-160 16,0 0-16-16,21 34-16 0,-21-34-176 15,0 0-128-15,8 37 192 0,-8-37-192 0,-2 29 144 0,2-29-144 16,-7 31 0-16,3-17 144 0,0-1-144 0,-1-2 0 16,2-2 0-16,-1 0 0 0,2-4 0 0,1-2 0 15,1-1 0-15,2-3 0 31,2-2-912-31,0-3-112 0,2 0-32 0,2-2-9584 0,2-3-1920 0</inkml:trace>
  <inkml:trace contextRef="#ctx0" brushRef="#br0" timeOffset="59299.53">23544 8551 11967 0,'3'-2'528'0,"-2"2"112"0,0 0-512 0,-1 0-128 0,0 0 0 0,0 2 0 15,-1 1 2016-15,0 0 368 0,-1 3 80 0,-2 1 16 0,1 5-368 0,-3 2-80 16,0 0-16-16,-1 3 0 0,0 1-464 0,0-1-80 15,1 3-32-15,-2-2 0 0,2 2-352 0,0-4-80 0,6-16-16 16,-7 33 0-16,7-33-608 0,-1 27-112 0,1-27-16 0,0 0-16 16,0 0-240-16,0 0 0 15,0 0 0-15,29 30 0 0,-29-30 0 0,15-7 0 16,-4 0 0-16,-1-2 0 0,2 0-208 0,0-1 64 0,1-2 16 0,0 0 0 0,0-2-192 0,0 0-16 31,1-1-16-31,-2 1 0 0,-1 0 96 0,1 0 32 0,0-1 0 0,-1 0 0 0,0 0-144 0,-1 1-16 16,-2 2-16-16,-1 0 0 0,0 2 80 0,-2 3 32 15,-2 0 0 1,-2 2 0-16,1 1 288 0,-2 3 128 0,0 0-128 16,-1 1 192-16,0 1 400 0,-1 0 80 0,0 3 16 0,-1 1 0 15,0-1-224-15,-1 4-32 16,1 1-16-16,-1 1 0 0,-1 2-32 0,2 2-16 0,-2 2 0 0,1 1 0 16,0-3-112-16,1 3 0 0,3-17-16 0,-5 31 0 15,5-31-96-15,0 0-16 0,1 40 0 0,-1-40 0 16,0 0-128-16,0 0 0 0,0 0 0 0,0 0 0 15,25 33 0-15,-25-33 0 0,0 0-160 0,22-5 160 16,-12 1-1088 0,-1-1-112-16,2-2-16 0,0-3-9712 0,2 3-1936 0</inkml:trace>
  <inkml:trace contextRef="#ctx0" brushRef="#br0" timeOffset="60120.5">23965 8599 17503 0,'-1'2'1552'0,"0"-2"-1232"16,1 1-320-16,-1 1 0 0,0 0 1184 0,-1-1 176 16,0 2 48-16,-2 2 0 0,0 2 496 0,-3 3 96 15,-1 2 32-15,-2 2 0 0,2-1-384 0,-1 2-80 0,1-1-16 0,1 1 0 16,7-15-528-16,-9 28-96 0,9-28-32 15,0 0 0-15,0 0-544 0,2 34-112 0,-2-34-32 0,0 0 0 16,0 0-208-16,0 0 0 0,0 0 0 0,32 9 0 16,-24-14-192-16,2 0 0 0,-1-2 16 0,1 0 0 31,-1 0-752-31,2-2-160 0,-2-1-16 0,-1 0-16 16,1-1-352-16,-3-1-80 0,1 1-16 0,-2-2 0 0,-1 2 160 15,-1-3 16-15,-1 1 16 0,-2-1 0 0,-1 0 256 0,-2 2 48 0,-2 0 16 0,0 3 0 0,-2 1 736 16,-1 4 160-16,-1 0 32 0,1 3 0 0,0 1 768 0,-1 1 176 15,1 3 16-15,0 0 16 0,0 2 432 16,2 0 96-16,-1 2 16 0,2 1 0 0,0-2 48 16,5-7 16-16,-6 20 0 0,6-20 0 0,0 0-560 0,0 0-128 15,0 0 0-15,12 37-16 0,-12-37-352 0,0 0-64 16,0 0-16-16,39 7 0 0,-26-8-320 0,0-2 0 16,0-3 0-16,0 2 128 15,0-3-1104-15,2 0-224 0,0-1-32 0,-1-1-16 16,-1 0-160-16,1 1-16 0,-1 0-16 0,-2 0 0 15,0 1 944-15,-2 0 192 0,1 2 48 0,-2-1 0 0,-1 3 400 0,-1-2 96 16,0 3 16-16,-3 1 0 0,1 0 1024 0,-2 0 224 16,0 1 32-16,0 1 16 0,-1 0-336 0,-1-1-64 15,0 2 0-15,0 1-16 0,-1 0-560 0,0 0-128 0,0 0 0 16,-1 3-16-16,2-6-128 0,0 0-32 0,-8 25 0 0,8-25 0 16,-5 24-128-16,5-24-16 15,-8 27-128-15,8-27 192 0,-9 30-64 0,9-30 0 16,-8 28-128-16,8-28 192 0,0 0-192 0,-6 34 128 0,6-34-128 0,0 0 0 15,0 0 0-15,0 0 0 0,0 0 0 0,0 0 0 16,0 0 0-16,31 9 0 0,-22-16 0 0,0-2 0 16,3-1-432-16,-1 1-80 0,1-3 0 15,-2 2-16-15,0-2-432 0,0 1-96 0,1 1-16 16,-1-2 0 0,-1 0 80-16,-2 1 16 0,2 1 0 0,-4 0 0 0,0 2 304 15,-1 2 64-15,-2 2 16 0,-1-1 0 0,0 3 592 0,-2 2 160 0,0 2 16 0,-1 0 0 0,0 1 896 16,-2 1 176-16,1 1 32 0,0 1 16 0,-1 0-384 15,0 1-80-15,4-7 0 0,0 0-16 0,-9 25-304 0,9-25-64 16,0 0-16-16,-8 26 0 0,8-26-128 0,0 0-32 16,0 0 0-16,-4 35 0 0,4-35-80 0,0 0 0 15,0 0-16-15,0 0 0 0,6 38-176 0,-6-38 0 16,0 0 0-16,0 0 128 16,0 0-128-16,0 0 0 0,0 0 0 0,0 0-176 15,31 20-1520-15,-31-20-304 0,12-6-64 0,-5 1-13776 0</inkml:trace>
  <inkml:trace contextRef="#ctx0" brushRef="#br0" timeOffset="60816.64">24578 8563 11055 0,'2'-3'976'0,"0"1"-784"15,0 2-192-15,-1-1 0 0,-1 2 1376 0,1-2 224 16,1 0 64-16,1-3 0 0,2 1 976 0,0 0 208 16,-3 1 32-16,0 0 16 0,-2-1-528 0,-1 3-96 15,-2 0-32-15,0 3 0 0,-3-2-1136 0,-1 2-224 16,-1 2-48-16,-1 0-16 0,1-1-368 0,-2 2-64 15,-1 0 0-15,1 2-16 0,-1-1-144 0,0 0-32 16,0 1 0-16,1 1 0 0,2 0-192 0,2-2 0 16,0 2 128-16,6-9-128 0,0 0 0 0,-7 24 0 15,7-24 0-15,0 0 0 0,0 0 0 0,0 0 0 16,17 34 0-16,-17-34 0 0,0 0 128 0,0 0-128 0,34 30 0 16,-34-30 0-16,0 0 128 0,0 0-128 0,36 31 0 15,-36-31 144-15,0 0-144 0,0 0 0 0,27 31 0 16,-27-31 0-16,0 0 0 0,0 0 0 0,0 0 0 0,0 0 0 15,4 34 0-15,-8-29 0 0,4-5 0 0,-13 11 0 16,3-7 0-16,0 2 0 0,-2-1 0 0,-2 1 0 16,0-1 0-16,-2 2 0 0,-4-1 0 0,-2 2-12128 15,-3 1-2416-15</inkml:trace>
  <inkml:trace contextRef="#ctx0" brushRef="#br0" timeOffset="61543.63">17626 9748 11599 0,'0'5'1024'16,"0"-4"-816"-16,0 1-208 0,-1 0 0 0,1-2 0 0,-1 2 0 15,1-2 0-15,-1 3 0 16,-1 0 0-16,0 1 0 0,-1 1 0 0,0 0 0 0,1-1 0 0</inkml:trace>
  <inkml:trace contextRef="#ctx0" brushRef="#br0" timeOffset="62731.68">17613 9746 3679 0,'0'0'320'0,"-1"0"-320"16,1 0 0-16,0 0 0 0,0 0 960 0,-1-1 128 15,1 0 32-15,0-1 0 0,1 0 416 16,-1-2 64-16,1 2 32 0,-1-2 0 15,1 1-368-15,1-2-80 16,-1 2-16-16,1-1 0 0,1 0-224 0,-1 1-48 0,-1-1-16 16,1 1 0-16,1-1-96 0,-1 1-16 15,0 1 0-15,0-1 0 0,0-1 48 0,-1 1 0 16,1 2 0-16,-1 0 0 0,-1-1-16 0,0 2 0 16,0 0 0-16,0 2 0 0,-1-2-96 0,0 0 0 15,-1 2-16-15,1 0 0 0,-1-1-112 0,-1 3-32 0,0-1 0 16,0 1 0-16,1-1-128 0,-2 2-32 0,0-1 0 0,0 3 0 15,0-2-64-15,-1 3 0 0,2 0-16 0,-2 2 0 16,0 0-96-16,1 2-16 0,-1 2 0 0,0 2 0 16,2 3 80-16,-3-1 16 0,1 2 0 0,-1 1 0 15,0-1-96-15,1 1 0 0,0-1-16 0,1-2 0 16,0-1-176-16,1-3 192 0,1-5-192 0,1-2 192 16,1 0-192-16,0-4 0 0,0-1 0 0,1-2 0 15,-1 0 0-15,1-2 0 0,1-1 0 0,-1-4 0 16,2 3 0-16,-1-6 0 0,-1 1 0 0,2-1 0 15,-2 1 0-15,0-2 0 0,0 2 0 0,-1 0 0 0,0 0 0 16,-1-1 0-16,0 1 0 0,0 2 0 0,-1 0 0 0,1 2 0 16,0 0 0-16,0 2 0 0,0 1 0 0,0 1 0 15,1 0 0-15,-1 1 0 0,1 0-128 0,0 0 128 16,0 2 0-16,0-2 0 0,0 2 0 0,0-2 0 16,0 3 0-16,0-1 0 0,-1-2 0 0,1 1 0 15,-1 1 0-15,0-1 0 0,0 0 0 0,0-1 0 16,0 2 0-16,-1-2 0 0,1 0 0 0,0 1 0 0,0-1 0 0,-1 0 0 15,1 2 0-15,-1-2 0 0,0 0 0 16,0 0 0-16,1 0 0 0,0 2 0 0,1-2 0 0,-1 0 0 16,0 0 0-16,1 0 0 0,-1 1 0 0,1-1 0 15,0 2 0-15,0-4 0 0,0 2 0 0,1 0 0 16,-1 0 0-16,0-1 0 0,1 1 0 0,-1 0 0 16,0 0 0-16,1-2 0 0,-1 2 0 15,0 0 0-15,-1-2 0 0,1 2 0 0,0-1 0 0,0 1 0 16,-1 0 0-16,1 0 0 0,0-2 128 0,-1 2-128 15,1-1 0-15,-1 0 0 0,1 2 0 0,-1-1 0 16,1 0 128-16,-1 0-128 0,1 1 0 0,-1-1 128 16,1 0-128-16,-1 0 0 0,1 0 144 0,0 2-144 15,0-1 0-15,0 1 0 0,0-2 0 0,0 2 0 0,0-2 0 0,0 1 0 16,0-1 0-16,0 0 0 0,0 0 0 0,0 0 0 16,-1 0 0-16,1 0 0 0,0 0 0 0,0 0 0 15,-1 0 0-15,1 0 0 0,0 0 0 0,-1 0 0 16,1 0 0-16,0 0 0 0,-1 0 0 0,1 0 0 15,0-1 0-15,1 1 0 0,-1 0 0 0,0 0 0 16,1 0 0-16,-1 0 0 0,0 0 0 16,0-2 0-16,0 2 0 0,0-2 0 0,0 2 0 0,0-1 0 15,0 1 0-15,0 0 0 0,0-2 0 0,0 2 0 0,0 0 0 16,0 0 0-16,0 0 0 0,0 0 0 16,-1-1 0-16,1 1 0 0,0 0 0 0,0 0 0 15,0 0 0-15,0 0 0 0,0 0 0 0,0 0 0 0,0-1 0 0,1 1 128 16,-1 0-128-16,0 0 0 0,0 0 0 15,1 0 0-15,-1 0 0 0,0 0 0 0,0-2 0 0,1 1 0 16,-1 1 0-16,0 0 0 0,1-2 0 0,-1 0 0 16,0 1 0-16,1-1 0 0,-1 1 0 0,1 0 0 15,-1-1 0-15,1-1 128 0,1 1-128 0,0-3 0 0,-1 1 192 16,2-1-16-16,1 0-16 0,1-2 0 16,1 2-160-16,0-4 160 0,-1 4-160 0,2-3 160 0,2-1-160 0,2-3 192 15,2 0-192-15,1 1 192 0,2-3-192 16,-1 2 128-16,1 2-128 0,1-2 128 0,0 2-128 0,-3 2 160 15,1 2-160-15,-3 4 160 0,-12 2-160 0,23-5 0 16,-23 5 0-16,0 0 0 0,0 0 0 0,0 0 0 16,37 12 0-16,-37-12 0 0,0 0 0 0,0 0 0 15,0 0 0-15,0 0 0 0,0 0 0 0,0 0 0 16,0 0 0-16,35 24 0 0,-32-22 0 0,-1-2 0 16,0 0-160-16,-1 1-18240 0</inkml:trace>
  <inkml:trace contextRef="#ctx0" brushRef="#br0" timeOffset="63318.3">17484 9664 14735 0,'2'-1'1312'0,"0"-3"-1056"15,0 1-256-15,-2 2 0 0,1 0 1136 0,0-1 160 16,1-1 48-16,2 0 0 16,0-1 576-16,1-1 128 0,-1 0 32 0,0 3 0 0,-2 2-368 0,0 0-80 15,-1 5-16-15,0 2 0 0,-2 2-560 0,1 1-112 16,-1 5-32-16,0 3 0 0,0-1-448 0,0 4-80 15,0-2-32-15,0 0 0 0,1-19-352 0,-1 40 0 16,1-40 0-16,0 38 128 0,0-38-272 0,2 33-48 16,-2-33-16-16,0 0-16256 0</inkml:trace>
  <inkml:trace contextRef="#ctx0" brushRef="#br0" timeOffset="64730.09">17947 9775 17503 0,'-1'3'1552'0,"1"1"-1232"15,0-3-320-15,0 0 0 0,0-1 1744 0,0 2 304 16,0 1 48-16,0 2 16 0,0-1 48 0,0 1 16 16,2 0 0-16,0-3 0 0,0 0-896 0,1-2-192 15,0-2-16-15,1 0-16 0,0-3-528 0,-1 0-96 16,-1 3-32-16,1-5 0 15,-1 2-400-15,0-2 0 0,-2 1 0 0,0-2 0 0,-1 3 0 16,-1 0 0-16,-3-2 0 0,-1 3 0 0,-1 1-240 0,-2 1-16 0,0 0-16 0,-2 2 0 31,0 1-32-31,-1 2 0 0,0 2 0 0,0 0 0 16,0 3 304-16,2 1-160 0,0 0 160 0,2 2-128 0,-1 1 128 0,4 3 0 0,-2 2 0 0,3 1 0 16,-1 2 0-16,1 0 0 0,2 2 0 15,2-22 0-15,0 39 128 0,0-39-128 0,0 0 160 0,9 39-160 16,-9-39 208-16,0 0-48 0,0 0-16 0,0 0 0 15,0 0-144-15,36 19 192 0,-29-22-192 0,2-1 192 16,-1-3-48-16,0 0 0 0,3-3 0 0,-1-2 0 16,1 0-144-16,0 0 128 15,-1-2-128-15,0 2 128 0,0 1-128 0,-3-1 0 0,1 2 0 0,-3-1 0 0,0 1 0 0,-2 0 0 16,-1 4-144-16,-1-2 144 16,-1 4 0-16,0-1 0 0,-2 2 0 0,1 3 0 0,0 0 0 0,-1 3 0 15,1 0 0-15,-2 3 0 0,1 1 0 0,-1 1 0 16,1 3 0-16,-1-1 0 0,0 2 192 15,0 0-48-15,1-2-16 16,1 1 0-16,1-11 48 0,-2 17 0 0,2-17 0 16,0 0 0-16,0 0 16 0,0 0 0 0,0 0 0 15,0 0 0-15,0 0-192 0,0 0 0 0,0 0 0 0,0 0 128 16,39 0-128-16,-31-7 0 0,0-1 0 16,3-1 0-16,-1 1-368 0,1-3 0 0,0 1 0 0,1-1 0 31,0-1-256-31,0 1-48 0,-1-1-16 0,0 1 0 0,0-1 336 0,-2 3 64 0,-1 2 16 0,0 0 0 15,-2 2 272-15,-1 3 0 0,-1 2 0 0,-3 0 144 16,2 2 176-16,-2 0 48 0,0 3 0 0,-1 0 0 16,-1 2 272-16,-1 0 48 0,0 5 16 0,0 0 0 15,-1 0-320-15,0 0-48 0,0 2-16 0,0-2 0 0,0 0-192 16,3-12-128-16,-5 21 128 0,2-12-128 0,3-9 0 0,-3 14 144 16,1-9-144-16,1-2 0 0,0-1 176 0,0-2-176 15,1 0 160-15,1-1-160 0,0 0 0 0,0-4 128 16,2 0-128-16,0-1 0 0,2 0 0 0,0-3 0 15,2 0 0-15,-1-1 0 0,2 0 0 0,-1-2 0 16,2 1 0-16,-1-1 0 0,0 0 0 0,0 1-192 16,-1 1 192-16,1-2-160 0,0 2-128 0,-2-1-32 15,1 2 0-15,-2 3 0 0,0 0 320 0,-1 3-160 16,0 0 160-16,0 3-128 0,-1 1 128 0,-1 1 0 0,0 1 0 16,-1 3 0-16,-1-6 0 0,0 0 0 15,0 29 128-15,-2-15-128 0,1 1 208 0,-1 1-16 16,-1 0-16-16,1 1 0 0,0 0-176 0,0-2 192 0,0 0-192 0,-1-1 192 15,1 1-192-15,0-4 0 0,2-11 0 0,-2 17 0 16,1-10 0-16,0-1 0 0,1-1 0 0,0-2 0 16,1-3 0-16,0 0 0 0,0 0 0 0,1-2 0 15,2 0 0-15,0-5 0 0,1 2 0 0,3-5 0 16,0-2 0-16,1 1-144 0,2-6 144 0,1 1-160 16,-1-1-448-16,0 3-96 0,-2-1 0 0,1-1-16 15,1-3 256-15,1-1 48 0,-1 2 16 0,-2 2 0 0,-1 4 400 0,0 3-160 16,-1 3 160-16,-1 3 0 0,-2 2 192 0,0 3 128 15,-4-2 48-15,0 0 0 0,0 0 208 0,4 31 32 16,-6-17 16-16,-1 1 0 16,-1 2-240-16,1 1-64 0,-1 1 0 0,0 0 0 0,1 1-192 0,-1-2-128 15,1-1 128-15,0 0-128 0,3-17 0 16,-2 27 0-16,2-27 0 0,0 0 0 0,1 27 0 16,-1-27 0-16,0 0 0 0,0 0-18016 15</inkml:trace>
  <inkml:trace contextRef="#ctx0" brushRef="#br0" timeOffset="66599.39">18581 9809 9311 0,'0'1'192'0,"0"-1"64"0,0 0 0 0,0 2 0 0,0-2-256 0,0 0 0 0,1 0 0 0,0 0 0 16,0 0 1792-16,-1 0 288 0,1 0 64 0,1-2 16 15,0 2-224-15,0 0-32 16,-1 0-16-16,1 0 16 0,-1 0-336 0,0 0-64 16,-1 0-16-16,0 0 16 0,1 2-368 0,0-2-80 0,-1 0-16 0,0 1 0 15,0 1-512-15,0-2-96 0,0 2-32 0,-1-1 16 0,1 1-416 0,-1-2 0 16,1 1 0-16,0-1 0 0,0 0 0 0,0 1 128 15,0-1-128-15,0 0 0 0,0 0 176 0,0 0-176 16,0 0 192-16,0 0-64 16,0 0-128-16,0 0 0 0,0 0 128 0,0 0-128 0,0 0 0 0,0 0 0 15,0 0 0-15,0 0 0 0,0 0 0 0,0 0 0 16,0 0 0-16,0 0-160 0,0 0 160 0,0 0-192 16,0 0 192-16,0 2-192 0,0-2 192 0,0 0 0 15,0 0-144-15,0 0 144 0,0 1 0 0,0-1 0 16,0 2 0-16,0-2 0 15,0 2 0-15,-1-2 0 0,1 0 0 0,0 0 0 16,0 1 0-16,0 1 0 0,0-2 0 0,0 0 0 0,0 0 0 0,0 0 0 16,0 0 0-16,0 0 0 0,0 0 0 0,0 2 0 0,0-2 0 0,1 0 0 15,-1 0 224-15,0 0-64 0,0 0-16 16,0 0 0-16,0 0 96 0,1 1 16 0,-1-1 0 0,0 0 0 16,0 0-112-16,0 0-16 0,0-1 0 15,1 1 0-15,-1 0 64 0,0-2 0 16,-1 2 0-16,1-3 0 0,1 1-64 0,-1-1 0 15,0 0 0-15,0 0 0 0,1 0-128 0,-1-2 160 16,1 1-160-16,-1-2 160 0,0 2-160 0,0-3 0 0,-1 1 144 0,0 0-144 16,-1 0 0-16,1 0 128 0,-1 1-128 0,-1-1 0 0,0 3 0 15,0-2 0-15,0 3 0 0,-1 0 128 0,0-1-128 0,1 3 0 16,-1 0 128-16,0 0-128 16,0 0 0-16,-1 1 0 0,0 1 0 0,1 0 0 0,-1 0 0 0,-1 0 0 15,2 1 0-15,-2-1 0 0,2 2 0 0,-2-1 0 0,0 0 0 0,1-1 0 16,0 1 0-16,0 0 0 15,-1 0 0-15,1 0 128 16,0 0-128-16,0 0 0 0,2 0 0 0,-1 0 0 16,1 0 0-16,0 1 0 0,1-1 128 15,0 1-128-15,-1 1 160 0,1-1-32 0,0 2-128 0,0 1 192 16,0 2-16-16,1 0-16 0,1-9 0 0,-3 22 0 0,1-11-160 0,0-1 160 0,0 4-160 0,0 0 160 16,1-2-160-1,1-12 128-15,-1 27-128 0,1-27 128 16,-1 25-128-16,1-25 0 0,0 0 0 0,2 31 0 15,-2-31 0-15,0 0 0 0,0 0 0 0,0 0 0 16,0 0 0-16,0 0 0 0,0 0 0 0,0 0 0 16,0 0 0-16,39 8 0 0,-31-16 0 0,2-1 0 15,1-3 128-15,0-4-128 0,2-3 0 0,-1 2 128 16,-1-2-128-16,1 0 0 0,-3 0 0 0,0 0 0 0,-1 0 0 16,-1 0 0-16,-1 0 0 0,1-1 0 15,-1 2 0-15,-2-3 0 0,0-1 0 0,1-4 0 16,-2 0 0-16,1-1 0 0,-1 0 0 15,0-2 0-15,-2-2 0 0,1-1 0 0,0-2 0 0,0 3 0 0,0 6 0 16,0 5 0-16,0 2 0 0,-1 3 0 0,0 6 0 0,0 1 0 16,0 2 0-16,0 5 0 0,-1 1 0 0,-1 1 0 15,0 3 0-15,-1 6 0 0,1 0 0 0,-1 6 0 16,0 2 0-16,-1 4 0 0,-1 4 176 0,2 5-48 0,-2 1-128 16,0 2 192-16,-1 2-192 0,1-1 0 0,-1 1 128 15,0-2-128-15,-2 1 0 0,1 0 0 0,0 1 0 16,1-3 0-16,2 0 0 0,1-4 128 0,2-3-128 0,0-26 0 15,5 41 0-15,-5-41 0 0,0 0 0 0,12 40 0 16,-12-40 0-16,0 0 0 0,0 0 0 0,0 0 0 16,25 33 0-16,-25-33 0 0,0 0 0 0,0 0 0 15,21-3 0-15,-15-1 0 0,-1-3 0 0,2 2 0 16,0-5-1088-16,0 0-176 16,2-1-16-16,-1-1-15632 0</inkml:trace>
  <inkml:trace contextRef="#ctx0" brushRef="#br0" timeOffset="67437.71">18817 9778 11967 0,'0'-1'1072'0,"0"1"-864"0,0 0-208 0,0 0 0 0,0 0 1472 15,0 0 256-15,0 0 64 0,-1 0 0 0,0 0 272 0,0 0 64 16,-1 2 16-16,-1 1 0 0,-1-1-416 0,0 5-64 16,1 0-32-16,-1 3 0 0,1 3-480 0,-1 1-80 0,-1 2-32 0,0 3 0 15,2 2-512-15,0-2-96 0,3-19-32 0,-3 38 0 16,3-38-48-16,3 30-16 15,-3-30 0-15,0 0 0 0,0 0-128 0,23 35-16 16,-23-35-16-16,0 0 0 0,0 0-176 0,36-1 192 16,-26-4-192-16,1-1 192 0,0-2-32 0,-2-2 0 0,1 1 0 0,-1-2 0 15,-2 0-160-15,0-3 0 0,-2 2 0 0,-1 0 0 16,-1 0 0-16,-2 1 0 0,-2-1 0 0,-1 0 0 16,-2 3 0-16,-2-1 0 0,-1 0 0 0,-2 1 0 15,-2 0 0-15,-1-1 0 0,0 3 0 0,1 0 0 16,0 3 0-16,0 1 0 0,-1 3 128 0,1 0-128 0,1 5 0 0,0-3 0 15,3 3 0 1,0 2 0-16,0 0 0 0,1-1 0 0,2 2 0 0,0-1 0 0,1 1 0 0,1 1 0 16,2-9 0-16,0 0 0 15,0 0 0-15,0 0 0 0,0 0 0 0,21 33 0 0,-21-33 0 0,0 0 0 16,31 2 0-16,-31-2 0 0,29-7 0 0,-12 2 0 16,0-1 0-16,0-2 0 0,2 1 0 15,-1-2 0-15,0-1 0 0,-1 3 0 16,-2 0 0-16,-1 0 0 0,-2 2 0 0,0-1 0 15,0 1 0-15,0 2 0 0,-2 1 0 0,-3-1 0 16,1 3 0-16,-4 3 0 0,-4-3 0 0,0 0 0 16,0 0 0-16,0 0 0 0,12 38 0 0,-12-38 0 15,-3 30 0-15,1-15 0 0,-2 1 0 0,-1 1 0 0,1-1 0 0,-1-2 0 16,1 1 144-16,1-4-144 0,-1-1 176 0,1 0-48 16,3-10 0-16,0 0 0 0,-3 14-128 0,3-12 128 0,1-2-128 0,-1-1 128 15,2 0-128-15,1-3 0 0,0-2 0 0,1-1 0 16,2-2 0-16,0-1 0 0,4-2 0 0,-2-2 0 0,0 0 0 15,3 1 0 1,-1 0 0-16,0-1 0 0,-1 0 0 0,1-1 0 0,1-1 0 0,-1 1 0 0,1-1 0 0,-1 2 0 16,1 0 0-16,-1 4 0 0,-1 0 0 0,-2 6 0 31,0-1 0-31,-2 5 0 0,1 0 0 0,-6 0 0 0,0 0 0 0,0 0 0 0,0 0 0 0,0 0 0 16,16 45 0-16,-16-45 0 0,1 31 0 0,-1-31 0 15,-2 35 0-15,-1-16 128 0,3-19-128 16,-5 36 128-16,3-19-128 0,-2-2 128 0,1-2-128 0,3-13 0 15,-4 19 0-15,3-12 128 0,0-2-128 0,0-3 0 0,0 1 0 0,2-3 0 16,-1-2 0-16,2-1 0 16,0 0 0-16,1-3 0 0,2-2 0 0,0-2 0 0,3-1 0 15,0-3 0-15,1-1 0 0,2-1 0 16,1-1 0-16,0 0 0 0,0-1 0 0,1-2 0 16,-1 2 0-16,-2 1 0 0,-1 3 0 0,0 0 0 0,-1 5-144 15,-1 3 144-15,0 3 0 0,-3 2 0 0,-4 1 0 0,0 0 0 16,0 0 0-16,0 0 0 0,10 42 0 0,-10-42 0 15,-3 38 0-15,0-16 0 0,0-1 0 0,0 2 0 16,-1 1 0-16,0-2 0 0,4-22 0 0,-3 38 0 16,3-38 0-16,-1 27 0 0,1-27 0 0,0 0 0 15,0 0-320-15</inkml:trace>
  <inkml:trace contextRef="#ctx0" brushRef="#br0" timeOffset="68137.17">19902 9670 18431 0,'1'-2'1632'0,"0"0"-1312"0,-1 0-320 0,0 4 0 16,0-2 1536-16,0 2 256 0,1 0 32 0,-1 0 16 15,1 4-48-15,-1 3-16 0,0 5 0 0,-1 3 0 16,0 1-848-16,0 6-160 0,0 0-48 0,-1 4 0 16,2-1-224-16,-2 1-48 0,0-2-16 0,0 0 0 15,1-4-240-15,1-22-32 0,-2 37-16 0,2-37 0 16,2 24-144-16,-2-24 0 0,0 0 144 0,0 0-144 15,0 0 256-15,0 0 0 0,0 0-16 0,0 0 0 16,34-9 288-16,-23-3 64 0,0-5 16 0,1-2 0 16,2-2-336-16,0-3-64 0,1-2-16 0,1 2 0 0,0-4-192 15,-1 2 144-15,-2 0-144 0,-1 0 128 0,-1 1-128 16,-3 3 0-16,-1 5 144 0,-2 0-144 0,0 3 0 0,-2 2 0 16,-1 5 0-16,-1 0 0 0,0 4 0 0,0 3 0 15,-1 1 0-15,-1 3-128 16,0 1-1728-16,1 2-320 0</inkml:trace>
  <inkml:trace contextRef="#ctx0" brushRef="#br0" timeOffset="68834.28">20154 9870 12895 0,'1'0'1152'0,"0"0"-928"0,2-2-224 0,0 1 0 16,-1-1 1280-16,0 0 224 0,0 1 32 0,3-3 16 15,2-1 512-15,3-4 112 0,4-1 0 0,0-3 16 16,0 1-416-16,-2-1-96 0,0 0-16 0,-2 1 0 15,-1-1-544-15,-1 1-112 0,0 0-32 16,-3-2 0-16,-2 4-464 0,-1-1-112 0,-2 2-16 0,-3 3 0 16,1 2-112-16,-5 2-16 0,1 4-16 0,-5 2 0 15,0 4-16-15,-3 2 0 0,-1 4 0 0,-1 3 0 16,0 1-224-16,0 1 0 0,1 2 128 0,1 0-128 0,0 1 0 16,2-3 0-16,0 1 0 0,2-2 0 0,3 1 0 15,0-5 0-15,3 0 0 0,1-3 0 0,3-11 0 16,0 0 0-16,0 0 0 15,0 0 0-15,0 0 0 0,0 0 0 0,0 0 0 0,37 6 0 0,-27-13 0 0,2-3 0 16,1-2 0-16,0 0 0 0,1 0 0 0,-1-1 0 16,0 0 0-16,-1-1 0 0,-1 2 0 0,-2 0-160 15,-2 3 160-15,-1 0-128 0,-2-1-128 0,1 1 0 16,-2 4-16-16,-1 0 0 0,-2 0 272 0,0 3-160 16,0 2 160-16,0 0-128 0,-2 2 128 0,0 1 0 15,-1 0 0-15,0 1 128 0,1 0 0 0,1 2 16 16,-1 0 0-16,1 2 0 15,1-1 112-15,0 0 0 0,0-7 16 0,0 0 0 0,0 0-128 0,9 33-16 0,-9-33-128 0,0 0 192 16,0 0-32-16,0 0-16 0,0 0 0 0,33 31 0 16,-33-31-144-16,0 0 128 0,0 0-128 0,39-5 128 15,-39 5-128-15,23-11 0 0,-12 3 0 0,1 1 0 16,0-2 0-16,1-2 0 16,0-1 0-16,-1 1 0 0,1-1-208 0,-3-1 16 0,1 1 16 0,-1 0 0 15,-1 0-272 1,-1 0-64-16,0-4-16 0,1 3 0 0,-1-3 144 0,-1 2 16 15,0 0 16-15,-1 2 0 0,-1 2 176 0,0 3 48 16,-1 1 0-16,-1 1 0 0,1 2 128 0,-2 3 128 0,0 2-128 0,-1 1 176 0,-1 1 400 16,0 4 96-16,-1-1 16 0,1 3 0 0,-2 1-224 0,1 1-32 31,-1 0-16-31,1 2 0 0,1 0-240 0,-1-1-48 0,1 2-128 0,0 2 192 0,0-17-192 0,2 31 176 31,-2-31-176-31,2 28 160 0,-2-28-160 0,4 27 160 0,-4-27-160 0,0 0 160 0,5 35-160 0,-5-35 0 31,0 0 0-31,0 0 0 0,0 0 0 0,0 0 0 0,0 0 0 0,0 0 0 0,0 0 0 0,0 0 0 16,0 0 0-16,0 0 0 0,0 0 0 0,0 0-192 16,0 0 64-1,0 0 128 1,15-5-1904-16,-16-4-256 0,2-1-48 0,-1-2-13696 0</inkml:trace>
  <inkml:trace contextRef="#ctx0" brushRef="#br0" timeOffset="68939.83">20597 9483 6447 0,'-1'2'272'0,"0"-1"80"0,1 2-352 0,0-2 0 0,0 1 0 0,-1 1 0 16,1 0 128-16,0 1-128 0,0 4 128 0,0-8-128 15,0 0 0-15,-3 30 0 0,-2-23 0 0</inkml:trace>
  <inkml:trace contextRef="#ctx0" brushRef="#br0" timeOffset="69368.53">20586 9696 1599 0,'-1'3'0'0,"0"0"0"0,1 1 0 0,0-3 144 0,0 0-144 0,1 1 0 0,-1 1 0 0,1 2 0 16,-1-5 816-16,0 0 128 0,0 0 16 0,0 0 16 15,0 0-496-15,0 0-96 0,19 33-32 0,-16-31 0 16,0-2 352-16,-1 0 80 0,-1-2 16 0,-1 2 0 16,0-3 96-16,-1 1 32 0,-1 0 0 0,-1 0 0 15,1-1 1088-15,-1-1 224 0,1 2 32 0,-1-1 16 16,0 0 64-16,1-1 16 0,-1 1 0 0,2 1 0 16,-1-1-592-16,0-1-112 0,0 1-32 0,1 1 0 0,0-3-464 15,0 1-80-15,1 1-32 0,0-1 0 16,1-1-480-16,1 1-80 0,1-2-32 0,0 0 0 15,1 0-240-15,2-2-48 0,1-1-16 0,0-2 0 0,-1 4-160 16,2-1 0-16,0 0 0 0,2 0 0 0,0-1 0 0,1 2 0 16,1 1 0-16,-1 0 0 0,-1 1 0 0,-1 2 0 15,-9 3 0-15,18-4 0 0,-18 4 0 0,0 0 0 16,0 0 0-16,0 0 0 0,33 2-128 0,-33-2-16 16,0 0 0-16,0 0 0 15,0 0-1936-15,0 0-384 0</inkml:trace>
  <inkml:trace contextRef="#ctx0" brushRef="#br0" timeOffset="69715.58">20930 9554 4607 0,'0'-2'400'31,"1"0"-400"-31,-1 1 0 0,1 0 0 0,-1 1 1936 0,0 0 304 0,1-1 64 0,0 1 16 0,0-3 1152 0,1 3 240 16,0-2 32-16,2 2 16 0,-1 0-768 0,-3 0-160 15,0 0-16-15,0 0-16 0,0 0-1280 0,0 0-256 16,0 0-48-16,30 29-16 0,-30-29-864 0,0 0-160 15,0 0-48-15,0 0 0 0,18 33-128 0,-18-33 0 16,0 0 0-16,-1 21 0 16,-2-13-512-16,-1 1-48 0,-2-2 0 0,0 2 0 15,0-1-2992-15,-2 1-608 0</inkml:trace>
  <inkml:trace contextRef="#ctx0" brushRef="#br0" timeOffset="69841.3">20894 9742 2751 0,'0'0'256'15,"0"0"-256"-15,0 0 0 0,0 0 0 0,0 0 1472 0,1 0 256 0,0 0 64 0,0 0 0 16,1 0 1280-16,0 0 256 0,-1 2 48 0,1 0 16 15,-2 3-320-15,0 0-64 0,-1 2-16 0,-1 2 0 16,0 3-1296-16,-1 0-256 0,0 2-48 0,0 1-16 16,-1 1-784-16,2-2-144 0,1-2-48 15,1-12 0-15,-1 24-400 0,1-24 128 0,0 0-128 0,0 0 0 16,0 0-784-16,0 0-240 0</inkml:trace>
  <inkml:trace contextRef="#ctx0" brushRef="#br0" timeOffset="70315.1">21224 9742 29487 0,'0'0'1296'0,"0"0"288"15,0 0-1264-15,0 0-320 0,0 0 0 0,0 0 0 0,0 0 1264 0,0 0 192 16,0 0 32-16,0 0 16 0,0 0-160 0,0 0-16 0,0 0-16 16,14-6 0-1,-12 2-752-15,0-3-160 0,1 0-16 0,0-1-16 0,1 0-368 0,-2 0 0 16,-1-2 0-16,-1 1 128 0,0 0-128 0,-1 1 0 0,-2 4-176 0,-1-1 176 31,-2 2-448-31,0 1 0 0,-1 5 0 0,-1 1 0 16,-1 3-64-16,0 1 0 0,-1 1 0 0,1 0 0 0,0 3 512 0,0 0-144 15,-1 2 144-15,3-1 0 0,-1 3 0 0,2-2 0 16,0 3 192-16,3-3-64 16,-1 2 112-16,4-16 16 0,-3 26 16 0,3-26 0 0,0 0 32 15,0 0 0-15,0 0 0 0,0 0 0 0,27 32-176 16,-27-32-128-16,17-7 144 0,-8 2-144 0,2-2 208 15,-1-1-48-15,1-1-16 0,0-1 0 0,-2 1-144 16,-1-2 0-16,1 1 0 0,-3 0 0 16,1 0 0-16,-3-1-144 0,1 2 144 0,-2-1-208 15,-1 1 64-15,0 2 16 0,-1 1 0 0,0 2 0 0,-1-1 128 0,0 2 0 16,0 3 0-16,1 0-128 0,-1 0 128 0,0 1 0 16,0 3 0-16,0 0 0 0,0 0 128 0,0-4 16 15,0 0 0-15,0 0 0 0,1 33 48 16,-1-33 16-16,0 0 0 0,4 27 0 0,-4-27-208 0,0 0 0 15,0 0 128-15,10 32-128 0,-10-32 0 0,0 0 0 16,0 0 0-16,0 0 0 0,0 0 0 0,0 0 0 16,0 0 0-16,41 15 0 15,-35-18-320-15,3-2-96 0,-1 0-32 0,1-2 0 16,0 1-2288-16,-1 0-464 0</inkml:trace>
  <inkml:trace contextRef="#ctx0" brushRef="#br0" timeOffset="70794.82">21511 9403 19343 0,'-2'-10'848'0,"0"7"192"16,1 0-832-16,0 2-208 0,0 1 0 0,0 1 0 16,0 2 2080-16,-1 2 368 0,-1 5 80 0,0 4 16 0,-1 7-576 0,-1 6-112 15,1 3-32-15,0 3 0 0,0 1-688 0,0-1-144 16,0 0-32-16,0 1 0 0,0-2-304 0,1-1-64 16,0-2-16-16,0-3 0 0,2-5-352 0,1-21-80 15,-1 39-16-15,1-39 0 0,0 30-128 16,0-30 0-16,0 0 0 0,0 0 0 0,6 30 0 0,-6-30 0 15,0 0 0-15,5-4 0 16,-3-1-640-16,2-4-64 0,-1-1-16 0,1-1 0 16,-1 1-336-16,0-2-64 0,1-2-16 0,0 2 0 15,1-2 224-15,0 2 32 0,-1 0 16 0,1 3 0 0,0-1 496 0,-2 3 112 16,1 1 0-16,-1 1 16 0,1 1 240 0,-1 1 128 16,1 0 0-16,0 0-128 0,-1 1 576 0,2-1 16 0,-5 3 0 15,0 0 0-15,0 0 272 0,25-6 48 0,-25 6 16 16,0 0 0-16,0 0-368 0,0 0-80 0,34 4-16 0,-34-4 0 15,0 0-32-15,0 0-16 0,0 0 0 0,24 37 0 16,-24-37-208-16,0 0-32 0,1 34-16 16,-1-34 0-16,-7 26-160 0,1-14 0 0,-2 0 0 0,0-2 128 15,-2-1-128-15,1-1 0 0,-1 0 0 0,1-3 0 16,0 0 0-16,2-3 0 0,1-2 128 0,2-2-128 16,0 0 0-16,2-1 0 0,0-4 0 0,2 1 0 15,1-2 0-15,2 1 0 0,0-2 0 0,2 1 0 16,2-1 0-16,0 2 0 0,2-3-192 0,1 3 192 15,0 0-1104 1,0 0-112-16,1 0 0 0,1-1-16 0,0 2-2064 0,-1-2-416 0,1 1-64 0,0-1-8128 16</inkml:trace>
  <inkml:trace contextRef="#ctx0" brushRef="#br0" timeOffset="71007.78">21765 9654 4607 0,'15'-29'192'0,"-10"20"64"0,-3 5-256 0,-1 3 0 16,-1-1 0-16,2-1 0 0,0-9 1632 0,4-4 288 15,0-9 48-15,1-2 16 0,0 1 1040 0,-1 3 224 16,-1 5 32-16,-1 4 16 0,-2 5-272 0,-1 4-48 15,0 3-16-15,-1 6 0 0,-2 1-1168 0,2-5-224 16,-4 24-48-16,1-8-16 0,0 3-928 0,0 2-176 16,-1 3-32-16,0 2-16 0,-2 3-144 0,1-1-16 15,1-2-16-15,0 1 0 0,0-1 0 0,1 0 0 0,0 0 0 16,1-3 0-16,1-1-48 0,1-22-128 0,2 42 192 0,-2-42-64 16,3 36-128-16,-3-36 0 0,0 0 0 0,5 36 0 15,-5-36 0-15,0 0 0 0,0 0-176 0,0 0-12416 16,0 0-2480-16</inkml:trace>
  <inkml:trace contextRef="#ctx0" brushRef="#br0" timeOffset="71355.99">21938 9740 4607 0,'-1'2'400'0,"0"0"-400"0,1-2 0 0,0 0 0 15,0 0 2720-15,0 0 464 0,0 0 80 0,0 0 32 16,0 0-96-16,0 0-32 0,0 0 0 0,0 0 0 15,26 33-864-15,-26-33-160 0,0 0-32 0,0 0-16 16,34-2-800-16,-34 2-144 0,21-7-48 0,-11 2 0 0,0-2-704 0,0-1-144 16,1 2-16-16,-2-2-16 0,-1-1-224 0,-1 0 0 15,-1 1 0-15,0-1 0 0,-3 0 0 0,0 0 0 16,-2-2 0-16,-2 2 0 0,-1-1 0 0,-2 1 0 16,-3-1 0-16,0 3 0 0,-1 2-160 0,-2 3-32 15,0 2 0-15,-1 2 0 16,1 3-176-16,0 0-32 0,-1 3-16 0,3 3 0 0,1-1 416 0,0 4 0 15,1 2 0-15,6-16 0 0,-6 33 384 0,6-33 0 0,1 36 0 16,-1-36 0-16,6 36 64 0,-6-36 0 0,0 0 16 0,25 41 0 16,-25-41-224-16,0 0-48 15,35 27-16-15,-35-27 0 0,0 0-176 0,40 12 0 16,-40-12 0-16,0 0 0 0,38 0 0 0,-38 0 0 16,26-9 0-16,-12 4-18592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D6F77-CFCE-A445-8E2C-54D16F9EECCC}"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42D00-D33B-6747-961F-9152114FB45F}" type="slidenum">
              <a:rPr lang="en-US" smtClean="0"/>
              <a:t>‹#›</a:t>
            </a:fld>
            <a:endParaRPr lang="en-US"/>
          </a:p>
        </p:txBody>
      </p:sp>
    </p:spTree>
    <p:extLst>
      <p:ext uri="{BB962C8B-B14F-4D97-AF65-F5344CB8AC3E}">
        <p14:creationId xmlns:p14="http://schemas.microsoft.com/office/powerpoint/2010/main" val="298140355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a:t>
            </a:fld>
            <a:endParaRPr lang="en-US"/>
          </a:p>
        </p:txBody>
      </p:sp>
    </p:spTree>
    <p:extLst>
      <p:ext uri="{BB962C8B-B14F-4D97-AF65-F5344CB8AC3E}">
        <p14:creationId xmlns:p14="http://schemas.microsoft.com/office/powerpoint/2010/main" val="3075741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10</a:t>
            </a:fld>
            <a:endParaRPr lang="en-US"/>
          </a:p>
        </p:txBody>
      </p:sp>
    </p:spTree>
    <p:extLst>
      <p:ext uri="{BB962C8B-B14F-4D97-AF65-F5344CB8AC3E}">
        <p14:creationId xmlns:p14="http://schemas.microsoft.com/office/powerpoint/2010/main" val="208584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11</a:t>
            </a:fld>
            <a:endParaRPr lang="en-US"/>
          </a:p>
        </p:txBody>
      </p:sp>
    </p:spTree>
    <p:extLst>
      <p:ext uri="{BB962C8B-B14F-4D97-AF65-F5344CB8AC3E}">
        <p14:creationId xmlns:p14="http://schemas.microsoft.com/office/powerpoint/2010/main" val="25758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12</a:t>
            </a:fld>
            <a:endParaRPr lang="en-US"/>
          </a:p>
        </p:txBody>
      </p:sp>
    </p:spTree>
    <p:extLst>
      <p:ext uri="{BB962C8B-B14F-4D97-AF65-F5344CB8AC3E}">
        <p14:creationId xmlns:p14="http://schemas.microsoft.com/office/powerpoint/2010/main" val="3410594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13</a:t>
            </a:fld>
            <a:endParaRPr lang="en-US"/>
          </a:p>
        </p:txBody>
      </p:sp>
    </p:spTree>
    <p:extLst>
      <p:ext uri="{BB962C8B-B14F-4D97-AF65-F5344CB8AC3E}">
        <p14:creationId xmlns:p14="http://schemas.microsoft.com/office/powerpoint/2010/main" val="1477618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14</a:t>
            </a:fld>
            <a:endParaRPr lang="en-US"/>
          </a:p>
        </p:txBody>
      </p:sp>
    </p:spTree>
    <p:extLst>
      <p:ext uri="{BB962C8B-B14F-4D97-AF65-F5344CB8AC3E}">
        <p14:creationId xmlns:p14="http://schemas.microsoft.com/office/powerpoint/2010/main" val="2992134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15</a:t>
            </a:fld>
            <a:endParaRPr lang="en-US"/>
          </a:p>
        </p:txBody>
      </p:sp>
    </p:spTree>
    <p:extLst>
      <p:ext uri="{BB962C8B-B14F-4D97-AF65-F5344CB8AC3E}">
        <p14:creationId xmlns:p14="http://schemas.microsoft.com/office/powerpoint/2010/main" val="95344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2</a:t>
            </a:fld>
            <a:endParaRPr lang="en-US"/>
          </a:p>
        </p:txBody>
      </p:sp>
    </p:spTree>
    <p:extLst>
      <p:ext uri="{BB962C8B-B14F-4D97-AF65-F5344CB8AC3E}">
        <p14:creationId xmlns:p14="http://schemas.microsoft.com/office/powerpoint/2010/main" val="86463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3</a:t>
            </a:fld>
            <a:endParaRPr lang="en-US"/>
          </a:p>
        </p:txBody>
      </p:sp>
    </p:spTree>
    <p:extLst>
      <p:ext uri="{BB962C8B-B14F-4D97-AF65-F5344CB8AC3E}">
        <p14:creationId xmlns:p14="http://schemas.microsoft.com/office/powerpoint/2010/main" val="358953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4</a:t>
            </a:fld>
            <a:endParaRPr lang="en-US"/>
          </a:p>
        </p:txBody>
      </p:sp>
    </p:spTree>
    <p:extLst>
      <p:ext uri="{BB962C8B-B14F-4D97-AF65-F5344CB8AC3E}">
        <p14:creationId xmlns:p14="http://schemas.microsoft.com/office/powerpoint/2010/main" val="9863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5</a:t>
            </a:fld>
            <a:endParaRPr lang="en-US"/>
          </a:p>
        </p:txBody>
      </p:sp>
    </p:spTree>
    <p:extLst>
      <p:ext uri="{BB962C8B-B14F-4D97-AF65-F5344CB8AC3E}">
        <p14:creationId xmlns:p14="http://schemas.microsoft.com/office/powerpoint/2010/main" val="376339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6</a:t>
            </a:fld>
            <a:endParaRPr lang="en-US"/>
          </a:p>
        </p:txBody>
      </p:sp>
    </p:spTree>
    <p:extLst>
      <p:ext uri="{BB962C8B-B14F-4D97-AF65-F5344CB8AC3E}">
        <p14:creationId xmlns:p14="http://schemas.microsoft.com/office/powerpoint/2010/main" val="1861498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7</a:t>
            </a:fld>
            <a:endParaRPr lang="en-US"/>
          </a:p>
        </p:txBody>
      </p:sp>
    </p:spTree>
    <p:extLst>
      <p:ext uri="{BB962C8B-B14F-4D97-AF65-F5344CB8AC3E}">
        <p14:creationId xmlns:p14="http://schemas.microsoft.com/office/powerpoint/2010/main" val="101383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8</a:t>
            </a:fld>
            <a:endParaRPr lang="en-US"/>
          </a:p>
        </p:txBody>
      </p:sp>
    </p:spTree>
    <p:extLst>
      <p:ext uri="{BB962C8B-B14F-4D97-AF65-F5344CB8AC3E}">
        <p14:creationId xmlns:p14="http://schemas.microsoft.com/office/powerpoint/2010/main" val="8861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42D00-D33B-6747-961F-9152114FB45F}" type="slidenum">
              <a:rPr lang="en-US" smtClean="0"/>
              <a:t>9</a:t>
            </a:fld>
            <a:endParaRPr lang="en-US"/>
          </a:p>
        </p:txBody>
      </p:sp>
    </p:spTree>
    <p:extLst>
      <p:ext uri="{BB962C8B-B14F-4D97-AF65-F5344CB8AC3E}">
        <p14:creationId xmlns:p14="http://schemas.microsoft.com/office/powerpoint/2010/main" val="12215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Cover 1">
    <p:bg>
      <p:bgPr>
        <a:solidFill>
          <a:srgbClr val="1C3D74"/>
        </a:solidFill>
        <a:effectLst/>
      </p:bgPr>
    </p:bg>
    <p:spTree>
      <p:nvGrpSpPr>
        <p:cNvPr id="1" name=""/>
        <p:cNvGrpSpPr/>
        <p:nvPr/>
      </p:nvGrpSpPr>
      <p:grpSpPr>
        <a:xfrm>
          <a:off x="0" y="0"/>
          <a:ext cx="0" cy="0"/>
          <a:chOff x="0" y="0"/>
          <a:chExt cx="0" cy="0"/>
        </a:xfrm>
      </p:grpSpPr>
      <p:sp>
        <p:nvSpPr>
          <p:cNvPr id="7"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8"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401044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6C74048-C75E-FD4A-A2F0-C36E16C2A344}"/>
              </a:ext>
            </a:extLst>
          </p:cNvPr>
          <p:cNvSpPr>
            <a:spLocks noGrp="1"/>
          </p:cNvSpPr>
          <p:nvPr>
            <p:ph type="pic" sz="quarter" idx="11" hasCustomPrompt="1"/>
          </p:nvPr>
        </p:nvSpPr>
        <p:spPr>
          <a:xfrm>
            <a:off x="4679950" y="1311276"/>
            <a:ext cx="4186238" cy="2791997"/>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9" name="Text Placeholder 8">
            <a:extLst>
              <a:ext uri="{FF2B5EF4-FFF2-40B4-BE49-F238E27FC236}">
                <a16:creationId xmlns:a16="http://schemas.microsoft.com/office/drawing/2014/main" id="{C8558A91-5849-F74E-9FFB-8BB3E3F86F0C}"/>
              </a:ext>
            </a:extLst>
          </p:cNvPr>
          <p:cNvSpPr>
            <a:spLocks noGrp="1"/>
          </p:cNvSpPr>
          <p:nvPr>
            <p:ph type="body" sz="quarter" idx="12" hasCustomPrompt="1"/>
          </p:nvPr>
        </p:nvSpPr>
        <p:spPr>
          <a:xfrm>
            <a:off x="4679950" y="4176072"/>
            <a:ext cx="4186238" cy="87954"/>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1"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7" name="Text Placeholder 2">
            <a:extLst>
              <a:ext uri="{FF2B5EF4-FFF2-40B4-BE49-F238E27FC236}">
                <a16:creationId xmlns:a16="http://schemas.microsoft.com/office/drawing/2014/main" id="{00C9E275-0734-425E-938B-16131D4657EE}"/>
              </a:ext>
            </a:extLst>
          </p:cNvPr>
          <p:cNvSpPr>
            <a:spLocks noGrp="1"/>
          </p:cNvSpPr>
          <p:nvPr>
            <p:ph type="body" sz="quarter" idx="13" hasCustomPrompt="1"/>
          </p:nvPr>
        </p:nvSpPr>
        <p:spPr>
          <a:xfrm>
            <a:off x="186596" y="1311275"/>
            <a:ext cx="438540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9082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6C74048-C75E-FD4A-A2F0-C36E16C2A344}"/>
              </a:ext>
            </a:extLst>
          </p:cNvPr>
          <p:cNvSpPr>
            <a:spLocks noGrp="1"/>
          </p:cNvSpPr>
          <p:nvPr>
            <p:ph type="pic" sz="quarter" idx="11" hasCustomPrompt="1"/>
          </p:nvPr>
        </p:nvSpPr>
        <p:spPr>
          <a:xfrm>
            <a:off x="6767512" y="1311276"/>
            <a:ext cx="2098675" cy="2773707"/>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3" name="Text Placeholder 8">
            <a:extLst>
              <a:ext uri="{FF2B5EF4-FFF2-40B4-BE49-F238E27FC236}">
                <a16:creationId xmlns:a16="http://schemas.microsoft.com/office/drawing/2014/main" id="{C8558A91-5849-F74E-9FFB-8BB3E3F86F0C}"/>
              </a:ext>
            </a:extLst>
          </p:cNvPr>
          <p:cNvSpPr>
            <a:spLocks noGrp="1"/>
          </p:cNvSpPr>
          <p:nvPr>
            <p:ph type="body" sz="quarter" idx="12" hasCustomPrompt="1"/>
          </p:nvPr>
        </p:nvSpPr>
        <p:spPr>
          <a:xfrm>
            <a:off x="6767512"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3" name="Text Placeholder 2">
            <a:extLst>
              <a:ext uri="{FF2B5EF4-FFF2-40B4-BE49-F238E27FC236}">
                <a16:creationId xmlns:a16="http://schemas.microsoft.com/office/drawing/2014/main" id="{9602840F-CF0A-4B0C-876C-214741C51912}"/>
              </a:ext>
            </a:extLst>
          </p:cNvPr>
          <p:cNvSpPr>
            <a:spLocks noGrp="1"/>
          </p:cNvSpPr>
          <p:nvPr>
            <p:ph type="body" sz="quarter" idx="13" hasCustomPrompt="1"/>
          </p:nvPr>
        </p:nvSpPr>
        <p:spPr>
          <a:xfrm>
            <a:off x="186596" y="1311275"/>
            <a:ext cx="6447286"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1516180862"/>
      </p:ext>
    </p:extLst>
  </p:cSld>
  <p:clrMapOvr>
    <a:masterClrMapping/>
  </p:clrMapOvr>
  <p:extLst>
    <p:ext uri="{DCECCB84-F9BA-43D5-87BE-67443E8EF086}">
      <p15:sldGuideLst xmlns:p15="http://schemas.microsoft.com/office/powerpoint/2012/main">
        <p15:guide id="1" pos="41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3 ">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EBDDE399-7978-8146-B813-A0B3CFED1CCE}"/>
              </a:ext>
            </a:extLst>
          </p:cNvPr>
          <p:cNvSpPr>
            <a:spLocks noGrp="1"/>
          </p:cNvSpPr>
          <p:nvPr>
            <p:ph type="pic" sz="quarter" idx="14" hasCustomPrompt="1"/>
          </p:nvPr>
        </p:nvSpPr>
        <p:spPr>
          <a:xfrm>
            <a:off x="6767512"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1" name="Picture Placeholder 5">
            <a:extLst>
              <a:ext uri="{FF2B5EF4-FFF2-40B4-BE49-F238E27FC236}">
                <a16:creationId xmlns:a16="http://schemas.microsoft.com/office/drawing/2014/main" id="{6D51F31A-86D2-8C4F-A1A9-C88372B37B39}"/>
              </a:ext>
            </a:extLst>
          </p:cNvPr>
          <p:cNvSpPr>
            <a:spLocks noGrp="1"/>
          </p:cNvSpPr>
          <p:nvPr>
            <p:ph type="pic" sz="quarter" idx="16" hasCustomPrompt="1"/>
          </p:nvPr>
        </p:nvSpPr>
        <p:spPr>
          <a:xfrm>
            <a:off x="6767513" y="1311274"/>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7" name="Text Placeholder 8">
            <a:extLst>
              <a:ext uri="{FF2B5EF4-FFF2-40B4-BE49-F238E27FC236}">
                <a16:creationId xmlns:a16="http://schemas.microsoft.com/office/drawing/2014/main" id="{C8558A91-5849-F74E-9FFB-8BB3E3F86F0C}"/>
              </a:ext>
            </a:extLst>
          </p:cNvPr>
          <p:cNvSpPr>
            <a:spLocks noGrp="1"/>
          </p:cNvSpPr>
          <p:nvPr>
            <p:ph type="body" sz="quarter" idx="12" hasCustomPrompt="1"/>
          </p:nvPr>
        </p:nvSpPr>
        <p:spPr>
          <a:xfrm>
            <a:off x="6767511"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8" name="Text Placeholder 8">
            <a:extLst>
              <a:ext uri="{FF2B5EF4-FFF2-40B4-BE49-F238E27FC236}">
                <a16:creationId xmlns:a16="http://schemas.microsoft.com/office/drawing/2014/main" id="{C8558A91-5849-F74E-9FFB-8BB3E3F86F0C}"/>
              </a:ext>
            </a:extLst>
          </p:cNvPr>
          <p:cNvSpPr>
            <a:spLocks noGrp="1"/>
          </p:cNvSpPr>
          <p:nvPr>
            <p:ph type="body" sz="quarter" idx="17" hasCustomPrompt="1"/>
          </p:nvPr>
        </p:nvSpPr>
        <p:spPr>
          <a:xfrm>
            <a:off x="6767513"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10" name="Text Placeholder 2">
            <a:extLst>
              <a:ext uri="{FF2B5EF4-FFF2-40B4-BE49-F238E27FC236}">
                <a16:creationId xmlns:a16="http://schemas.microsoft.com/office/drawing/2014/main" id="{739CEF63-09E5-47AB-B122-292E3DA7266B}"/>
              </a:ext>
            </a:extLst>
          </p:cNvPr>
          <p:cNvSpPr>
            <a:spLocks noGrp="1"/>
          </p:cNvSpPr>
          <p:nvPr>
            <p:ph type="body" sz="quarter" idx="13" hasCustomPrompt="1"/>
          </p:nvPr>
        </p:nvSpPr>
        <p:spPr>
          <a:xfrm>
            <a:off x="186596" y="1311275"/>
            <a:ext cx="6447286"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184004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4">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DE942392-5A1D-4B43-9FC3-CF83A59FC53E}"/>
              </a:ext>
            </a:extLst>
          </p:cNvPr>
          <p:cNvSpPr>
            <a:spLocks noGrp="1"/>
          </p:cNvSpPr>
          <p:nvPr>
            <p:ph type="pic" sz="quarter" idx="16" hasCustomPrompt="1"/>
          </p:nvPr>
        </p:nvSpPr>
        <p:spPr>
          <a:xfrm>
            <a:off x="6767513" y="1311275"/>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8" name="Picture Placeholder 5">
            <a:extLst>
              <a:ext uri="{FF2B5EF4-FFF2-40B4-BE49-F238E27FC236}">
                <a16:creationId xmlns:a16="http://schemas.microsoft.com/office/drawing/2014/main" id="{FA0FF9DD-FA38-C644-8804-531A719824B2}"/>
              </a:ext>
            </a:extLst>
          </p:cNvPr>
          <p:cNvSpPr>
            <a:spLocks noGrp="1"/>
          </p:cNvSpPr>
          <p:nvPr>
            <p:ph type="pic" sz="quarter" idx="20" hasCustomPrompt="1"/>
          </p:nvPr>
        </p:nvSpPr>
        <p:spPr>
          <a:xfrm>
            <a:off x="4572001" y="1322602"/>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4" name="Text Placeholder 8">
            <a:extLst>
              <a:ext uri="{FF2B5EF4-FFF2-40B4-BE49-F238E27FC236}">
                <a16:creationId xmlns:a16="http://schemas.microsoft.com/office/drawing/2014/main" id="{C8558A91-5849-F74E-9FFB-8BB3E3F86F0C}"/>
              </a:ext>
            </a:extLst>
          </p:cNvPr>
          <p:cNvSpPr>
            <a:spLocks noGrp="1"/>
          </p:cNvSpPr>
          <p:nvPr>
            <p:ph type="body" sz="quarter" idx="12" hasCustomPrompt="1"/>
          </p:nvPr>
        </p:nvSpPr>
        <p:spPr>
          <a:xfrm>
            <a:off x="6767511"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5" name="Text Placeholder 8">
            <a:extLst>
              <a:ext uri="{FF2B5EF4-FFF2-40B4-BE49-F238E27FC236}">
                <a16:creationId xmlns:a16="http://schemas.microsoft.com/office/drawing/2014/main" id="{C8558A91-5849-F74E-9FFB-8BB3E3F86F0C}"/>
              </a:ext>
            </a:extLst>
          </p:cNvPr>
          <p:cNvSpPr>
            <a:spLocks noGrp="1"/>
          </p:cNvSpPr>
          <p:nvPr>
            <p:ph type="body" sz="quarter" idx="17" hasCustomPrompt="1"/>
          </p:nvPr>
        </p:nvSpPr>
        <p:spPr>
          <a:xfrm>
            <a:off x="6767513"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6" name="Picture Placeholder 5">
            <a:extLst>
              <a:ext uri="{FF2B5EF4-FFF2-40B4-BE49-F238E27FC236}">
                <a16:creationId xmlns:a16="http://schemas.microsoft.com/office/drawing/2014/main" id="{EBDDE399-7978-8146-B813-A0B3CFED1CCE}"/>
              </a:ext>
            </a:extLst>
          </p:cNvPr>
          <p:cNvSpPr>
            <a:spLocks noGrp="1"/>
          </p:cNvSpPr>
          <p:nvPr>
            <p:ph type="pic" sz="quarter" idx="14" hasCustomPrompt="1"/>
          </p:nvPr>
        </p:nvSpPr>
        <p:spPr>
          <a:xfrm>
            <a:off x="6767512"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7" name="Picture Placeholder 5">
            <a:extLst>
              <a:ext uri="{FF2B5EF4-FFF2-40B4-BE49-F238E27FC236}">
                <a16:creationId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8" name="Text Placeholder 8">
            <a:extLst>
              <a:ext uri="{FF2B5EF4-FFF2-40B4-BE49-F238E27FC236}">
                <a16:creationId xmlns:a16="http://schemas.microsoft.com/office/drawing/2014/main" id="{C8558A91-5849-F74E-9FFB-8BB3E3F86F0C}"/>
              </a:ext>
            </a:extLst>
          </p:cNvPr>
          <p:cNvSpPr>
            <a:spLocks noGrp="1"/>
          </p:cNvSpPr>
          <p:nvPr>
            <p:ph type="body" sz="quarter" idx="22" hasCustomPrompt="1"/>
          </p:nvPr>
        </p:nvSpPr>
        <p:spPr>
          <a:xfrm>
            <a:off x="4571999"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9" name="Text Placeholder 8">
            <a:extLst>
              <a:ext uri="{FF2B5EF4-FFF2-40B4-BE49-F238E27FC236}">
                <a16:creationId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9"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12" name="Text Placeholder 2">
            <a:extLst>
              <a:ext uri="{FF2B5EF4-FFF2-40B4-BE49-F238E27FC236}">
                <a16:creationId xmlns:a16="http://schemas.microsoft.com/office/drawing/2014/main" id="{A5E523E2-4C7B-424A-8715-BA3BD5E8B973}"/>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147593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5">
    <p:spTree>
      <p:nvGrpSpPr>
        <p:cNvPr id="1" name=""/>
        <p:cNvGrpSpPr/>
        <p:nvPr/>
      </p:nvGrpSpPr>
      <p:grpSpPr>
        <a:xfrm>
          <a:off x="0" y="0"/>
          <a:ext cx="0" cy="0"/>
          <a:chOff x="0" y="0"/>
          <a:chExt cx="0" cy="0"/>
        </a:xfrm>
      </p:grpSpPr>
      <p:sp>
        <p:nvSpPr>
          <p:cNvPr id="21" name="Picture Placeholder 5">
            <a:extLst>
              <a:ext uri="{FF2B5EF4-FFF2-40B4-BE49-F238E27FC236}">
                <a16:creationId xmlns:a16="http://schemas.microsoft.com/office/drawing/2014/main" id="{FA0FF9DD-FA38-C644-8804-531A719824B2}"/>
              </a:ext>
            </a:extLst>
          </p:cNvPr>
          <p:cNvSpPr>
            <a:spLocks noGrp="1"/>
          </p:cNvSpPr>
          <p:nvPr>
            <p:ph type="pic" sz="quarter" idx="20" hasCustomPrompt="1"/>
          </p:nvPr>
        </p:nvSpPr>
        <p:spPr>
          <a:xfrm>
            <a:off x="4572001" y="1322602"/>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2" name="Picture Placeholder 5">
            <a:extLst>
              <a:ext uri="{FF2B5EF4-FFF2-40B4-BE49-F238E27FC236}">
                <a16:creationId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3" name="Text Placeholder 8">
            <a:extLst>
              <a:ext uri="{FF2B5EF4-FFF2-40B4-BE49-F238E27FC236}">
                <a16:creationId xmlns:a16="http://schemas.microsoft.com/office/drawing/2014/main" id="{C8558A91-5849-F74E-9FFB-8BB3E3F86F0C}"/>
              </a:ext>
            </a:extLst>
          </p:cNvPr>
          <p:cNvSpPr>
            <a:spLocks noGrp="1"/>
          </p:cNvSpPr>
          <p:nvPr>
            <p:ph type="body" sz="quarter" idx="22" hasCustomPrompt="1"/>
          </p:nvPr>
        </p:nvSpPr>
        <p:spPr>
          <a:xfrm>
            <a:off x="4571999"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4" name="Text Placeholder 8">
            <a:extLst>
              <a:ext uri="{FF2B5EF4-FFF2-40B4-BE49-F238E27FC236}">
                <a16:creationId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33" name="Picture Placeholder 5">
            <a:extLst>
              <a:ext uri="{FF2B5EF4-FFF2-40B4-BE49-F238E27FC236}">
                <a16:creationId xmlns:a16="http://schemas.microsoft.com/office/drawing/2014/main" id="{FA0FF9DD-FA38-C644-8804-531A719824B2}"/>
              </a:ext>
            </a:extLst>
          </p:cNvPr>
          <p:cNvSpPr>
            <a:spLocks noGrp="1"/>
          </p:cNvSpPr>
          <p:nvPr>
            <p:ph type="pic" sz="quarter" idx="24" hasCustomPrompt="1"/>
          </p:nvPr>
        </p:nvSpPr>
        <p:spPr>
          <a:xfrm>
            <a:off x="6767513" y="1322601"/>
            <a:ext cx="2098675"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34"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6767512" y="417795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6"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10" name="Text Placeholder 2">
            <a:extLst>
              <a:ext uri="{FF2B5EF4-FFF2-40B4-BE49-F238E27FC236}">
                <a16:creationId xmlns:a16="http://schemas.microsoft.com/office/drawing/2014/main" id="{7216A11E-B4A5-4F26-9049-F166D72D6258}"/>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2869923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6">
    <p:spTree>
      <p:nvGrpSpPr>
        <p:cNvPr id="1" name=""/>
        <p:cNvGrpSpPr/>
        <p:nvPr/>
      </p:nvGrpSpPr>
      <p:grpSpPr>
        <a:xfrm>
          <a:off x="0" y="0"/>
          <a:ext cx="0" cy="0"/>
          <a:chOff x="0" y="0"/>
          <a:chExt cx="0" cy="0"/>
        </a:xfrm>
      </p:grpSpPr>
      <p:sp>
        <p:nvSpPr>
          <p:cNvPr id="21" name="Picture Placeholder 5">
            <a:extLst>
              <a:ext uri="{FF2B5EF4-FFF2-40B4-BE49-F238E27FC236}">
                <a16:creationId xmlns:a16="http://schemas.microsoft.com/office/drawing/2014/main" id="{FA0FF9DD-FA38-C644-8804-531A719824B2}"/>
              </a:ext>
            </a:extLst>
          </p:cNvPr>
          <p:cNvSpPr>
            <a:spLocks noGrp="1"/>
          </p:cNvSpPr>
          <p:nvPr>
            <p:ph type="pic" sz="quarter" idx="20" hasCustomPrompt="1"/>
          </p:nvPr>
        </p:nvSpPr>
        <p:spPr>
          <a:xfrm>
            <a:off x="4572001" y="1322602"/>
            <a:ext cx="4305300"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2" name="Text Placeholder 8">
            <a:extLst>
              <a:ext uri="{FF2B5EF4-FFF2-40B4-BE49-F238E27FC236}">
                <a16:creationId xmlns:a16="http://schemas.microsoft.com/office/drawing/2014/main" id="{C8558A91-5849-F74E-9FFB-8BB3E3F86F0C}"/>
              </a:ext>
            </a:extLst>
          </p:cNvPr>
          <p:cNvSpPr>
            <a:spLocks noGrp="1"/>
          </p:cNvSpPr>
          <p:nvPr>
            <p:ph type="body" sz="quarter" idx="22" hasCustomPrompt="1"/>
          </p:nvPr>
        </p:nvSpPr>
        <p:spPr>
          <a:xfrm>
            <a:off x="4571999" y="2607606"/>
            <a:ext cx="4305302"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3" name="Picture Placeholder 5">
            <a:extLst>
              <a:ext uri="{FF2B5EF4-FFF2-40B4-BE49-F238E27FC236}">
                <a16:creationId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4" name="Text Placeholder 8">
            <a:extLst>
              <a:ext uri="{FF2B5EF4-FFF2-40B4-BE49-F238E27FC236}">
                <a16:creationId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25" name="Picture Placeholder 5">
            <a:extLst>
              <a:ext uri="{FF2B5EF4-FFF2-40B4-BE49-F238E27FC236}">
                <a16:creationId xmlns:a16="http://schemas.microsoft.com/office/drawing/2014/main" id="{EBDDE399-7978-8146-B813-A0B3CFED1CCE}"/>
              </a:ext>
            </a:extLst>
          </p:cNvPr>
          <p:cNvSpPr>
            <a:spLocks noGrp="1"/>
          </p:cNvSpPr>
          <p:nvPr>
            <p:ph type="pic" sz="quarter" idx="24" hasCustomPrompt="1"/>
          </p:nvPr>
        </p:nvSpPr>
        <p:spPr>
          <a:xfrm>
            <a:off x="6778626" y="2877213"/>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6"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6778624"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5"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10" name="Text Placeholder 2">
            <a:extLst>
              <a:ext uri="{FF2B5EF4-FFF2-40B4-BE49-F238E27FC236}">
                <a16:creationId xmlns:a16="http://schemas.microsoft.com/office/drawing/2014/main" id="{11A76B9A-C73D-41F4-848B-7B422BD2540C}"/>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33685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2 column text + image + caption 1">
    <p:spTree>
      <p:nvGrpSpPr>
        <p:cNvPr id="1" name=""/>
        <p:cNvGrpSpPr/>
        <p:nvPr/>
      </p:nvGrpSpPr>
      <p:grpSpPr>
        <a:xfrm>
          <a:off x="0" y="0"/>
          <a:ext cx="0" cy="0"/>
          <a:chOff x="0" y="0"/>
          <a:chExt cx="0" cy="0"/>
        </a:xfrm>
      </p:grpSpPr>
      <p:sp>
        <p:nvSpPr>
          <p:cNvPr id="19" name="Picture Placeholder 5">
            <a:extLst>
              <a:ext uri="{FF2B5EF4-FFF2-40B4-BE49-F238E27FC236}">
                <a16:creationId xmlns:a16="http://schemas.microsoft.com/office/drawing/2014/main" id="{FA0FF9DD-FA38-C644-8804-531A719824B2}"/>
              </a:ext>
            </a:extLst>
          </p:cNvPr>
          <p:cNvSpPr>
            <a:spLocks noGrp="1"/>
          </p:cNvSpPr>
          <p:nvPr>
            <p:ph type="pic" sz="quarter" idx="24" hasCustomPrompt="1"/>
          </p:nvPr>
        </p:nvSpPr>
        <p:spPr>
          <a:xfrm>
            <a:off x="6102847" y="1322601"/>
            <a:ext cx="2763341"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20"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6102847" y="4177950"/>
            <a:ext cx="2763341"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1"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9" name="Text Placeholder 2">
            <a:extLst>
              <a:ext uri="{FF2B5EF4-FFF2-40B4-BE49-F238E27FC236}">
                <a16:creationId xmlns:a16="http://schemas.microsoft.com/office/drawing/2014/main" id="{6B742EC7-0905-4619-9932-945C15BD9FB8}"/>
              </a:ext>
            </a:extLst>
          </p:cNvPr>
          <p:cNvSpPr>
            <a:spLocks noGrp="1"/>
          </p:cNvSpPr>
          <p:nvPr>
            <p:ph type="body" sz="quarter" idx="26" hasCustomPrompt="1"/>
          </p:nvPr>
        </p:nvSpPr>
        <p:spPr>
          <a:xfrm>
            <a:off x="3144721" y="1311275"/>
            <a:ext cx="285455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marL="457200" indent="0">
              <a:buFont typeface="Arial" panose="020B0604020202020204" pitchFamily="34" charset="0"/>
              <a:buNone/>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p:txBody>
      </p:sp>
      <p:sp>
        <p:nvSpPr>
          <p:cNvPr id="8" name="Text Placeholder 2">
            <a:extLst>
              <a:ext uri="{FF2B5EF4-FFF2-40B4-BE49-F238E27FC236}">
                <a16:creationId xmlns:a16="http://schemas.microsoft.com/office/drawing/2014/main" id="{E839734A-FE59-489D-8235-3CE5E3DE21EF}"/>
              </a:ext>
            </a:extLst>
          </p:cNvPr>
          <p:cNvSpPr>
            <a:spLocks noGrp="1"/>
          </p:cNvSpPr>
          <p:nvPr>
            <p:ph type="body" sz="quarter" idx="27" hasCustomPrompt="1"/>
          </p:nvPr>
        </p:nvSpPr>
        <p:spPr>
          <a:xfrm>
            <a:off x="186595" y="1311275"/>
            <a:ext cx="285455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337171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1 column text + image + caption">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EBDDE399-7978-8146-B813-A0B3CFED1CCE}"/>
              </a:ext>
            </a:extLst>
          </p:cNvPr>
          <p:cNvSpPr>
            <a:spLocks noGrp="1"/>
          </p:cNvSpPr>
          <p:nvPr>
            <p:ph type="pic" sz="quarter" idx="24" hasCustomPrompt="1"/>
          </p:nvPr>
        </p:nvSpPr>
        <p:spPr>
          <a:xfrm>
            <a:off x="2496620" y="1309603"/>
            <a:ext cx="6380681" cy="280837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4"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2496620" y="4176072"/>
            <a:ext cx="638068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6" name="Text Placeholder 2">
            <a:extLst>
              <a:ext uri="{FF2B5EF4-FFF2-40B4-BE49-F238E27FC236}">
                <a16:creationId xmlns:a16="http://schemas.microsoft.com/office/drawing/2014/main" id="{57C490C0-3F42-428E-9663-C0315B61F18B}"/>
              </a:ext>
            </a:extLst>
          </p:cNvPr>
          <p:cNvSpPr>
            <a:spLocks noGrp="1"/>
          </p:cNvSpPr>
          <p:nvPr>
            <p:ph type="body" sz="quarter" idx="13" hasCustomPrompt="1"/>
          </p:nvPr>
        </p:nvSpPr>
        <p:spPr>
          <a:xfrm>
            <a:off x="186597" y="1311275"/>
            <a:ext cx="21262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2473945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hero image + caption">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FA0FF9DD-FA38-C644-8804-531A719824B2}"/>
              </a:ext>
            </a:extLst>
          </p:cNvPr>
          <p:cNvSpPr>
            <a:spLocks noGrp="1"/>
          </p:cNvSpPr>
          <p:nvPr>
            <p:ph type="pic" sz="quarter" idx="24" hasCustomPrompt="1"/>
          </p:nvPr>
        </p:nvSpPr>
        <p:spPr>
          <a:xfrm>
            <a:off x="287339" y="1322601"/>
            <a:ext cx="8578850"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10"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287339" y="4177950"/>
            <a:ext cx="857885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
        <p:nvSpPr>
          <p:cNvPr id="12"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Tree>
    <p:extLst>
      <p:ext uri="{BB962C8B-B14F-4D97-AF65-F5344CB8AC3E}">
        <p14:creationId xmlns:p14="http://schemas.microsoft.com/office/powerpoint/2010/main" val="3461591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ro image + caption">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BDDE399-7978-8146-B813-A0B3CFED1CCE}"/>
              </a:ext>
            </a:extLst>
          </p:cNvPr>
          <p:cNvSpPr>
            <a:spLocks noGrp="1"/>
          </p:cNvSpPr>
          <p:nvPr>
            <p:ph type="pic" sz="quarter" idx="24" hasCustomPrompt="1"/>
          </p:nvPr>
        </p:nvSpPr>
        <p:spPr>
          <a:xfrm>
            <a:off x="279400" y="250826"/>
            <a:ext cx="8597901" cy="3867149"/>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a:t>Drag and drop image</a:t>
            </a:r>
          </a:p>
        </p:txBody>
      </p:sp>
      <p:sp>
        <p:nvSpPr>
          <p:cNvPr id="6" name="Text Placeholder 8">
            <a:extLst>
              <a:ext uri="{FF2B5EF4-FFF2-40B4-BE49-F238E27FC236}">
                <a16:creationId xmlns:a16="http://schemas.microsoft.com/office/drawing/2014/main" id="{C8558A91-5849-F74E-9FFB-8BB3E3F86F0C}"/>
              </a:ext>
            </a:extLst>
          </p:cNvPr>
          <p:cNvSpPr>
            <a:spLocks noGrp="1"/>
          </p:cNvSpPr>
          <p:nvPr>
            <p:ph type="body" sz="quarter" idx="25" hasCustomPrompt="1"/>
          </p:nvPr>
        </p:nvSpPr>
        <p:spPr>
          <a:xfrm>
            <a:off x="287339" y="4177950"/>
            <a:ext cx="857885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a:t>Click to edit caption: Arial Regular 10pt</a:t>
            </a:r>
          </a:p>
        </p:txBody>
      </p:sp>
    </p:spTree>
    <p:extLst>
      <p:ext uri="{BB962C8B-B14F-4D97-AF65-F5344CB8AC3E}">
        <p14:creationId xmlns:p14="http://schemas.microsoft.com/office/powerpoint/2010/main" val="243658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12000">
              <a:srgbClr val="1C3D74"/>
            </a:gs>
            <a:gs pos="100000">
              <a:srgbClr val="2DB8C5"/>
            </a:gs>
          </a:gsLst>
          <a:lin ang="19800000" scaled="0"/>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1280325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0557C50-0B31-9348-AF2A-301002B74889}"/>
              </a:ext>
            </a:extLst>
          </p:cNvPr>
          <p:cNvGrpSpPr/>
          <p:nvPr userDrawn="1"/>
        </p:nvGrpSpPr>
        <p:grpSpPr>
          <a:xfrm>
            <a:off x="203484" y="1234649"/>
            <a:ext cx="2219675" cy="1349665"/>
            <a:chOff x="1985262" y="1786188"/>
            <a:chExt cx="3594613" cy="2579532"/>
          </a:xfrm>
        </p:grpSpPr>
        <p:sp>
          <p:nvSpPr>
            <p:cNvPr id="36" name="TextBox 35">
              <a:extLst>
                <a:ext uri="{FF2B5EF4-FFF2-40B4-BE49-F238E27FC236}">
                  <a16:creationId xmlns:a16="http://schemas.microsoft.com/office/drawing/2014/main" id="{B0759468-3783-DD45-AC2F-7E3842278B7D}"/>
                </a:ext>
              </a:extLst>
            </p:cNvPr>
            <p:cNvSpPr txBox="1"/>
            <p:nvPr/>
          </p:nvSpPr>
          <p:spPr>
            <a:xfrm>
              <a:off x="2401825" y="1786188"/>
              <a:ext cx="2677754" cy="1470585"/>
            </a:xfrm>
            <a:prstGeom prst="rect">
              <a:avLst/>
            </a:prstGeom>
            <a:noFill/>
          </p:spPr>
          <p:txBody>
            <a:bodyPr wrap="square" rtlCol="0">
              <a:spAutoFit/>
            </a:bodyPr>
            <a:lstStyle/>
            <a:p>
              <a:pPr algn="ctr"/>
              <a:r>
                <a:rPr lang="en-US" sz="4400" b="1">
                  <a:solidFill>
                    <a:srgbClr val="2DB8C5"/>
                  </a:solidFill>
                  <a:latin typeface="Arial" panose="020B0604020202020204" pitchFamily="34" charset="0"/>
                  <a:cs typeface="Arial" panose="020B0604020202020204" pitchFamily="34" charset="0"/>
                </a:rPr>
                <a:t>19%</a:t>
              </a:r>
            </a:p>
          </p:txBody>
        </p:sp>
        <p:cxnSp>
          <p:nvCxnSpPr>
            <p:cNvPr id="37" name="Straight Connector 36">
              <a:extLst>
                <a:ext uri="{FF2B5EF4-FFF2-40B4-BE49-F238E27FC236}">
                  <a16:creationId xmlns:a16="http://schemas.microsoft.com/office/drawing/2014/main" id="{7499D1F6-6F64-E045-A629-F16A8AF17DEB}"/>
                </a:ext>
              </a:extLst>
            </p:cNvPr>
            <p:cNvCxnSpPr/>
            <p:nvPr/>
          </p:nvCxnSpPr>
          <p:spPr>
            <a:xfrm flipV="1">
              <a:off x="2114979" y="3256871"/>
              <a:ext cx="3407805" cy="10321"/>
            </a:xfrm>
            <a:prstGeom prst="line">
              <a:avLst/>
            </a:prstGeom>
            <a:ln w="28575">
              <a:solidFill>
                <a:srgbClr val="2DB8C5"/>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9D3155A-02B7-9146-95B9-2D706BFA7810}"/>
                </a:ext>
              </a:extLst>
            </p:cNvPr>
            <p:cNvSpPr txBox="1"/>
            <p:nvPr/>
          </p:nvSpPr>
          <p:spPr>
            <a:xfrm>
              <a:off x="1985262" y="3500871"/>
              <a:ext cx="3594613" cy="864849"/>
            </a:xfrm>
            <a:prstGeom prst="rect">
              <a:avLst/>
            </a:prstGeom>
            <a:noFill/>
          </p:spPr>
          <p:txBody>
            <a:bodyPr wrap="square" rtlCol="0">
              <a:spAutoFit/>
            </a:bodyPr>
            <a:lstStyle/>
            <a:p>
              <a:pPr algn="ctr"/>
              <a:r>
                <a:rPr lang="en-US" sz="1400">
                  <a:solidFill>
                    <a:srgbClr val="2DB8C5"/>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a:solidFill>
                    <a:srgbClr val="2DB8C5"/>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52" name="Group 51">
            <a:extLst>
              <a:ext uri="{FF2B5EF4-FFF2-40B4-BE49-F238E27FC236}">
                <a16:creationId xmlns:a16="http://schemas.microsoft.com/office/drawing/2014/main" id="{D0557C50-0B31-9348-AF2A-301002B74889}"/>
              </a:ext>
            </a:extLst>
          </p:cNvPr>
          <p:cNvGrpSpPr/>
          <p:nvPr userDrawn="1"/>
        </p:nvGrpSpPr>
        <p:grpSpPr>
          <a:xfrm>
            <a:off x="3299430" y="1210655"/>
            <a:ext cx="2156489" cy="1349665"/>
            <a:chOff x="1985262" y="1786188"/>
            <a:chExt cx="3594613" cy="2579532"/>
          </a:xfrm>
        </p:grpSpPr>
        <p:sp>
          <p:nvSpPr>
            <p:cNvPr id="53" name="TextBox 52">
              <a:extLst>
                <a:ext uri="{FF2B5EF4-FFF2-40B4-BE49-F238E27FC236}">
                  <a16:creationId xmlns:a16="http://schemas.microsoft.com/office/drawing/2014/main" id="{B0759468-3783-DD45-AC2F-7E3842278B7D}"/>
                </a:ext>
              </a:extLst>
            </p:cNvPr>
            <p:cNvSpPr txBox="1"/>
            <p:nvPr/>
          </p:nvSpPr>
          <p:spPr>
            <a:xfrm>
              <a:off x="2401825" y="1786188"/>
              <a:ext cx="2677754" cy="1526203"/>
            </a:xfrm>
            <a:prstGeom prst="rect">
              <a:avLst/>
            </a:prstGeom>
            <a:noFill/>
          </p:spPr>
          <p:txBody>
            <a:bodyPr wrap="square" rtlCol="0">
              <a:spAutoFit/>
            </a:bodyPr>
            <a:lstStyle/>
            <a:p>
              <a:pPr algn="ctr"/>
              <a:r>
                <a:rPr lang="en-US" sz="4400" b="1">
                  <a:solidFill>
                    <a:srgbClr val="8D3786"/>
                  </a:solidFill>
                  <a:latin typeface="Arial" panose="020B0604020202020204" pitchFamily="34" charset="0"/>
                  <a:cs typeface="Arial" panose="020B0604020202020204" pitchFamily="34" charset="0"/>
                </a:rPr>
                <a:t>19%</a:t>
              </a:r>
            </a:p>
          </p:txBody>
        </p:sp>
        <p:cxnSp>
          <p:nvCxnSpPr>
            <p:cNvPr id="54" name="Straight Connector 53">
              <a:extLst>
                <a:ext uri="{FF2B5EF4-FFF2-40B4-BE49-F238E27FC236}">
                  <a16:creationId xmlns:a16="http://schemas.microsoft.com/office/drawing/2014/main" id="{7499D1F6-6F64-E045-A629-F16A8AF17DEB}"/>
                </a:ext>
              </a:extLst>
            </p:cNvPr>
            <p:cNvCxnSpPr/>
            <p:nvPr/>
          </p:nvCxnSpPr>
          <p:spPr>
            <a:xfrm flipV="1">
              <a:off x="2114979" y="3256871"/>
              <a:ext cx="3407806" cy="10321"/>
            </a:xfrm>
            <a:prstGeom prst="line">
              <a:avLst/>
            </a:prstGeom>
            <a:ln w="28575">
              <a:solidFill>
                <a:srgbClr val="8D378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a:solidFill>
                    <a:srgbClr val="8D3786"/>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a:solidFill>
                    <a:srgbClr val="8D3786"/>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56" name="Group 55">
            <a:extLst>
              <a:ext uri="{FF2B5EF4-FFF2-40B4-BE49-F238E27FC236}">
                <a16:creationId xmlns:a16="http://schemas.microsoft.com/office/drawing/2014/main" id="{D0557C50-0B31-9348-AF2A-301002B74889}"/>
              </a:ext>
            </a:extLst>
          </p:cNvPr>
          <p:cNvGrpSpPr/>
          <p:nvPr userDrawn="1"/>
        </p:nvGrpSpPr>
        <p:grpSpPr>
          <a:xfrm>
            <a:off x="6395376" y="1210655"/>
            <a:ext cx="2184743" cy="1349665"/>
            <a:chOff x="1985262" y="1786188"/>
            <a:chExt cx="3594613" cy="2579532"/>
          </a:xfrm>
        </p:grpSpPr>
        <p:sp>
          <p:nvSpPr>
            <p:cNvPr id="57" name="TextBox 56">
              <a:extLst>
                <a:ext uri="{FF2B5EF4-FFF2-40B4-BE49-F238E27FC236}">
                  <a16:creationId xmlns:a16="http://schemas.microsoft.com/office/drawing/2014/main" id="{B0759468-3783-DD45-AC2F-7E3842278B7D}"/>
                </a:ext>
              </a:extLst>
            </p:cNvPr>
            <p:cNvSpPr txBox="1"/>
            <p:nvPr/>
          </p:nvSpPr>
          <p:spPr>
            <a:xfrm>
              <a:off x="2401825" y="1786188"/>
              <a:ext cx="2677754" cy="1526203"/>
            </a:xfrm>
            <a:prstGeom prst="rect">
              <a:avLst/>
            </a:prstGeom>
            <a:noFill/>
          </p:spPr>
          <p:txBody>
            <a:bodyPr wrap="square" rtlCol="0">
              <a:spAutoFit/>
            </a:bodyPr>
            <a:lstStyle/>
            <a:p>
              <a:pPr algn="ctr"/>
              <a:r>
                <a:rPr lang="en-US" sz="4400" b="1">
                  <a:solidFill>
                    <a:srgbClr val="10746A"/>
                  </a:solidFill>
                  <a:latin typeface="Arial" panose="020B0604020202020204" pitchFamily="34" charset="0"/>
                  <a:cs typeface="Arial" panose="020B0604020202020204" pitchFamily="34" charset="0"/>
                </a:rPr>
                <a:t>19%</a:t>
              </a:r>
            </a:p>
          </p:txBody>
        </p:sp>
        <p:cxnSp>
          <p:nvCxnSpPr>
            <p:cNvPr id="58" name="Straight Connector 57">
              <a:extLst>
                <a:ext uri="{FF2B5EF4-FFF2-40B4-BE49-F238E27FC236}">
                  <a16:creationId xmlns:a16="http://schemas.microsoft.com/office/drawing/2014/main" id="{7499D1F6-6F64-E045-A629-F16A8AF17DEB}"/>
                </a:ext>
              </a:extLst>
            </p:cNvPr>
            <p:cNvCxnSpPr/>
            <p:nvPr/>
          </p:nvCxnSpPr>
          <p:spPr>
            <a:xfrm flipV="1">
              <a:off x="2114979" y="3256871"/>
              <a:ext cx="3407804" cy="10321"/>
            </a:xfrm>
            <a:prstGeom prst="line">
              <a:avLst/>
            </a:prstGeom>
            <a:ln w="28575">
              <a:solidFill>
                <a:srgbClr val="10746A"/>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a:solidFill>
                    <a:srgbClr val="10746A"/>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a:solidFill>
                    <a:srgbClr val="10746A"/>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60" name="Group 59">
            <a:extLst>
              <a:ext uri="{FF2B5EF4-FFF2-40B4-BE49-F238E27FC236}">
                <a16:creationId xmlns:a16="http://schemas.microsoft.com/office/drawing/2014/main" id="{D0557C50-0B31-9348-AF2A-301002B74889}"/>
              </a:ext>
            </a:extLst>
          </p:cNvPr>
          <p:cNvGrpSpPr/>
          <p:nvPr userDrawn="1"/>
        </p:nvGrpSpPr>
        <p:grpSpPr>
          <a:xfrm>
            <a:off x="1800890" y="2785639"/>
            <a:ext cx="2268189" cy="1349665"/>
            <a:chOff x="1985262" y="1786188"/>
            <a:chExt cx="3594613" cy="2579532"/>
          </a:xfrm>
        </p:grpSpPr>
        <p:sp>
          <p:nvSpPr>
            <p:cNvPr id="61" name="TextBox 60">
              <a:extLst>
                <a:ext uri="{FF2B5EF4-FFF2-40B4-BE49-F238E27FC236}">
                  <a16:creationId xmlns:a16="http://schemas.microsoft.com/office/drawing/2014/main" id="{B0759468-3783-DD45-AC2F-7E3842278B7D}"/>
                </a:ext>
              </a:extLst>
            </p:cNvPr>
            <p:cNvSpPr txBox="1"/>
            <p:nvPr/>
          </p:nvSpPr>
          <p:spPr>
            <a:xfrm>
              <a:off x="2401825" y="1786188"/>
              <a:ext cx="2677754" cy="1470585"/>
            </a:xfrm>
            <a:prstGeom prst="rect">
              <a:avLst/>
            </a:prstGeom>
            <a:noFill/>
          </p:spPr>
          <p:txBody>
            <a:bodyPr wrap="square" rtlCol="0">
              <a:spAutoFit/>
            </a:bodyPr>
            <a:lstStyle/>
            <a:p>
              <a:pPr algn="ctr"/>
              <a:r>
                <a:rPr lang="en-US" sz="4400" b="1">
                  <a:solidFill>
                    <a:srgbClr val="F18500"/>
                  </a:solidFill>
                  <a:latin typeface="Arial" panose="020B0604020202020204" pitchFamily="34" charset="0"/>
                  <a:cs typeface="Arial" panose="020B0604020202020204" pitchFamily="34" charset="0"/>
                </a:rPr>
                <a:t>19%</a:t>
              </a:r>
            </a:p>
          </p:txBody>
        </p:sp>
        <p:cxnSp>
          <p:nvCxnSpPr>
            <p:cNvPr id="62" name="Straight Connector 61">
              <a:extLst>
                <a:ext uri="{FF2B5EF4-FFF2-40B4-BE49-F238E27FC236}">
                  <a16:creationId xmlns:a16="http://schemas.microsoft.com/office/drawing/2014/main" id="{7499D1F6-6F64-E045-A629-F16A8AF17DEB}"/>
                </a:ext>
              </a:extLst>
            </p:cNvPr>
            <p:cNvCxnSpPr/>
            <p:nvPr/>
          </p:nvCxnSpPr>
          <p:spPr>
            <a:xfrm flipV="1">
              <a:off x="2114979" y="3256871"/>
              <a:ext cx="3407805" cy="10321"/>
            </a:xfrm>
            <a:prstGeom prst="line">
              <a:avLst/>
            </a:prstGeom>
            <a:ln w="28575">
              <a:solidFill>
                <a:srgbClr val="F185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a:solidFill>
                    <a:srgbClr val="F18500"/>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a:solidFill>
                    <a:srgbClr val="F18500"/>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64" name="Group 63">
            <a:extLst>
              <a:ext uri="{FF2B5EF4-FFF2-40B4-BE49-F238E27FC236}">
                <a16:creationId xmlns:a16="http://schemas.microsoft.com/office/drawing/2014/main" id="{D0557C50-0B31-9348-AF2A-301002B74889}"/>
              </a:ext>
            </a:extLst>
          </p:cNvPr>
          <p:cNvGrpSpPr/>
          <p:nvPr userDrawn="1"/>
        </p:nvGrpSpPr>
        <p:grpSpPr>
          <a:xfrm>
            <a:off x="4949634" y="2785639"/>
            <a:ext cx="2289366" cy="1349665"/>
            <a:chOff x="1985262" y="1786188"/>
            <a:chExt cx="3594613" cy="2579532"/>
          </a:xfrm>
        </p:grpSpPr>
        <p:sp>
          <p:nvSpPr>
            <p:cNvPr id="65" name="TextBox 64">
              <a:extLst>
                <a:ext uri="{FF2B5EF4-FFF2-40B4-BE49-F238E27FC236}">
                  <a16:creationId xmlns:a16="http://schemas.microsoft.com/office/drawing/2014/main" id="{B0759468-3783-DD45-AC2F-7E3842278B7D}"/>
                </a:ext>
              </a:extLst>
            </p:cNvPr>
            <p:cNvSpPr txBox="1"/>
            <p:nvPr/>
          </p:nvSpPr>
          <p:spPr>
            <a:xfrm>
              <a:off x="2401825" y="1786188"/>
              <a:ext cx="2677753" cy="1470585"/>
            </a:xfrm>
            <a:prstGeom prst="rect">
              <a:avLst/>
            </a:prstGeom>
            <a:noFill/>
          </p:spPr>
          <p:txBody>
            <a:bodyPr wrap="square" rtlCol="0">
              <a:spAutoFit/>
            </a:bodyPr>
            <a:lstStyle/>
            <a:p>
              <a:pPr algn="ctr"/>
              <a:r>
                <a:rPr lang="en-US" sz="4400" b="1">
                  <a:solidFill>
                    <a:srgbClr val="73B82B"/>
                  </a:solidFill>
                  <a:latin typeface="Arial" panose="020B0604020202020204" pitchFamily="34" charset="0"/>
                  <a:cs typeface="Arial" panose="020B0604020202020204" pitchFamily="34" charset="0"/>
                </a:rPr>
                <a:t>19%</a:t>
              </a:r>
            </a:p>
          </p:txBody>
        </p:sp>
        <p:cxnSp>
          <p:nvCxnSpPr>
            <p:cNvPr id="66" name="Straight Connector 65">
              <a:extLst>
                <a:ext uri="{FF2B5EF4-FFF2-40B4-BE49-F238E27FC236}">
                  <a16:creationId xmlns:a16="http://schemas.microsoft.com/office/drawing/2014/main" id="{7499D1F6-6F64-E045-A629-F16A8AF17DEB}"/>
                </a:ext>
              </a:extLst>
            </p:cNvPr>
            <p:cNvCxnSpPr/>
            <p:nvPr/>
          </p:nvCxnSpPr>
          <p:spPr>
            <a:xfrm flipV="1">
              <a:off x="2114979" y="3271937"/>
              <a:ext cx="3407805" cy="10321"/>
            </a:xfrm>
            <a:prstGeom prst="line">
              <a:avLst/>
            </a:prstGeom>
            <a:ln w="28575">
              <a:solidFill>
                <a:srgbClr val="73B82B"/>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a:solidFill>
                    <a:srgbClr val="73B82B"/>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a:solidFill>
                    <a:srgbClr val="73B82B"/>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sp>
        <p:nvSpPr>
          <p:cNvPr id="23" name="Content Placeholder 2"/>
          <p:cNvSpPr>
            <a:spLocks noGrp="1"/>
          </p:cNvSpPr>
          <p:nvPr>
            <p:ph sz="quarter" idx="10" hasCustomPrompt="1"/>
          </p:nvPr>
        </p:nvSpPr>
        <p:spPr>
          <a:xfrm>
            <a:off x="186596" y="211096"/>
            <a:ext cx="8672097" cy="1171575"/>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Tree>
    <p:extLst>
      <p:ext uri="{BB962C8B-B14F-4D97-AF65-F5344CB8AC3E}">
        <p14:creationId xmlns:p14="http://schemas.microsoft.com/office/powerpoint/2010/main" val="2476875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slide 3">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348A56A-D03E-7C4E-AE8E-F896E6A5A11B}"/>
              </a:ext>
            </a:extLst>
          </p:cNvPr>
          <p:cNvGraphicFramePr/>
          <p:nvPr userDrawn="1">
            <p:extLst>
              <p:ext uri="{D42A27DB-BD31-4B8C-83A1-F6EECF244321}">
                <p14:modId xmlns:p14="http://schemas.microsoft.com/office/powerpoint/2010/main" val="286463332"/>
              </p:ext>
            </p:extLst>
          </p:nvPr>
        </p:nvGraphicFramePr>
        <p:xfrm>
          <a:off x="2925649" y="1218723"/>
          <a:ext cx="4923808" cy="3149179"/>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5" name="Text Placeholder 2">
            <a:extLst>
              <a:ext uri="{FF2B5EF4-FFF2-40B4-BE49-F238E27FC236}">
                <a16:creationId xmlns:a16="http://schemas.microsoft.com/office/drawing/2014/main" id="{A91CD518-0B4F-4DDD-8245-74B5057E9664}"/>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258380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ontent slide 3">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DE844C2-66A4-7347-BB76-EF1AA2EFEA89}"/>
              </a:ext>
            </a:extLst>
          </p:cNvPr>
          <p:cNvGraphicFramePr/>
          <p:nvPr userDrawn="1">
            <p:extLst>
              <p:ext uri="{D42A27DB-BD31-4B8C-83A1-F6EECF244321}">
                <p14:modId xmlns:p14="http://schemas.microsoft.com/office/powerpoint/2010/main" val="1544693725"/>
              </p:ext>
            </p:extLst>
          </p:nvPr>
        </p:nvGraphicFramePr>
        <p:xfrm>
          <a:off x="3380198" y="1259540"/>
          <a:ext cx="5003514" cy="3295755"/>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6" name="Text Placeholder 2">
            <a:extLst>
              <a:ext uri="{FF2B5EF4-FFF2-40B4-BE49-F238E27FC236}">
                <a16:creationId xmlns:a16="http://schemas.microsoft.com/office/drawing/2014/main" id="{796BE319-1C15-41CC-A596-E46D2BF7CC74}"/>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2970813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ontent slide 3">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F8E69A5-8A32-3B48-8662-8A79DC2E0921}"/>
              </a:ext>
            </a:extLst>
          </p:cNvPr>
          <p:cNvGraphicFramePr/>
          <p:nvPr userDrawn="1">
            <p:extLst>
              <p:ext uri="{D42A27DB-BD31-4B8C-83A1-F6EECF244321}">
                <p14:modId xmlns:p14="http://schemas.microsoft.com/office/powerpoint/2010/main" val="3268563056"/>
              </p:ext>
            </p:extLst>
          </p:nvPr>
        </p:nvGraphicFramePr>
        <p:xfrm>
          <a:off x="2586555" y="1209354"/>
          <a:ext cx="5804951" cy="3027488"/>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5" name="Text Placeholder 2">
            <a:extLst>
              <a:ext uri="{FF2B5EF4-FFF2-40B4-BE49-F238E27FC236}">
                <a16:creationId xmlns:a16="http://schemas.microsoft.com/office/drawing/2014/main" id="{020285F8-6946-46F6-9325-70AD32F1D6C8}"/>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a:defRPr/>
            </a:pPr>
            <a:endParaRPr lang="en-US"/>
          </a:p>
        </p:txBody>
      </p:sp>
    </p:spTree>
    <p:extLst>
      <p:ext uri="{BB962C8B-B14F-4D97-AF65-F5344CB8AC3E}">
        <p14:creationId xmlns:p14="http://schemas.microsoft.com/office/powerpoint/2010/main" val="3314826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ontent slide 3">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AFD6674-8208-4117-92B8-8BA50FAB180F}"/>
              </a:ext>
            </a:extLst>
          </p:cNvPr>
          <p:cNvGraphicFramePr>
            <a:graphicFrameLocks noGrp="1"/>
          </p:cNvGraphicFramePr>
          <p:nvPr userDrawn="1">
            <p:extLst>
              <p:ext uri="{D42A27DB-BD31-4B8C-83A1-F6EECF244321}">
                <p14:modId xmlns:p14="http://schemas.microsoft.com/office/powerpoint/2010/main" val="2266213361"/>
              </p:ext>
            </p:extLst>
          </p:nvPr>
        </p:nvGraphicFramePr>
        <p:xfrm>
          <a:off x="287338" y="1689652"/>
          <a:ext cx="7137192" cy="1106344"/>
        </p:xfrm>
        <a:graphic>
          <a:graphicData uri="http://schemas.openxmlformats.org/drawingml/2006/table">
            <a:tbl>
              <a:tblPr firstRow="1" bandRow="1">
                <a:tableStyleId>{5C22544A-7EE6-4342-B048-85BDC9FD1C3A}</a:tableStyleId>
              </a:tblPr>
              <a:tblGrid>
                <a:gridCol w="1189532">
                  <a:extLst>
                    <a:ext uri="{9D8B030D-6E8A-4147-A177-3AD203B41FA5}">
                      <a16:colId xmlns:a16="http://schemas.microsoft.com/office/drawing/2014/main" val="3822116847"/>
                    </a:ext>
                  </a:extLst>
                </a:gridCol>
                <a:gridCol w="1189532">
                  <a:extLst>
                    <a:ext uri="{9D8B030D-6E8A-4147-A177-3AD203B41FA5}">
                      <a16:colId xmlns:a16="http://schemas.microsoft.com/office/drawing/2014/main" val="1796008628"/>
                    </a:ext>
                  </a:extLst>
                </a:gridCol>
                <a:gridCol w="1189532">
                  <a:extLst>
                    <a:ext uri="{9D8B030D-6E8A-4147-A177-3AD203B41FA5}">
                      <a16:colId xmlns:a16="http://schemas.microsoft.com/office/drawing/2014/main" val="3879958063"/>
                    </a:ext>
                  </a:extLst>
                </a:gridCol>
                <a:gridCol w="1189532">
                  <a:extLst>
                    <a:ext uri="{9D8B030D-6E8A-4147-A177-3AD203B41FA5}">
                      <a16:colId xmlns:a16="http://schemas.microsoft.com/office/drawing/2014/main" val="3650332254"/>
                    </a:ext>
                  </a:extLst>
                </a:gridCol>
                <a:gridCol w="1189532">
                  <a:extLst>
                    <a:ext uri="{9D8B030D-6E8A-4147-A177-3AD203B41FA5}">
                      <a16:colId xmlns:a16="http://schemas.microsoft.com/office/drawing/2014/main" val="3035283889"/>
                    </a:ext>
                  </a:extLst>
                </a:gridCol>
                <a:gridCol w="1189532">
                  <a:extLst>
                    <a:ext uri="{9D8B030D-6E8A-4147-A177-3AD203B41FA5}">
                      <a16:colId xmlns:a16="http://schemas.microsoft.com/office/drawing/2014/main" val="2593290401"/>
                    </a:ext>
                  </a:extLst>
                </a:gridCol>
              </a:tblGrid>
              <a:tr h="276586">
                <a:tc>
                  <a:txBody>
                    <a:bodyPr/>
                    <a:lstStyle/>
                    <a:p>
                      <a:pPr algn="ctr"/>
                      <a:r>
                        <a:rPr lang="en-US" sz="800" b="0" i="0">
                          <a:latin typeface="+mj-lt"/>
                        </a:rPr>
                        <a:t>XXXXXXXXXXXXX</a:t>
                      </a: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a:t>
                      </a:r>
                      <a:endParaRPr lang="en-US" sz="800">
                        <a:latin typeface="+mj-lt"/>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extLst>
                  <a:ext uri="{0D108BD9-81ED-4DB2-BD59-A6C34878D82A}">
                    <a16:rowId xmlns:a16="http://schemas.microsoft.com/office/drawing/2014/main" val="1577180098"/>
                  </a:ext>
                </a:extLst>
              </a:tr>
              <a:tr h="276586">
                <a:tc>
                  <a:txBody>
                    <a:bodyPr/>
                    <a:lstStyle/>
                    <a:p>
                      <a:pPr algn="ct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a16="http://schemas.microsoft.com/office/drawing/2014/main" val="988255196"/>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001B71"/>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a16="http://schemas.microsoft.com/office/drawing/2014/main" val="3377887121"/>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001B71"/>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algn="ct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a16="http://schemas.microsoft.com/office/drawing/2014/main" val="2157991891"/>
                  </a:ext>
                </a:extLst>
              </a:tr>
            </a:tbl>
          </a:graphicData>
        </a:graphic>
      </p:graphicFrame>
      <p:graphicFrame>
        <p:nvGraphicFramePr>
          <p:cNvPr id="6" name="Table 5">
            <a:extLst>
              <a:ext uri="{FF2B5EF4-FFF2-40B4-BE49-F238E27FC236}">
                <a16:creationId xmlns:a16="http://schemas.microsoft.com/office/drawing/2014/main" id="{485AC98B-3184-4158-8DB1-FD0896BAEA5C}"/>
              </a:ext>
            </a:extLst>
          </p:cNvPr>
          <p:cNvGraphicFramePr>
            <a:graphicFrameLocks noGrp="1"/>
          </p:cNvGraphicFramePr>
          <p:nvPr userDrawn="1">
            <p:extLst>
              <p:ext uri="{D42A27DB-BD31-4B8C-83A1-F6EECF244321}">
                <p14:modId xmlns:p14="http://schemas.microsoft.com/office/powerpoint/2010/main" val="2248348035"/>
              </p:ext>
            </p:extLst>
          </p:nvPr>
        </p:nvGraphicFramePr>
        <p:xfrm>
          <a:off x="287338" y="3153802"/>
          <a:ext cx="7137192" cy="1106344"/>
        </p:xfrm>
        <a:graphic>
          <a:graphicData uri="http://schemas.openxmlformats.org/drawingml/2006/table">
            <a:tbl>
              <a:tblPr firstRow="1" bandRow="1">
                <a:tableStyleId>{5C22544A-7EE6-4342-B048-85BDC9FD1C3A}</a:tableStyleId>
              </a:tblPr>
              <a:tblGrid>
                <a:gridCol w="1189532">
                  <a:extLst>
                    <a:ext uri="{9D8B030D-6E8A-4147-A177-3AD203B41FA5}">
                      <a16:colId xmlns:a16="http://schemas.microsoft.com/office/drawing/2014/main" val="3822116847"/>
                    </a:ext>
                  </a:extLst>
                </a:gridCol>
                <a:gridCol w="1189532">
                  <a:extLst>
                    <a:ext uri="{9D8B030D-6E8A-4147-A177-3AD203B41FA5}">
                      <a16:colId xmlns:a16="http://schemas.microsoft.com/office/drawing/2014/main" val="1796008628"/>
                    </a:ext>
                  </a:extLst>
                </a:gridCol>
                <a:gridCol w="1189532">
                  <a:extLst>
                    <a:ext uri="{9D8B030D-6E8A-4147-A177-3AD203B41FA5}">
                      <a16:colId xmlns:a16="http://schemas.microsoft.com/office/drawing/2014/main" val="3879958063"/>
                    </a:ext>
                  </a:extLst>
                </a:gridCol>
                <a:gridCol w="1189532">
                  <a:extLst>
                    <a:ext uri="{9D8B030D-6E8A-4147-A177-3AD203B41FA5}">
                      <a16:colId xmlns:a16="http://schemas.microsoft.com/office/drawing/2014/main" val="3650332254"/>
                    </a:ext>
                  </a:extLst>
                </a:gridCol>
                <a:gridCol w="1189532">
                  <a:extLst>
                    <a:ext uri="{9D8B030D-6E8A-4147-A177-3AD203B41FA5}">
                      <a16:colId xmlns:a16="http://schemas.microsoft.com/office/drawing/2014/main" val="3035283889"/>
                    </a:ext>
                  </a:extLst>
                </a:gridCol>
                <a:gridCol w="1189532">
                  <a:extLst>
                    <a:ext uri="{9D8B030D-6E8A-4147-A177-3AD203B41FA5}">
                      <a16:colId xmlns:a16="http://schemas.microsoft.com/office/drawing/2014/main" val="2593290401"/>
                    </a:ext>
                  </a:extLst>
                </a:gridCol>
              </a:tblGrid>
              <a:tr h="276586">
                <a:tc>
                  <a:txBody>
                    <a:bodyPr/>
                    <a:lstStyle/>
                    <a:p>
                      <a:pPr algn="ctr"/>
                      <a:r>
                        <a:rPr lang="en-US" sz="800" b="0" i="0">
                          <a:latin typeface="+mj-lt"/>
                        </a:rPr>
                        <a:t>XXXXXXXXXXXXX</a:t>
                      </a:r>
                    </a:p>
                  </a:txBody>
                  <a:tcPr marL="32707" marR="32707" marT="49061" marB="49061" anchor="ctr">
                    <a:lnL w="12700" cap="flat" cmpd="sng" algn="ctr">
                      <a:solidFill>
                        <a:srgbClr val="2DB8C5"/>
                      </a:solidFill>
                      <a:prstDash val="solid"/>
                      <a:round/>
                      <a:headEnd type="none" w="med" len="med"/>
                      <a:tailEnd type="none" w="med" len="med"/>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a:t>
                      </a:r>
                      <a:endParaRPr lang="en-US" sz="800">
                        <a:latin typeface="+mj-lt"/>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a:ln>
                          <a:noFill/>
                        </a:ln>
                        <a:solidFill>
                          <a:prstClr val="white"/>
                        </a:solidFill>
                        <a:effectLst/>
                        <a:uLnTx/>
                        <a:uFillTx/>
                        <a:latin typeface="+mj-lt"/>
                        <a:ea typeface="+mn-ea"/>
                        <a:cs typeface="+mn-cs"/>
                      </a:endParaRPr>
                    </a:p>
                  </a:txBody>
                  <a:tcPr marL="32707" marR="32707" marT="49061" marB="49061" anchor="ctr">
                    <a:lnL w="12700" cmpd="sng">
                      <a:noFill/>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extLst>
                  <a:ext uri="{0D108BD9-81ED-4DB2-BD59-A6C34878D82A}">
                    <a16:rowId xmlns:a16="http://schemas.microsoft.com/office/drawing/2014/main" val="1577180098"/>
                  </a:ext>
                </a:extLst>
              </a:tr>
              <a:tr h="276586">
                <a:tc>
                  <a:txBody>
                    <a:bodyPr/>
                    <a:lstStyle/>
                    <a:p>
                      <a:pPr algn="ct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8255196"/>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7887121"/>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i="0" err="1">
                          <a:solidFill>
                            <a:schemeClr val="tx1"/>
                          </a:solidFill>
                          <a:latin typeface="+mj-lt"/>
                        </a:rPr>
                        <a:t>xxxxxxxxxx</a:t>
                      </a:r>
                      <a:endParaRPr lang="en-US" sz="800" b="0" i="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7991891"/>
                  </a:ext>
                </a:extLst>
              </a:tr>
            </a:tbl>
          </a:graphicData>
        </a:graphic>
      </p:graphicFrame>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7" name="Text Placeholder 2">
            <a:extLst>
              <a:ext uri="{FF2B5EF4-FFF2-40B4-BE49-F238E27FC236}">
                <a16:creationId xmlns:a16="http://schemas.microsoft.com/office/drawing/2014/main" id="{3ABA65EC-BE67-47F1-855B-E0BFD2EA8CE3}"/>
              </a:ext>
            </a:extLst>
          </p:cNvPr>
          <p:cNvSpPr>
            <a:spLocks noGrp="1"/>
          </p:cNvSpPr>
          <p:nvPr>
            <p:ph type="body" sz="quarter" idx="13" hasCustomPrompt="1"/>
          </p:nvPr>
        </p:nvSpPr>
        <p:spPr>
          <a:xfrm>
            <a:off x="186596" y="1311275"/>
            <a:ext cx="86720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p:txBody>
      </p:sp>
    </p:spTree>
    <p:extLst>
      <p:ext uri="{BB962C8B-B14F-4D97-AF65-F5344CB8AC3E}">
        <p14:creationId xmlns:p14="http://schemas.microsoft.com/office/powerpoint/2010/main" val="3833570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nd slide_Logo">
    <p:bg>
      <p:bgPr>
        <a:solidFill>
          <a:srgbClr val="1C3D7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016AB-50EC-D145-8FEE-4F74E8E3B1D6}"/>
              </a:ext>
            </a:extLst>
          </p:cNvPr>
          <p:cNvPicPr>
            <a:picLocks noChangeAspect="1"/>
          </p:cNvPicPr>
          <p:nvPr userDrawn="1"/>
        </p:nvPicPr>
        <p:blipFill>
          <a:blip r:embed="rId2"/>
          <a:stretch>
            <a:fillRect/>
          </a:stretch>
        </p:blipFill>
        <p:spPr>
          <a:xfrm>
            <a:off x="2126986" y="3228967"/>
            <a:ext cx="4335556" cy="1158812"/>
          </a:xfrm>
          <a:prstGeom prst="rect">
            <a:avLst/>
          </a:prstGeom>
        </p:spPr>
      </p:pic>
      <p:sp>
        <p:nvSpPr>
          <p:cNvPr id="2" name="TextBox 1">
            <a:extLst>
              <a:ext uri="{FF2B5EF4-FFF2-40B4-BE49-F238E27FC236}">
                <a16:creationId xmlns:a16="http://schemas.microsoft.com/office/drawing/2014/main" id="{AF811C00-D549-464E-ADFA-3C1836754071}"/>
              </a:ext>
            </a:extLst>
          </p:cNvPr>
          <p:cNvSpPr txBox="1"/>
          <p:nvPr userDrawn="1"/>
        </p:nvSpPr>
        <p:spPr>
          <a:xfrm>
            <a:off x="3282511" y="1820461"/>
            <a:ext cx="2770419" cy="646331"/>
          </a:xfrm>
          <a:prstGeom prst="rect">
            <a:avLst/>
          </a:prstGeom>
          <a:noFill/>
        </p:spPr>
        <p:txBody>
          <a:bodyPr wrap="square" rtlCol="0">
            <a:spAutoFit/>
          </a:bodyPr>
          <a:lstStyle/>
          <a:p>
            <a:pPr algn="l"/>
            <a:r>
              <a:rPr lang="en-GB" sz="3600" b="1">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263592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End slide_Logo">
    <p:bg>
      <p:bgPr>
        <a:solidFill>
          <a:srgbClr val="1C3D7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016AB-50EC-D145-8FEE-4F74E8E3B1D6}"/>
              </a:ext>
            </a:extLst>
          </p:cNvPr>
          <p:cNvPicPr>
            <a:picLocks noChangeAspect="1"/>
          </p:cNvPicPr>
          <p:nvPr userDrawn="1"/>
        </p:nvPicPr>
        <p:blipFill>
          <a:blip r:embed="rId2"/>
          <a:stretch>
            <a:fillRect/>
          </a:stretch>
        </p:blipFill>
        <p:spPr>
          <a:xfrm>
            <a:off x="2126986" y="1954745"/>
            <a:ext cx="4335556" cy="1158812"/>
          </a:xfrm>
          <a:prstGeom prst="rect">
            <a:avLst/>
          </a:prstGeom>
        </p:spPr>
      </p:pic>
    </p:spTree>
    <p:extLst>
      <p:ext uri="{BB962C8B-B14F-4D97-AF65-F5344CB8AC3E}">
        <p14:creationId xmlns:p14="http://schemas.microsoft.com/office/powerpoint/2010/main" val="429369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ustom Layout">
    <p:bg>
      <p:bgPr>
        <a:gradFill flip="none" rotWithShape="1">
          <a:gsLst>
            <a:gs pos="74000">
              <a:srgbClr val="10746A"/>
            </a:gs>
            <a:gs pos="18000">
              <a:srgbClr val="0096E3">
                <a:lumMod val="90000"/>
                <a:lumOff val="1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319369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ustom Layout">
    <p:bg>
      <p:bgPr>
        <a:gradFill flip="none" rotWithShape="1">
          <a:gsLst>
            <a:gs pos="0">
              <a:srgbClr val="73B82B">
                <a:lumMod val="88000"/>
                <a:lumOff val="12000"/>
              </a:srgbClr>
            </a:gs>
            <a:gs pos="97312">
              <a:srgbClr val="10746A"/>
            </a:gs>
            <a:gs pos="59000">
              <a:srgbClr val="10746A">
                <a:lumMod val="94000"/>
                <a:lumOff val="6000"/>
              </a:srgbClr>
            </a:gs>
          </a:gsLst>
          <a:lin ang="1200000" scaled="0"/>
          <a:tileRect/>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166077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Custom Layout">
    <p:bg>
      <p:bgPr>
        <a:gradFill>
          <a:gsLst>
            <a:gs pos="0">
              <a:srgbClr val="73B82B">
                <a:lumMod val="88000"/>
                <a:lumOff val="12000"/>
              </a:srgbClr>
            </a:gs>
            <a:gs pos="69000">
              <a:srgbClr val="2DB8C5"/>
            </a:gs>
          </a:gsLst>
          <a:lin ang="0" scaled="0"/>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14187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ustom Layout">
    <p:bg>
      <p:bgPr>
        <a:gradFill flip="none" rotWithShape="1">
          <a:gsLst>
            <a:gs pos="85484">
              <a:srgbClr val="8D3786"/>
            </a:gs>
            <a:gs pos="19000">
              <a:srgbClr val="EC008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1055588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gradFill flip="none" rotWithShape="1">
          <a:gsLst>
            <a:gs pos="3226">
              <a:srgbClr val="8D3786"/>
            </a:gs>
            <a:gs pos="35000">
              <a:srgbClr val="8D3786"/>
            </a:gs>
            <a:gs pos="100000">
              <a:srgbClr val="F18500"/>
            </a:gs>
          </a:gsLst>
          <a:lin ang="19800000" scaled="0"/>
          <a:tileRect/>
        </a:gradFill>
        <a:effectLst/>
      </p:bgPr>
    </p:bg>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943599" y="1751595"/>
            <a:ext cx="7870825" cy="1171575"/>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r>
              <a:rPr lang="en-US"/>
              <a:t>Title page – </a:t>
            </a:r>
            <a:br>
              <a:rPr lang="en-US"/>
            </a:br>
            <a:r>
              <a:rPr lang="en-US"/>
              <a:t>Arial Bold 40pt</a:t>
            </a:r>
          </a:p>
        </p:txBody>
      </p:sp>
      <p:sp>
        <p:nvSpPr>
          <p:cNvPr id="5"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a:t>Insert sub-heading / date</a:t>
            </a:r>
          </a:p>
        </p:txBody>
      </p:sp>
    </p:spTree>
    <p:extLst>
      <p:ext uri="{BB962C8B-B14F-4D97-AF65-F5344CB8AC3E}">
        <p14:creationId xmlns:p14="http://schemas.microsoft.com/office/powerpoint/2010/main" val="308686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 slide 3">
    <p:spTree>
      <p:nvGrpSpPr>
        <p:cNvPr id="1" name=""/>
        <p:cNvGrpSpPr/>
        <p:nvPr/>
      </p:nvGrpSpPr>
      <p:grpSpPr>
        <a:xfrm>
          <a:off x="0" y="0"/>
          <a:ext cx="0" cy="0"/>
          <a:chOff x="0" y="0"/>
          <a:chExt cx="0" cy="0"/>
        </a:xfrm>
      </p:grpSpPr>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7" name="Text Placeholder 2">
            <a:extLst>
              <a:ext uri="{FF2B5EF4-FFF2-40B4-BE49-F238E27FC236}">
                <a16:creationId xmlns:a16="http://schemas.microsoft.com/office/drawing/2014/main" id="{BF9F98BB-2095-434E-97D1-3636B7E7563C}"/>
              </a:ext>
            </a:extLst>
          </p:cNvPr>
          <p:cNvSpPr>
            <a:spLocks noGrp="1"/>
          </p:cNvSpPr>
          <p:nvPr>
            <p:ph type="body" sz="quarter" idx="13" hasCustomPrompt="1"/>
          </p:nvPr>
        </p:nvSpPr>
        <p:spPr>
          <a:xfrm>
            <a:off x="186596" y="1311275"/>
            <a:ext cx="86720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marL="0" indent="0">
              <a:buNone/>
            </a:pPr>
            <a:endParaRPr lang="en-US"/>
          </a:p>
        </p:txBody>
      </p:sp>
    </p:spTree>
    <p:extLst>
      <p:ext uri="{BB962C8B-B14F-4D97-AF65-F5344CB8AC3E}">
        <p14:creationId xmlns:p14="http://schemas.microsoft.com/office/powerpoint/2010/main" val="2316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slide 3">
    <p:spTree>
      <p:nvGrpSpPr>
        <p:cNvPr id="1" name=""/>
        <p:cNvGrpSpPr/>
        <p:nvPr/>
      </p:nvGrpSpPr>
      <p:grpSpPr>
        <a:xfrm>
          <a:off x="0" y="0"/>
          <a:ext cx="0" cy="0"/>
          <a:chOff x="0" y="0"/>
          <a:chExt cx="0" cy="0"/>
        </a:xfrm>
      </p:grpSpPr>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a:t>Click to edit slide title (up to 2 lines) – </a:t>
            </a:r>
            <a:br>
              <a:rPr lang="en-US"/>
            </a:br>
            <a:r>
              <a:rPr lang="en-US"/>
              <a:t>Arial Bold 25pt title</a:t>
            </a:r>
          </a:p>
        </p:txBody>
      </p:sp>
      <p:sp>
        <p:nvSpPr>
          <p:cNvPr id="7" name="Text Placeholder 2">
            <a:extLst>
              <a:ext uri="{FF2B5EF4-FFF2-40B4-BE49-F238E27FC236}">
                <a16:creationId xmlns:a16="http://schemas.microsoft.com/office/drawing/2014/main" id="{BF9F98BB-2095-434E-97D1-3636B7E7563C}"/>
              </a:ext>
            </a:extLst>
          </p:cNvPr>
          <p:cNvSpPr>
            <a:spLocks noGrp="1"/>
          </p:cNvSpPr>
          <p:nvPr>
            <p:ph type="body" sz="quarter" idx="13" hasCustomPrompt="1"/>
          </p:nvPr>
        </p:nvSpPr>
        <p:spPr>
          <a:xfrm>
            <a:off x="186596" y="1311275"/>
            <a:ext cx="4277455"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a:p>
            <a:pPr marL="0" indent="0">
              <a:buNone/>
            </a:pPr>
            <a:endParaRPr lang="en-US"/>
          </a:p>
        </p:txBody>
      </p:sp>
      <p:sp>
        <p:nvSpPr>
          <p:cNvPr id="9" name="Text Placeholder 2">
            <a:extLst>
              <a:ext uri="{FF2B5EF4-FFF2-40B4-BE49-F238E27FC236}">
                <a16:creationId xmlns:a16="http://schemas.microsoft.com/office/drawing/2014/main" id="{35C7A6F9-784D-428C-B9C4-650A70FFC077}"/>
              </a:ext>
            </a:extLst>
          </p:cNvPr>
          <p:cNvSpPr>
            <a:spLocks noGrp="1"/>
          </p:cNvSpPr>
          <p:nvPr>
            <p:ph type="body" sz="quarter" idx="14" hasCustomPrompt="1"/>
          </p:nvPr>
        </p:nvSpPr>
        <p:spPr>
          <a:xfrm>
            <a:off x="4580865" y="1311275"/>
            <a:ext cx="4277455"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a:t>Click to edit Master title style – Arial Regular 14pt</a:t>
            </a:r>
          </a:p>
          <a:p>
            <a:r>
              <a:rPr lang="en-US"/>
              <a:t>Bullet points</a:t>
            </a:r>
          </a:p>
          <a:p>
            <a:pPr>
              <a:defRPr/>
            </a:pPr>
            <a:r>
              <a:rPr lang="en-US"/>
              <a:t>Bullet points</a:t>
            </a:r>
          </a:p>
          <a:p>
            <a:pPr>
              <a:defRPr/>
            </a:pPr>
            <a:r>
              <a:rPr lang="en-US"/>
              <a:t>Bullet points</a:t>
            </a:r>
          </a:p>
          <a:p>
            <a:pPr lvl="1">
              <a:buFont typeface="Arial" panose="020B0604020202020204" pitchFamily="34" charset="0"/>
              <a:buChar char="-"/>
              <a:defRPr/>
            </a:pPr>
            <a:r>
              <a:rPr lang="en-US" sz="1400">
                <a:solidFill>
                  <a:srgbClr val="1C3D74"/>
                </a:solidFill>
                <a:latin typeface="Arial" panose="020B0604020202020204" pitchFamily="34" charset="0"/>
                <a:cs typeface="Arial" panose="020B0604020202020204" pitchFamily="34" charset="0"/>
              </a:rPr>
              <a:t>Sub-bullet point</a:t>
            </a:r>
          </a:p>
        </p:txBody>
      </p:sp>
    </p:spTree>
    <p:extLst>
      <p:ext uri="{BB962C8B-B14F-4D97-AF65-F5344CB8AC3E}">
        <p14:creationId xmlns:p14="http://schemas.microsoft.com/office/powerpoint/2010/main" val="310220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2.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016AB-50EC-D145-8FEE-4F74E8E3B1D6}"/>
              </a:ext>
            </a:extLst>
          </p:cNvPr>
          <p:cNvPicPr>
            <a:picLocks noChangeAspect="1"/>
          </p:cNvPicPr>
          <p:nvPr userDrawn="1"/>
        </p:nvPicPr>
        <p:blipFill>
          <a:blip r:embed="rId9"/>
          <a:stretch>
            <a:fillRect/>
          </a:stretch>
        </p:blipFill>
        <p:spPr>
          <a:xfrm>
            <a:off x="298188" y="373575"/>
            <a:ext cx="2489200" cy="665316"/>
          </a:xfrm>
          <a:prstGeom prst="rect">
            <a:avLst/>
          </a:prstGeom>
        </p:spPr>
      </p:pic>
      <p:cxnSp>
        <p:nvCxnSpPr>
          <p:cNvPr id="4" name="Straight Connector 3">
            <a:extLst>
              <a:ext uri="{FF2B5EF4-FFF2-40B4-BE49-F238E27FC236}">
                <a16:creationId xmlns:a16="http://schemas.microsoft.com/office/drawing/2014/main" id="{CA670BE8-3C46-EF4F-BC90-6793A5222276}"/>
              </a:ext>
            </a:extLst>
          </p:cNvPr>
          <p:cNvCxnSpPr/>
          <p:nvPr userDrawn="1"/>
        </p:nvCxnSpPr>
        <p:spPr>
          <a:xfrm>
            <a:off x="298188" y="4830791"/>
            <a:ext cx="856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79460"/>
      </p:ext>
    </p:extLst>
  </p:cSld>
  <p:clrMap bg1="lt1" tx1="dk1" bg2="lt2" tx2="dk2" accent1="accent1" accent2="accent2" accent3="accent3" accent4="accent4" accent5="accent5" accent6="accent6" hlink="hlink" folHlink="folHlink"/>
  <p:sldLayoutIdLst>
    <p:sldLayoutId id="2147483717" r:id="rId1"/>
    <p:sldLayoutId id="2147483750" r:id="rId2"/>
    <p:sldLayoutId id="2147483765" r:id="rId3"/>
    <p:sldLayoutId id="2147483766" r:id="rId4"/>
    <p:sldLayoutId id="2147483767" r:id="rId5"/>
    <p:sldLayoutId id="2147483768" r:id="rId6"/>
    <p:sldLayoutId id="2147483769"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58" userDrawn="1">
          <p15:clr>
            <a:srgbClr val="F26B43"/>
          </p15:clr>
        </p15:guide>
        <p15:guide id="3" pos="176" userDrawn="1">
          <p15:clr>
            <a:srgbClr val="F26B43"/>
          </p15:clr>
        </p15:guide>
        <p15:guide id="4" orient="horz" pos="2981" userDrawn="1">
          <p15:clr>
            <a:srgbClr val="F26B43"/>
          </p15:clr>
        </p15:guide>
        <p15:guide id="5" pos="5585" userDrawn="1">
          <p15:clr>
            <a:srgbClr val="F26B43"/>
          </p15:clr>
        </p15:guide>
        <p15:guide id="6" orient="horz" pos="1620" userDrawn="1">
          <p15:clr>
            <a:srgbClr val="F26B43"/>
          </p15:clr>
        </p15:guide>
        <p15:guide id="7" orient="horz" pos="554" userDrawn="1">
          <p15:clr>
            <a:srgbClr val="F26B43"/>
          </p15:clr>
        </p15:guide>
        <p15:guide id="8" orient="horz" pos="690" userDrawn="1">
          <p15:clr>
            <a:srgbClr val="F26B43"/>
          </p15:clr>
        </p15:guide>
        <p15:guide id="9" orient="horz" pos="826" userDrawn="1">
          <p15:clr>
            <a:srgbClr val="F26B43"/>
          </p15:clr>
        </p15:guide>
        <p15:guide id="10" pos="2812" userDrawn="1">
          <p15:clr>
            <a:srgbClr val="F26B43"/>
          </p15:clr>
        </p15:guide>
        <p15:guide id="11" pos="2948" userDrawn="1">
          <p15:clr>
            <a:srgbClr val="F26B43"/>
          </p15:clr>
        </p15:guide>
        <p15:guide id="12" pos="1474" userDrawn="1">
          <p15:clr>
            <a:srgbClr val="F26B43"/>
          </p15:clr>
        </p15:guide>
        <p15:guide id="13" pos="4263" userDrawn="1">
          <p15:clr>
            <a:srgbClr val="F26B43"/>
          </p15:clr>
        </p15:guide>
        <p15:guide id="14" orient="horz" pos="2822" userDrawn="1">
          <p15:clr>
            <a:srgbClr val="F26B43"/>
          </p15:clr>
        </p15:guide>
        <p15:guide id="15" orient="horz" pos="275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3B30F1-BEAB-1D48-98D9-E0838B9BE62A}"/>
              </a:ext>
            </a:extLst>
          </p:cNvPr>
          <p:cNvPicPr>
            <a:picLocks noChangeAspect="1"/>
          </p:cNvPicPr>
          <p:nvPr userDrawn="1"/>
        </p:nvPicPr>
        <p:blipFill rotWithShape="1">
          <a:blip r:embed="rId19"/>
          <a:srcRect t="86937"/>
          <a:stretch/>
        </p:blipFill>
        <p:spPr>
          <a:xfrm>
            <a:off x="0" y="4471626"/>
            <a:ext cx="9144000" cy="671874"/>
          </a:xfrm>
          <a:prstGeom prst="rect">
            <a:avLst/>
          </a:prstGeom>
        </p:spPr>
      </p:pic>
      <p:pic>
        <p:nvPicPr>
          <p:cNvPr id="10" name="Picture 9">
            <a:extLst>
              <a:ext uri="{FF2B5EF4-FFF2-40B4-BE49-F238E27FC236}">
                <a16:creationId xmlns:a16="http://schemas.microsoft.com/office/drawing/2014/main" id="{F674CA67-DD21-8043-AD24-58925882A109}"/>
              </a:ext>
            </a:extLst>
          </p:cNvPr>
          <p:cNvPicPr>
            <a:picLocks noChangeAspect="1"/>
          </p:cNvPicPr>
          <p:nvPr userDrawn="1"/>
        </p:nvPicPr>
        <p:blipFill>
          <a:blip r:embed="rId20">
            <a:alphaModFix/>
          </a:blip>
          <a:stretch>
            <a:fillRect/>
          </a:stretch>
        </p:blipFill>
        <p:spPr>
          <a:xfrm>
            <a:off x="298188" y="4539884"/>
            <a:ext cx="1760102" cy="470442"/>
          </a:xfrm>
          <a:prstGeom prst="rect">
            <a:avLst/>
          </a:prstGeom>
        </p:spPr>
      </p:pic>
      <p:sp>
        <p:nvSpPr>
          <p:cNvPr id="13" name="TextBox 12">
            <a:extLst>
              <a:ext uri="{FF2B5EF4-FFF2-40B4-BE49-F238E27FC236}">
                <a16:creationId xmlns:a16="http://schemas.microsoft.com/office/drawing/2014/main" id="{5EFACAD1-D0A6-9749-A5C6-07C38D8E6F7D}"/>
              </a:ext>
            </a:extLst>
          </p:cNvPr>
          <p:cNvSpPr txBox="1"/>
          <p:nvPr userDrawn="1"/>
        </p:nvSpPr>
        <p:spPr>
          <a:xfrm>
            <a:off x="7926850" y="4846638"/>
            <a:ext cx="939338" cy="138499"/>
          </a:xfrm>
          <a:prstGeom prst="rect">
            <a:avLst/>
          </a:prstGeom>
          <a:noFill/>
        </p:spPr>
        <p:txBody>
          <a:bodyPr wrap="square" lIns="0" tIns="0" rIns="0" bIns="0" rtlCol="0">
            <a:spAutoFit/>
          </a:bodyPr>
          <a:lstStyle/>
          <a:p>
            <a:pPr algn="r"/>
            <a:fld id="{A98891B2-5225-5C40-A770-7C3A43B5E5B1}"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695733"/>
      </p:ext>
    </p:extLst>
  </p:cSld>
  <p:clrMap bg1="lt1" tx1="dk1" bg2="lt2" tx2="dk2" accent1="accent1" accent2="accent2" accent3="accent3" accent4="accent4" accent5="accent5" accent6="accent6" hlink="hlink" folHlink="folHlink"/>
  <p:sldLayoutIdLst>
    <p:sldLayoutId id="2147483885"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86">
          <p15:clr>
            <a:srgbClr val="F26B43"/>
          </p15:clr>
        </p15:guide>
        <p15:guide id="2" pos="1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66171"/>
      </p:ext>
    </p:extLst>
  </p:cSld>
  <p:clrMap bg1="lt1" tx1="dk1" bg2="lt2" tx2="dk2" accent1="accent1" accent2="accent2" accent3="accent3" accent4="accent4" accent5="accent5" accent6="accent6" hlink="hlink" folHlink="folHlink"/>
  <p:sldLayoutIdLst>
    <p:sldLayoutId id="2147483844" r:id="rId1"/>
    <p:sldLayoutId id="21474838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ustomXml" Target="../ink/ink3.xml"/><Relationship Id="rId5" Type="http://schemas.openxmlformats.org/officeDocument/2006/relationships/image" Target="../media/image7.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4.xml"/><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5.xml"/><Relationship Id="rId5"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title" idx="4294967295"/>
          </p:nvPr>
        </p:nvSpPr>
        <p:spPr>
          <a:xfrm>
            <a:off x="943599" y="1751595"/>
            <a:ext cx="7870825" cy="11715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spcBef>
                <a:spcPts val="750"/>
              </a:spcBef>
              <a:defRPr/>
            </a:pPr>
            <a:r>
              <a:rPr lang="en-US" dirty="0"/>
              <a:t>EMS702UP Statistical Thinking and Applied Machine Learning</a:t>
            </a:r>
            <a:br>
              <a:rPr lang="en-US" dirty="0"/>
            </a:br>
            <a:endParaRPr kumimoji="0" lang="en-US" sz="4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7" name="Content Placeholder 2"/>
          <p:cNvSpPr>
            <a:spLocks noGrp="1"/>
          </p:cNvSpPr>
          <p:nvPr>
            <p:ph sz="quarter" idx="11" hasCustomPrompt="1"/>
          </p:nvPr>
        </p:nvSpPr>
        <p:spPr>
          <a:xfrm>
            <a:off x="943598" y="2973637"/>
            <a:ext cx="7870825" cy="1171575"/>
          </a:xfrm>
          <a:prstGeom prst="rect">
            <a:avLst/>
          </a:prstGeom>
        </p:spPr>
        <p:txBody>
          <a:bodyPr/>
          <a:lstStyle>
            <a:lvl1pPr marL="0" indent="0">
              <a:buNone/>
              <a:defRPr sz="2000" b="0">
                <a:solidFill>
                  <a:schemeClr val="bg1"/>
                </a:solidFill>
                <a:latin typeface="Arial" panose="020B0604020202020204" pitchFamily="34" charset="0"/>
                <a:cs typeface="Arial" panose="020B0604020202020204" pitchFamily="34" charset="0"/>
              </a:defRPr>
            </a:lvl1pPr>
          </a:lstStyle>
          <a:p>
            <a:r>
              <a:rPr lang="en-US" dirty="0"/>
              <a:t>W2.1 Descriptive Statistics</a:t>
            </a:r>
          </a:p>
          <a:p>
            <a:r>
              <a:rPr lang="en-US" dirty="0"/>
              <a:t>Jun Chen</a:t>
            </a:r>
          </a:p>
        </p:txBody>
      </p:sp>
    </p:spTree>
    <p:extLst>
      <p:ext uri="{BB962C8B-B14F-4D97-AF65-F5344CB8AC3E}">
        <p14:creationId xmlns:p14="http://schemas.microsoft.com/office/powerpoint/2010/main" val="1863928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Location</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F897803E-649D-370B-B6A9-F39B55A42035}"/>
              </a:ext>
            </a:extLst>
          </p:cNvPr>
          <p:cNvSpPr txBox="1"/>
          <p:nvPr/>
        </p:nvSpPr>
        <p:spPr>
          <a:xfrm>
            <a:off x="186595" y="739763"/>
            <a:ext cx="8672097" cy="2154436"/>
          </a:xfrm>
          <a:prstGeom prst="rect">
            <a:avLst/>
          </a:prstGeom>
          <a:noFill/>
        </p:spPr>
        <p:txBody>
          <a:bodyPr wrap="square">
            <a:spAutoFit/>
          </a:bodyPr>
          <a:lstStyle/>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Example 5</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Calculate the median, lower quartile and upper quartile of the sample from Example 3.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b="1" dirty="0">
                <a:solidFill>
                  <a:srgbClr val="C00000"/>
                </a:solidFill>
                <a:effectLst/>
                <a:latin typeface="Calibri" panose="020F0502020204030204" pitchFamily="34" charset="0"/>
                <a:ea typeface="DengXian" panose="02010600030101010101" pitchFamily="2" charset="-122"/>
                <a:cs typeface="Calibri" panose="020F0502020204030204" pitchFamily="34" charset="0"/>
              </a:rPr>
              <a:t>Solution</a:t>
            </a:r>
          </a:p>
          <a:p>
            <a:pPr algn="just">
              <a:spcBef>
                <a:spcPts val="600"/>
              </a:spcBef>
              <a:spcAft>
                <a:spcPts val="600"/>
              </a:spcAft>
              <a:tabLst>
                <a:tab pos="3616325" algn="l"/>
              </a:tabLst>
            </a:pPr>
            <a:endParaRPr lang="en-GB" sz="1400" b="1" dirty="0">
              <a:solidFill>
                <a:srgbClr val="C00000"/>
              </a:solidFill>
              <a:latin typeface="Calibri" panose="020F0502020204030204" pitchFamily="34" charset="0"/>
              <a:ea typeface="DengXian" panose="02010600030101010101" pitchFamily="2" charset="-122"/>
              <a:cs typeface="Calibri" panose="020F0502020204030204" pitchFamily="34" charset="0"/>
            </a:endParaRPr>
          </a:p>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Times New Roman" panose="02020603050405020304" pitchFamily="18" charset="0"/>
              </a:rPr>
              <a:t>In the case of larger samples, the quantities can be approximated by using a </a:t>
            </a:r>
            <a:r>
              <a:rPr lang="en-GB" sz="1400" b="1" i="1" dirty="0">
                <a:effectLst/>
                <a:latin typeface="Calibri" panose="020F0502020204030204" pitchFamily="34" charset="0"/>
                <a:ea typeface="DengXian" panose="02010600030101010101" pitchFamily="2" charset="-122"/>
                <a:cs typeface="Times New Roman" panose="02020603050405020304" pitchFamily="18" charset="0"/>
              </a:rPr>
              <a:t>cumulative frequency curve</a:t>
            </a:r>
            <a:r>
              <a:rPr lang="en-GB" sz="1400" b="1" dirty="0">
                <a:effectLst/>
                <a:latin typeface="Calibri" panose="020F0502020204030204" pitchFamily="34" charset="0"/>
                <a:ea typeface="DengXian" panose="02010600030101010101" pitchFamily="2" charset="-122"/>
                <a:cs typeface="Times New Roman" panose="02020603050405020304" pitchFamily="18" charset="0"/>
              </a:rPr>
              <a:t> </a:t>
            </a:r>
            <a:r>
              <a:rPr lang="en-GB" sz="1400" dirty="0">
                <a:effectLst/>
                <a:latin typeface="Calibri" panose="020F0502020204030204" pitchFamily="34" charset="0"/>
                <a:ea typeface="DengXian" panose="02010600030101010101" pitchFamily="2" charset="-122"/>
                <a:cs typeface="Times New Roman" panose="02020603050405020304" pitchFamily="18" charset="0"/>
              </a:rPr>
              <a:t>or </a:t>
            </a:r>
            <a:r>
              <a:rPr lang="en-GB" sz="1400" b="1" i="1" dirty="0">
                <a:effectLst/>
                <a:latin typeface="Calibri" panose="020F0502020204030204" pitchFamily="34" charset="0"/>
                <a:ea typeface="DengXian" panose="02010600030101010101" pitchFamily="2" charset="-122"/>
                <a:cs typeface="Times New Roman" panose="02020603050405020304" pitchFamily="18" charset="0"/>
              </a:rPr>
              <a:t>ogive</a:t>
            </a:r>
            <a:r>
              <a:rPr lang="en-GB" sz="1400" dirty="0">
                <a:effectLst/>
                <a:latin typeface="Calibri" panose="020F0502020204030204" pitchFamily="34" charset="0"/>
                <a:ea typeface="DengXian" panose="02010600030101010101" pitchFamily="2" charset="-122"/>
                <a:cs typeface="Times New Roman" panose="02020603050405020304" pitchFamily="18" charset="0"/>
              </a:rPr>
              <a:t>.</a:t>
            </a:r>
          </a:p>
          <a:p>
            <a:pPr algn="just">
              <a:spcBef>
                <a:spcPts val="600"/>
              </a:spcBef>
              <a:spcAft>
                <a:spcPts val="600"/>
              </a:spcAft>
              <a:tabLst>
                <a:tab pos="3616325" algn="l"/>
              </a:tabLst>
            </a:pPr>
            <a:endParaRPr lang="en-GB" sz="1400" b="1" dirty="0">
              <a:solidFill>
                <a:srgbClr val="C00000"/>
              </a:solidFill>
              <a:latin typeface="Calibri" panose="020F0502020204030204" pitchFamily="34" charset="0"/>
              <a:ea typeface="DengXian" panose="02010600030101010101" pitchFamily="2" charset="-122"/>
              <a:cs typeface="Calibri" panose="020F0502020204030204" pitchFamily="34" charset="0"/>
            </a:endParaRPr>
          </a:p>
        </p:txBody>
      </p:sp>
      <p:pic>
        <p:nvPicPr>
          <p:cNvPr id="10" name="Picture 9" descr="A graph with a line&#10;&#10;Description automatically generated">
            <a:extLst>
              <a:ext uri="{FF2B5EF4-FFF2-40B4-BE49-F238E27FC236}">
                <a16:creationId xmlns:a16="http://schemas.microsoft.com/office/drawing/2014/main" id="{FC2CF503-6BF7-48B8-3487-4381E54D0341}"/>
              </a:ext>
            </a:extLst>
          </p:cNvPr>
          <p:cNvPicPr>
            <a:picLocks noChangeAspect="1"/>
          </p:cNvPicPr>
          <p:nvPr/>
        </p:nvPicPr>
        <p:blipFill>
          <a:blip r:embed="rId3"/>
          <a:stretch>
            <a:fillRect/>
          </a:stretch>
        </p:blipFill>
        <p:spPr>
          <a:xfrm>
            <a:off x="2363415" y="2453328"/>
            <a:ext cx="3447249" cy="2015683"/>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5B05E91B-00DD-CF51-68F1-BEF1285242C8}"/>
                  </a:ext>
                </a:extLst>
              </p14:cNvPr>
              <p14:cNvContentPartPr/>
              <p14:nvPr/>
            </p14:nvContentPartPr>
            <p14:xfrm>
              <a:off x="852120" y="1321920"/>
              <a:ext cx="7891200" cy="3144600"/>
            </p14:xfrm>
          </p:contentPart>
        </mc:Choice>
        <mc:Fallback>
          <p:pic>
            <p:nvPicPr>
              <p:cNvPr id="11" name="Ink 10">
                <a:extLst>
                  <a:ext uri="{FF2B5EF4-FFF2-40B4-BE49-F238E27FC236}">
                    <a16:creationId xmlns:a16="http://schemas.microsoft.com/office/drawing/2014/main" id="{5B05E91B-00DD-CF51-68F1-BEF1285242C8}"/>
                  </a:ext>
                </a:extLst>
              </p:cNvPr>
              <p:cNvPicPr/>
              <p:nvPr/>
            </p:nvPicPr>
            <p:blipFill>
              <a:blip r:embed="rId5"/>
              <a:stretch>
                <a:fillRect/>
              </a:stretch>
            </p:blipFill>
            <p:spPr>
              <a:xfrm>
                <a:off x="842760" y="1312560"/>
                <a:ext cx="7909920" cy="3163320"/>
              </a:xfrm>
              <a:prstGeom prst="rect">
                <a:avLst/>
              </a:prstGeom>
            </p:spPr>
          </p:pic>
        </mc:Fallback>
      </mc:AlternateContent>
    </p:spTree>
    <p:extLst>
      <p:ext uri="{BB962C8B-B14F-4D97-AF65-F5344CB8AC3E}">
        <p14:creationId xmlns:p14="http://schemas.microsoft.com/office/powerpoint/2010/main" val="283853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Location</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F897803E-649D-370B-B6A9-F39B55A42035}"/>
              </a:ext>
            </a:extLst>
          </p:cNvPr>
          <p:cNvSpPr txBox="1"/>
          <p:nvPr/>
        </p:nvSpPr>
        <p:spPr>
          <a:xfrm>
            <a:off x="186595" y="739763"/>
            <a:ext cx="8672097" cy="1631216"/>
          </a:xfrm>
          <a:prstGeom prst="rect">
            <a:avLst/>
          </a:prstGeom>
          <a:noFill/>
        </p:spPr>
        <p:txBody>
          <a:bodyPr wrap="square">
            <a:spAutoFit/>
          </a:bodyPr>
          <a:lstStyle/>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Mode:</a:t>
            </a:r>
            <a:r>
              <a:rPr lang="en-GB" sz="1400" dirty="0">
                <a:effectLst/>
                <a:latin typeface="Calibri" panose="020F0502020204030204" pitchFamily="34" charset="0"/>
                <a:ea typeface="DengXian" panose="02010600030101010101" pitchFamily="2" charset="-122"/>
                <a:cs typeface="Calibri" panose="020F0502020204030204" pitchFamily="34" charset="0"/>
              </a:rPr>
              <a:t> the most frequently occurring </a:t>
            </a:r>
            <a:r>
              <a:rPr lang="en-GB" sz="1400" i="1" dirty="0">
                <a:effectLst/>
                <a:latin typeface="Calibri" panose="020F0502020204030204" pitchFamily="34" charset="0"/>
                <a:ea typeface="DengXian" panose="02010600030101010101" pitchFamily="2" charset="-122"/>
                <a:cs typeface="Calibri" panose="020F0502020204030204" pitchFamily="34" charset="0"/>
              </a:rPr>
              <a:t>value</a:t>
            </a:r>
            <a:r>
              <a:rPr lang="en-GB" sz="1400" dirty="0">
                <a:effectLst/>
                <a:latin typeface="Calibri" panose="020F0502020204030204" pitchFamily="34" charset="0"/>
                <a:ea typeface="DengXian" panose="02010600030101010101" pitchFamily="2" charset="-122"/>
                <a:cs typeface="Calibri" panose="020F0502020204030204" pitchFamily="34" charset="0"/>
              </a:rPr>
              <a:t>, in the case of discrete data, or </a:t>
            </a:r>
            <a:r>
              <a:rPr lang="en-GB" sz="1400" i="1" dirty="0">
                <a:effectLst/>
                <a:latin typeface="Calibri" panose="020F0502020204030204" pitchFamily="34" charset="0"/>
                <a:ea typeface="DengXian" panose="02010600030101010101" pitchFamily="2" charset="-122"/>
                <a:cs typeface="Calibri" panose="020F0502020204030204" pitchFamily="34" charset="0"/>
              </a:rPr>
              <a:t>class</a:t>
            </a:r>
            <a:r>
              <a:rPr lang="en-GB" sz="1400" dirty="0">
                <a:effectLst/>
                <a:latin typeface="Calibri" panose="020F0502020204030204" pitchFamily="34" charset="0"/>
                <a:ea typeface="DengXian" panose="02010600030101010101" pitchFamily="2" charset="-122"/>
                <a:cs typeface="Calibri" panose="020F0502020204030204" pitchFamily="34" charset="0"/>
              </a:rPr>
              <a:t>, in the case of continuous data, in the data set.</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Example 6</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Calculate the mode of the sample from Example 3.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b="1" dirty="0">
                <a:solidFill>
                  <a:srgbClr val="C00000"/>
                </a:solidFill>
                <a:latin typeface="Calibri" panose="020F0502020204030204" pitchFamily="34" charset="0"/>
                <a:ea typeface="DengXian" panose="02010600030101010101" pitchFamily="2" charset="-122"/>
                <a:cs typeface="Calibri" panose="020F0502020204030204" pitchFamily="34" charset="0"/>
              </a:rPr>
              <a:t>Solution</a:t>
            </a:r>
          </a:p>
        </p:txBody>
      </p:sp>
      <p:sp>
        <p:nvSpPr>
          <p:cNvPr id="3" name="TextBox 2">
            <a:extLst>
              <a:ext uri="{FF2B5EF4-FFF2-40B4-BE49-F238E27FC236}">
                <a16:creationId xmlns:a16="http://schemas.microsoft.com/office/drawing/2014/main" id="{AF933766-5EA1-980E-B5DF-DCA34D8E6916}"/>
              </a:ext>
            </a:extLst>
          </p:cNvPr>
          <p:cNvSpPr txBox="1"/>
          <p:nvPr/>
        </p:nvSpPr>
        <p:spPr>
          <a:xfrm>
            <a:off x="186595" y="3624854"/>
            <a:ext cx="8672097" cy="738664"/>
          </a:xfrm>
          <a:prstGeom prst="rect">
            <a:avLst/>
          </a:prstGeom>
          <a:noFill/>
        </p:spPr>
        <p:txBody>
          <a:bodyPr wrap="square">
            <a:spAutoFit/>
          </a:bodyPr>
          <a:lstStyle/>
          <a:p>
            <a:pPr algn="just">
              <a:spcBef>
                <a:spcPts val="600"/>
              </a:spcBef>
              <a:spcAft>
                <a:spcPts val="600"/>
              </a:spcAft>
            </a:pPr>
            <a:r>
              <a:rPr lang="en-GB" sz="1400" dirty="0">
                <a:effectLst/>
                <a:latin typeface="Calibri" panose="020F0502020204030204" pitchFamily="34" charset="0"/>
                <a:ea typeface="DengXian" panose="02010600030101010101" pitchFamily="2" charset="-122"/>
              </a:rPr>
              <a:t>If a frequency distribution is </a:t>
            </a:r>
            <a:r>
              <a:rPr lang="en-GB" sz="1400" i="1" dirty="0">
                <a:effectLst/>
                <a:latin typeface="Calibri" panose="020F0502020204030204" pitchFamily="34" charset="0"/>
                <a:ea typeface="DengXian" panose="02010600030101010101" pitchFamily="2" charset="-122"/>
              </a:rPr>
              <a:t>symmetric</a:t>
            </a:r>
            <a:r>
              <a:rPr lang="en-GB" sz="1400" dirty="0">
                <a:effectLst/>
                <a:latin typeface="Calibri" panose="020F0502020204030204" pitchFamily="34" charset="0"/>
                <a:ea typeface="DengXian" panose="02010600030101010101" pitchFamily="2" charset="-122"/>
              </a:rPr>
              <a:t> and </a:t>
            </a:r>
            <a:r>
              <a:rPr lang="en-GB" sz="1400" i="1" dirty="0">
                <a:effectLst/>
                <a:latin typeface="Calibri" panose="020F0502020204030204" pitchFamily="34" charset="0"/>
                <a:ea typeface="DengXian" panose="02010600030101010101" pitchFamily="2" charset="-122"/>
              </a:rPr>
              <a:t>unimodal</a:t>
            </a:r>
            <a:r>
              <a:rPr lang="en-GB" sz="1400" dirty="0">
                <a:effectLst/>
                <a:latin typeface="Calibri" panose="020F0502020204030204" pitchFamily="34" charset="0"/>
                <a:ea typeface="DengXian" panose="02010600030101010101" pitchFamily="2" charset="-122"/>
              </a:rPr>
              <a:t>, the mean, median and mode will be very similar. If a frequency distribution is not symmetric (i.e. the distribution is </a:t>
            </a:r>
            <a:r>
              <a:rPr lang="en-GB" sz="1400" i="1" dirty="0">
                <a:effectLst/>
                <a:latin typeface="Calibri" panose="020F0502020204030204" pitchFamily="34" charset="0"/>
                <a:ea typeface="DengXian" panose="02010600030101010101" pitchFamily="2" charset="-122"/>
              </a:rPr>
              <a:t>skewed</a:t>
            </a:r>
            <a:r>
              <a:rPr lang="en-GB" sz="1400" dirty="0">
                <a:effectLst/>
                <a:latin typeface="Calibri" panose="020F0502020204030204" pitchFamily="34" charset="0"/>
                <a:ea typeface="DengXian" panose="02010600030101010101" pitchFamily="2" charset="-122"/>
              </a:rPr>
              <a:t> as will be discussed in </a:t>
            </a:r>
            <a:r>
              <a:rPr lang="en-GB" sz="1400" b="1" dirty="0">
                <a:effectLst/>
                <a:latin typeface="Calibri" panose="020F0502020204030204" pitchFamily="34" charset="0"/>
                <a:ea typeface="DengXian" panose="02010600030101010101" pitchFamily="2" charset="-122"/>
              </a:rPr>
              <a:t>Section</a:t>
            </a:r>
            <a:r>
              <a:rPr lang="en-GB" sz="1400" dirty="0">
                <a:effectLst/>
                <a:latin typeface="Calibri" panose="020F0502020204030204" pitchFamily="34" charset="0"/>
                <a:ea typeface="DengXian" panose="02010600030101010101" pitchFamily="2" charset="-122"/>
              </a:rPr>
              <a:t> 3.3), then these three values can be quite different. In the latter case, the mean is not a </a:t>
            </a:r>
            <a:r>
              <a:rPr lang="en-GB" sz="1400" b="1" dirty="0">
                <a:effectLst/>
                <a:latin typeface="Calibri" panose="020F0502020204030204" pitchFamily="34" charset="0"/>
                <a:ea typeface="DengXian" panose="02010600030101010101" pitchFamily="2" charset="-122"/>
              </a:rPr>
              <a:t>resistant statistic</a:t>
            </a:r>
            <a:r>
              <a:rPr lang="en-GB" sz="1400" dirty="0">
                <a:effectLst/>
                <a:latin typeface="Calibri" panose="020F0502020204030204" pitchFamily="34" charset="0"/>
                <a:ea typeface="DengXian" panose="02010600030101010101" pitchFamily="2" charset="-122"/>
              </a:rPr>
              <a:t> comparing to the median. </a:t>
            </a:r>
            <a:endParaRPr lang="en-GB" sz="140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20DDD13-2B30-6688-A46F-74DC22AE2245}"/>
                  </a:ext>
                </a:extLst>
              </p14:cNvPr>
              <p14:cNvContentPartPr/>
              <p14:nvPr/>
            </p14:nvContentPartPr>
            <p14:xfrm>
              <a:off x="1543320" y="2307600"/>
              <a:ext cx="7314840" cy="1308240"/>
            </p14:xfrm>
          </p:contentPart>
        </mc:Choice>
        <mc:Fallback>
          <p:pic>
            <p:nvPicPr>
              <p:cNvPr id="5" name="Ink 4">
                <a:extLst>
                  <a:ext uri="{FF2B5EF4-FFF2-40B4-BE49-F238E27FC236}">
                    <a16:creationId xmlns:a16="http://schemas.microsoft.com/office/drawing/2014/main" id="{820DDD13-2B30-6688-A46F-74DC22AE2245}"/>
                  </a:ext>
                </a:extLst>
              </p:cNvPr>
              <p:cNvPicPr/>
              <p:nvPr/>
            </p:nvPicPr>
            <p:blipFill>
              <a:blip r:embed="rId4"/>
              <a:stretch>
                <a:fillRect/>
              </a:stretch>
            </p:blipFill>
            <p:spPr>
              <a:xfrm>
                <a:off x="1533960" y="2298240"/>
                <a:ext cx="7333560" cy="1326960"/>
              </a:xfrm>
              <a:prstGeom prst="rect">
                <a:avLst/>
              </a:prstGeom>
            </p:spPr>
          </p:pic>
        </mc:Fallback>
      </mc:AlternateContent>
    </p:spTree>
    <p:extLst>
      <p:ext uri="{BB962C8B-B14F-4D97-AF65-F5344CB8AC3E}">
        <p14:creationId xmlns:p14="http://schemas.microsoft.com/office/powerpoint/2010/main" val="343507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Spread</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09BF4D4-D9AE-D8B9-C573-52514783F429}"/>
              </a:ext>
            </a:extLst>
          </p:cNvPr>
          <p:cNvSpPr txBox="1"/>
          <p:nvPr/>
        </p:nvSpPr>
        <p:spPr>
          <a:xfrm>
            <a:off x="235951" y="654520"/>
            <a:ext cx="8672097" cy="705258"/>
          </a:xfrm>
          <a:prstGeom prst="rect">
            <a:avLst/>
          </a:prstGeom>
          <a:noFill/>
        </p:spPr>
        <p:txBody>
          <a:bodyPr wrap="square">
            <a:spAutoFit/>
          </a:bodyPr>
          <a:lstStyle/>
          <a:p>
            <a:pPr algn="just">
              <a:lnSpc>
                <a:spcPct val="150000"/>
              </a:lnSpc>
              <a:spcAft>
                <a:spcPts val="800"/>
              </a:spcAft>
              <a:tabLst>
                <a:tab pos="3616325" algn="l"/>
              </a:tabLst>
            </a:pPr>
            <a:r>
              <a:rPr lang="en-GB" sz="1400" dirty="0">
                <a:effectLst/>
                <a:latin typeface="Calibri" panose="020F0502020204030204" pitchFamily="34" charset="0"/>
                <a:ea typeface="DengXian" panose="02010600030101010101" pitchFamily="2" charset="-122"/>
                <a:cs typeface="Times New Roman" panose="02020603050405020304" pitchFamily="18" charset="0"/>
              </a:rPr>
              <a:t>There are three widely used ways to measure the spread of a distribution about a central value (e.g. mean or median).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85791FA-3D3A-F69E-B2F9-008F242BF740}"/>
                  </a:ext>
                </a:extLst>
              </p:cNvPr>
              <p:cNvSpPr txBox="1"/>
              <p:nvPr/>
            </p:nvSpPr>
            <p:spPr>
              <a:xfrm>
                <a:off x="235952" y="1447842"/>
                <a:ext cx="8622741" cy="2267737"/>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Range: </a:t>
                </a:r>
                <a:r>
                  <a:rPr lang="en-GB" sz="1400" dirty="0">
                    <a:effectLst/>
                    <a:latin typeface="Calibri" panose="020F0502020204030204" pitchFamily="34" charset="0"/>
                    <a:ea typeface="DengXian" panose="02010600030101010101" pitchFamily="2" charset="-122"/>
                    <a:cs typeface="Times New Roman" panose="02020603050405020304" pitchFamily="18" charset="0"/>
                  </a:rPr>
                  <a:t>the difference between the greatest and least values.</a:t>
                </a:r>
              </a:p>
              <a:p>
                <a:pPr marL="285750" indent="-285750" algn="just">
                  <a:spcBef>
                    <a:spcPts val="600"/>
                  </a:spcBef>
                  <a:spcAft>
                    <a:spcPts val="600"/>
                  </a:spcAft>
                  <a:buFont typeface="Arial" panose="020B0604020202020204" pitchFamily="34" charset="0"/>
                  <a:buChar char="•"/>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Inter-quartile range (IQR): </a:t>
                </a:r>
                <a:r>
                  <a:rPr lang="en-GB" sz="1400" dirty="0">
                    <a:effectLst/>
                    <a:latin typeface="Calibri" panose="020F0502020204030204" pitchFamily="34" charset="0"/>
                    <a:ea typeface="DengXian" panose="02010600030101010101" pitchFamily="2" charset="-122"/>
                    <a:cs typeface="Times New Roman" panose="02020603050405020304" pitchFamily="18" charset="0"/>
                  </a:rPr>
                  <a:t>the difference between the upper and lower quartiles.</a:t>
                </a:r>
              </a:p>
              <a:p>
                <a:pPr marL="285750" indent="-285750" algn="just">
                  <a:spcBef>
                    <a:spcPts val="600"/>
                  </a:spcBef>
                  <a:spcAft>
                    <a:spcPts val="600"/>
                  </a:spcAft>
                  <a:buFont typeface="Arial" panose="020B0604020202020204" pitchFamily="34" charset="0"/>
                  <a:buChar char="•"/>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Sample Variance and Sample standard deviation: </a:t>
                </a:r>
                <a:r>
                  <a:rPr lang="en-GB" sz="1400" dirty="0">
                    <a:effectLst/>
                    <a:latin typeface="Calibri" panose="020F0502020204030204" pitchFamily="34" charset="0"/>
                    <a:ea typeface="DengXian" panose="02010600030101010101" pitchFamily="2" charset="-122"/>
                    <a:cs typeface="Times New Roman" panose="02020603050405020304" pitchFamily="18" charset="0"/>
                  </a:rPr>
                  <a:t>variance </a:t>
                </a:r>
                <a14:m>
                  <m:oMath xmlns:m="http://schemas.openxmlformats.org/officeDocument/2006/math">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r>
                          <a:rPr lang="en-GB" sz="1400" i="1">
                            <a:effectLst/>
                            <a:latin typeface="Cambria Math" panose="02040503050406030204" pitchFamily="18" charset="0"/>
                            <a:ea typeface="DengXian" panose="02010600030101010101" pitchFamily="2" charset="-122"/>
                            <a:cs typeface="Calibri" panose="020F0502020204030204" pitchFamily="34" charset="0"/>
                          </a:rPr>
                          <m:t>𝑠</m:t>
                        </m:r>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oMath>
                </a14:m>
                <a:r>
                  <a:rPr lang="en-GB" sz="1400" dirty="0">
                    <a:effectLst/>
                    <a:latin typeface="Calibri" panose="020F0502020204030204" pitchFamily="34" charset="0"/>
                    <a:ea typeface="DengXian" panose="02010600030101010101" pitchFamily="2" charset="-122"/>
                    <a:cs typeface="Times New Roman" panose="02020603050405020304" pitchFamily="18" charset="0"/>
                  </a:rPr>
                  <a:t> is the average squared deviation of an observation from the sample mean. The standard deviation </a:t>
                </a:r>
                <a14:m>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𝑠</m:t>
                    </m:r>
                  </m:oMath>
                </a14:m>
                <a:r>
                  <a:rPr lang="en-GB" sz="1400" dirty="0">
                    <a:effectLst/>
                    <a:latin typeface="Calibri" panose="020F0502020204030204" pitchFamily="34" charset="0"/>
                    <a:ea typeface="DengXian" panose="02010600030101010101" pitchFamily="2" charset="-122"/>
                    <a:cs typeface="Times New Roman" panose="02020603050405020304" pitchFamily="18" charset="0"/>
                  </a:rPr>
                  <a:t> is the square root of the variance. They can be calculated as below</a:t>
                </a:r>
              </a:p>
              <a:p>
                <a:pPr>
                  <a:spcBef>
                    <a:spcPts val="600"/>
                  </a:spcBef>
                  <a:spcAft>
                    <a:spcPts val="600"/>
                  </a:spcAft>
                  <a:tabLst>
                    <a:tab pos="3616325" algn="l"/>
                  </a:tabLst>
                </a:pPr>
                <a14:m>
                  <m:oMathPara xmlns:m="http://schemas.openxmlformats.org/officeDocument/2006/math">
                    <m:oMathParaPr>
                      <m:jc m:val="centerGroup"/>
                    </m:oMathParaPr>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𝑠</m:t>
                      </m:r>
                      <m:r>
                        <a:rPr lang="en-GB" sz="1400" i="1">
                          <a:effectLst/>
                          <a:latin typeface="Cambria Math" panose="02040503050406030204" pitchFamily="18" charset="0"/>
                          <a:ea typeface="DengXian" panose="02010600030101010101" pitchFamily="2" charset="-122"/>
                          <a:cs typeface="Calibri" panose="020F0502020204030204" pitchFamily="34" charset="0"/>
                        </a:rPr>
                        <m:t>=</m:t>
                      </m:r>
                      <m:rad>
                        <m:radPr>
                          <m:degHide m:val="on"/>
                          <m:ctrlPr>
                            <a:rPr lang="en-GB" sz="1400" i="1">
                              <a:effectLst/>
                              <a:latin typeface="Cambria Math" panose="02040503050406030204" pitchFamily="18" charset="0"/>
                              <a:ea typeface="DengXian" panose="02010600030101010101" pitchFamily="2" charset="-122"/>
                              <a:cs typeface="Calibri" panose="020F0502020204030204" pitchFamily="34" charset="0"/>
                            </a:rPr>
                          </m:ctrlPr>
                        </m:radPr>
                        <m:deg/>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r>
                                <a:rPr lang="en-GB" sz="1400" i="1">
                                  <a:effectLst/>
                                  <a:latin typeface="Cambria Math" panose="02040503050406030204" pitchFamily="18" charset="0"/>
                                  <a:ea typeface="DengXian" panose="02010600030101010101" pitchFamily="2" charset="-122"/>
                                  <a:cs typeface="Calibri" panose="020F0502020204030204" pitchFamily="34" charset="0"/>
                                </a:rPr>
                                <m:t>𝑠</m:t>
                              </m:r>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e>
                      </m:rad>
                      <m:r>
                        <a:rPr lang="en-GB" sz="1400" i="1">
                          <a:effectLst/>
                          <a:latin typeface="Cambria Math" panose="02040503050406030204" pitchFamily="18" charset="0"/>
                          <a:ea typeface="DengXian" panose="02010600030101010101" pitchFamily="2" charset="-122"/>
                          <a:cs typeface="Calibri" panose="020F0502020204030204" pitchFamily="34" charset="0"/>
                        </a:rPr>
                        <m:t>=</m:t>
                      </m:r>
                      <m:rad>
                        <m:radPr>
                          <m:degHide m:val="on"/>
                          <m:ctrlPr>
                            <a:rPr lang="en-GB" sz="1400" i="1">
                              <a:effectLst/>
                              <a:latin typeface="Cambria Math" panose="02040503050406030204" pitchFamily="18" charset="0"/>
                              <a:ea typeface="DengXian" panose="02010600030101010101" pitchFamily="2" charset="-122"/>
                              <a:cs typeface="Calibri" panose="020F0502020204030204" pitchFamily="34" charset="0"/>
                            </a:rPr>
                          </m:ctrlPr>
                        </m:radPr>
                        <m:deg/>
                        <m:e>
                          <m:f>
                            <m:f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fPr>
                            <m:num>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r>
                                        <a:rPr lang="en-GB" sz="1400" i="1">
                                          <a:effectLst/>
                                          <a:latin typeface="Cambria Math" panose="02040503050406030204" pitchFamily="18" charset="0"/>
                                          <a:ea typeface="DengXian" panose="02010600030101010101" pitchFamily="2" charset="-122"/>
                                          <a:cs typeface="Calibri" panose="020F0502020204030204" pitchFamily="34" charset="0"/>
                                        </a:rPr>
                                        <m:t>−</m:t>
                                      </m:r>
                                      <m:acc>
                                        <m:accPr>
                                          <m: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acc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acc>
                                      <m:r>
                                        <a:rPr lang="en-GB" sz="1400" i="1">
                                          <a:effectLst/>
                                          <a:latin typeface="Cambria Math" panose="02040503050406030204" pitchFamily="18" charset="0"/>
                                          <a:ea typeface="DengXian" panose="02010600030101010101" pitchFamily="2" charset="-122"/>
                                          <a:cs typeface="Calibri" panose="020F0502020204030204" pitchFamily="34" charset="0"/>
                                        </a:rPr>
                                        <m:t>)</m:t>
                                      </m:r>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e>
                              </m:nary>
                            </m:num>
                            <m:den>
                              <m:r>
                                <a:rPr lang="en-GB" sz="1400" i="1">
                                  <a:effectLst/>
                                  <a:latin typeface="Cambria Math" panose="02040503050406030204" pitchFamily="18" charset="0"/>
                                  <a:ea typeface="DengXian" panose="02010600030101010101" pitchFamily="2" charset="-122"/>
                                  <a:cs typeface="Calibri" panose="020F0502020204030204" pitchFamily="34" charset="0"/>
                                </a:rPr>
                                <m:t>𝑛</m:t>
                              </m:r>
                              <m:r>
                                <a:rPr lang="en-GB" sz="1400" i="1">
                                  <a:effectLst/>
                                  <a:latin typeface="Cambria Math" panose="02040503050406030204" pitchFamily="18" charset="0"/>
                                  <a:ea typeface="DengXian" panose="02010600030101010101" pitchFamily="2" charset="-122"/>
                                  <a:cs typeface="Calibri" panose="020F0502020204030204" pitchFamily="34" charset="0"/>
                                </a:rPr>
                                <m:t>−1</m:t>
                              </m:r>
                            </m:den>
                          </m:f>
                        </m:e>
                      </m:rad>
                    </m:oMath>
                  </m:oMathPara>
                </a14:m>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E85791FA-3D3A-F69E-B2F9-008F242BF740}"/>
                  </a:ext>
                </a:extLst>
              </p:cNvPr>
              <p:cNvSpPr txBox="1">
                <a:spLocks noRot="1" noChangeAspect="1" noMove="1" noResize="1" noEditPoints="1" noAdjustHandles="1" noChangeArrowheads="1" noChangeShapeType="1" noTextEdit="1"/>
              </p:cNvSpPr>
              <p:nvPr/>
            </p:nvSpPr>
            <p:spPr>
              <a:xfrm>
                <a:off x="235952" y="1447842"/>
                <a:ext cx="8622741" cy="2267737"/>
              </a:xfrm>
              <a:prstGeom prst="rect">
                <a:avLst/>
              </a:prstGeom>
              <a:blipFill>
                <a:blip r:embed="rId3"/>
                <a:stretch>
                  <a:fillRect l="-141" t="-538" r="-212"/>
                </a:stretch>
              </a:blipFill>
            </p:spPr>
            <p:txBody>
              <a:bodyPr/>
              <a:lstStyle/>
              <a:p>
                <a:r>
                  <a:rPr lang="en-GB">
                    <a:noFill/>
                  </a:rPr>
                  <a:t> </a:t>
                </a:r>
              </a:p>
            </p:txBody>
          </p:sp>
        </mc:Fallback>
      </mc:AlternateContent>
    </p:spTree>
    <p:extLst>
      <p:ext uri="{BB962C8B-B14F-4D97-AF65-F5344CB8AC3E}">
        <p14:creationId xmlns:p14="http://schemas.microsoft.com/office/powerpoint/2010/main" val="348304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Spread</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159A38B-9EAE-FBB1-A0C2-6418CE96A4EB}"/>
                  </a:ext>
                </a:extLst>
              </p:cNvPr>
              <p:cNvSpPr txBox="1"/>
              <p:nvPr/>
            </p:nvSpPr>
            <p:spPr>
              <a:xfrm>
                <a:off x="186596" y="674685"/>
                <a:ext cx="8324672" cy="2290499"/>
              </a:xfrm>
              <a:prstGeom prst="rect">
                <a:avLst/>
              </a:prstGeom>
              <a:noFill/>
            </p:spPr>
            <p:txBody>
              <a:bodyPr wrap="square">
                <a:spAutoFit/>
              </a:bodyPr>
              <a:lstStyle/>
              <a:p>
                <a:pPr>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Example 7 </a:t>
                </a:r>
              </a:p>
              <a:p>
                <a:pPr>
                  <a:spcAft>
                    <a:spcPts val="600"/>
                  </a:spcAft>
                  <a:tabLst>
                    <a:tab pos="3616325" algn="l"/>
                  </a:tabLst>
                </a:pPr>
                <a:r>
                  <a:rPr lang="en-GB" sz="1400" dirty="0">
                    <a:latin typeface="Calibri" panose="020F0502020204030204" pitchFamily="34" charset="0"/>
                    <a:ea typeface="DengXian" panose="02010600030101010101" pitchFamily="2" charset="-122"/>
                    <a:cs typeface="Times New Roman" panose="02020603050405020304" pitchFamily="18" charset="0"/>
                  </a:rPr>
                  <a:t>In Calculating </a:t>
                </a:r>
                <a:r>
                  <a:rPr lang="en-GB" sz="1400" i="1" dirty="0">
                    <a:latin typeface="Calibri" panose="020F0502020204030204" pitchFamily="34" charset="0"/>
                    <a:ea typeface="DengXian" panose="02010600030101010101" pitchFamily="2" charset="-122"/>
                    <a:cs typeface="Times New Roman" panose="02020603050405020304" pitchFamily="18" charset="0"/>
                  </a:rPr>
                  <a:t>S</a:t>
                </a:r>
                <a:endParaRPr lang="en-GB" sz="1400" i="1"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600"/>
                  </a:spcAft>
                  <a:buFont typeface="Symbol" panose="05050102010706020507" pitchFamily="18" charset="2"/>
                  <a:buChar char=""/>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We divide by </a:t>
                </a:r>
                <a14:m>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𝑛</m:t>
                    </m:r>
                    <m:r>
                      <a:rPr lang="en-GB" sz="1400" i="1">
                        <a:effectLst/>
                        <a:latin typeface="Cambria Math" panose="02040503050406030204" pitchFamily="18" charset="0"/>
                        <a:ea typeface="DengXian" panose="02010600030101010101" pitchFamily="2" charset="-122"/>
                        <a:cs typeface="Calibri" panose="020F0502020204030204" pitchFamily="34" charset="0"/>
                      </a:rPr>
                      <m:t>−1</m:t>
                    </m:r>
                  </m:oMath>
                </a14:m>
                <a:r>
                  <a:rPr lang="en-GB" sz="1400" dirty="0">
                    <a:effectLst/>
                    <a:latin typeface="Calibri" panose="020F0502020204030204" pitchFamily="34" charset="0"/>
                    <a:ea typeface="DengXian" panose="02010600030101010101" pitchFamily="2" charset="-122"/>
                    <a:cs typeface="Calibri" panose="020F0502020204030204" pitchFamily="34" charset="0"/>
                  </a:rPr>
                  <a:t> rather than </a:t>
                </a:r>
                <a14:m>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𝑛</m:t>
                    </m:r>
                  </m:oMath>
                </a14:m>
                <a:r>
                  <a:rPr lang="en-GB" sz="1400" dirty="0">
                    <a:effectLst/>
                    <a:latin typeface="Calibri" panose="020F0502020204030204" pitchFamily="34" charset="0"/>
                    <a:ea typeface="DengXian" panose="02010600030101010101" pitchFamily="2" charset="-122"/>
                    <a:cs typeface="Calibri" panose="020F0502020204030204" pitchFamily="34" charset="0"/>
                  </a:rPr>
                  <a:t> as there are only </a:t>
                </a:r>
                <a14:m>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𝑛</m:t>
                    </m:r>
                    <m:r>
                      <a:rPr lang="en-GB" sz="1400" i="1">
                        <a:effectLst/>
                        <a:latin typeface="Cambria Math" panose="02040503050406030204" pitchFamily="18" charset="0"/>
                        <a:ea typeface="DengXian" panose="02010600030101010101" pitchFamily="2" charset="-122"/>
                        <a:cs typeface="Calibri" panose="020F0502020204030204" pitchFamily="34" charset="0"/>
                      </a:rPr>
                      <m:t>−1</m:t>
                    </m:r>
                  </m:oMath>
                </a14:m>
                <a:r>
                  <a:rPr lang="en-GB" sz="1400" dirty="0">
                    <a:effectLst/>
                    <a:latin typeface="Calibri" panose="020F0502020204030204" pitchFamily="34" charset="0"/>
                    <a:ea typeface="DengXian" panose="02010600030101010101" pitchFamily="2" charset="-122"/>
                    <a:cs typeface="Calibri" panose="020F0502020204030204" pitchFamily="34" charset="0"/>
                  </a:rPr>
                  <a:t> </a:t>
                </a:r>
                <a:r>
                  <a:rPr lang="en-GB" sz="1400" b="1" dirty="0">
                    <a:effectLst/>
                    <a:latin typeface="Calibri" panose="020F0502020204030204" pitchFamily="34" charset="0"/>
                    <a:ea typeface="DengXian" panose="02010600030101010101" pitchFamily="2" charset="-122"/>
                    <a:cs typeface="Calibri" panose="020F0502020204030204" pitchFamily="34" charset="0"/>
                  </a:rPr>
                  <a:t>degrees of freedom</a:t>
                </a:r>
                <a:r>
                  <a:rPr lang="en-GB" sz="1400" dirty="0">
                    <a:effectLst/>
                    <a:latin typeface="Calibri" panose="020F0502020204030204" pitchFamily="34" charset="0"/>
                    <a:ea typeface="DengXian" panose="02010600030101010101" pitchFamily="2" charset="-122"/>
                    <a:cs typeface="Calibri" panose="020F0502020204030204" pitchFamily="34" charset="0"/>
                  </a:rPr>
                  <a:t>. The degrees of freedom are the number of independent pieces of information that are used to estimate a parameter or calculate a statistic from the data sample.</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600"/>
                  </a:spcAft>
                  <a:buFont typeface="Symbol" panose="05050102010706020507" pitchFamily="18" charset="2"/>
                  <a:buChar char=""/>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Alternatively, </a:t>
                </a:r>
                <a14:m>
                  <m:oMath xmlns:m="http://schemas.openxmlformats.org/officeDocument/2006/math">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r>
                              <a:rPr lang="en-GB" sz="1400" i="1">
                                <a:effectLst/>
                                <a:latin typeface="Cambria Math" panose="02040503050406030204" pitchFamily="18" charset="0"/>
                                <a:ea typeface="DengXian" panose="02010600030101010101" pitchFamily="2" charset="-122"/>
                                <a:cs typeface="Calibri" panose="020F0502020204030204" pitchFamily="34" charset="0"/>
                              </a:rPr>
                              <m:t>−</m:t>
                            </m:r>
                            <m:acc>
                              <m:accPr>
                                <m: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acc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acc>
                            <m:r>
                              <a:rPr lang="en-GB" sz="1400" i="1">
                                <a:effectLst/>
                                <a:latin typeface="Cambria Math" panose="02040503050406030204" pitchFamily="18" charset="0"/>
                                <a:ea typeface="DengXian" panose="02010600030101010101" pitchFamily="2" charset="-122"/>
                                <a:cs typeface="Calibri" panose="020F0502020204030204" pitchFamily="34" charset="0"/>
                              </a:rPr>
                              <m:t>)</m:t>
                            </m:r>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e>
                    </m:nary>
                  </m:oMath>
                </a14:m>
                <a:r>
                  <a:rPr lang="en-GB" sz="1400" dirty="0">
                    <a:effectLst/>
                    <a:latin typeface="Calibri" panose="020F0502020204030204" pitchFamily="34" charset="0"/>
                    <a:ea typeface="DengXian" panose="02010600030101010101" pitchFamily="2" charset="-122"/>
                    <a:cs typeface="Calibri" panose="020F0502020204030204" pitchFamily="34" charset="0"/>
                  </a:rPr>
                  <a:t> can be calculated using </a:t>
                </a:r>
                <a14:m>
                  <m:oMath xmlns:m="http://schemas.openxmlformats.org/officeDocument/2006/math">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𝑛</m:t>
                            </m:r>
                            <m:acc>
                              <m:accPr>
                                <m: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acc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acc>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e>
                    </m:nary>
                  </m:oMath>
                </a14:m>
                <a:r>
                  <a:rPr lang="en-GB" sz="1400" dirty="0">
                    <a:effectLst/>
                    <a:latin typeface="Calibri" panose="020F0502020204030204" pitchFamily="34" charset="0"/>
                    <a:ea typeface="DengXian" panose="02010600030101010101" pitchFamily="2" charset="-122"/>
                    <a:cs typeface="Calibri" panose="020F0502020204030204" pitchFamily="34" charset="0"/>
                  </a:rPr>
                  <a:t> or </a:t>
                </a:r>
                <a14:m>
                  <m:oMath xmlns:m="http://schemas.openxmlformats.org/officeDocument/2006/math">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e>
                    </m:nary>
                    <m:r>
                      <a:rPr lang="en-GB" sz="1400" i="1">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fPr>
                      <m:num>
                        <m:r>
                          <a:rPr lang="en-GB" sz="1400" i="1">
                            <a:effectLst/>
                            <a:latin typeface="Cambria Math" panose="02040503050406030204" pitchFamily="18" charset="0"/>
                            <a:ea typeface="DengXian" panose="02010600030101010101" pitchFamily="2" charset="-122"/>
                            <a:cs typeface="Calibri" panose="020F0502020204030204" pitchFamily="34" charset="0"/>
                          </a:rPr>
                          <m:t>1</m:t>
                        </m:r>
                      </m:num>
                      <m:den>
                        <m:r>
                          <a:rPr lang="en-GB" sz="1400" i="1">
                            <a:effectLst/>
                            <a:latin typeface="Cambria Math" panose="02040503050406030204" pitchFamily="18" charset="0"/>
                            <a:ea typeface="DengXian" panose="02010600030101010101" pitchFamily="2" charset="-122"/>
                            <a:cs typeface="Calibri" panose="020F0502020204030204" pitchFamily="34" charset="0"/>
                          </a:rPr>
                          <m:t>𝑛</m:t>
                        </m:r>
                      </m:den>
                    </m:f>
                    <m:sSup>
                      <m:sSup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pPr>
                      <m:e>
                        <m:d>
                          <m:dPr>
                            <m:begChr m:val="["/>
                            <m:end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dPr>
                          <m:e>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e>
                            </m:nary>
                          </m:e>
                        </m:d>
                      </m:e>
                      <m:sup>
                        <m:r>
                          <a:rPr lang="en-GB" sz="1400" i="1">
                            <a:effectLst/>
                            <a:latin typeface="Cambria Math" panose="02040503050406030204" pitchFamily="18" charset="0"/>
                            <a:ea typeface="DengXian" panose="02010600030101010101" pitchFamily="2" charset="-122"/>
                            <a:cs typeface="Calibri" panose="020F0502020204030204" pitchFamily="34" charset="0"/>
                          </a:rPr>
                          <m:t>2</m:t>
                        </m:r>
                      </m:sup>
                    </m:sSup>
                  </m:oMath>
                </a14:m>
                <a:r>
                  <a:rPr lang="en-GB" sz="1400" dirty="0">
                    <a:effectLst/>
                    <a:latin typeface="Calibri" panose="020F0502020204030204" pitchFamily="34" charset="0"/>
                    <a:ea typeface="DengXian" panose="02010600030101010101" pitchFamily="2" charset="-122"/>
                    <a:cs typeface="Calibri" panose="020F0502020204030204" pitchFamily="34" charset="0"/>
                  </a:rPr>
                  <a:t>.</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Prove the above two statements.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Aft>
                    <a:spcPts val="600"/>
                  </a:spcAft>
                  <a:tabLst>
                    <a:tab pos="3616325" algn="l"/>
                  </a:tabLst>
                </a:pPr>
                <a:r>
                  <a:rPr lang="en-GB" sz="1400" b="1" dirty="0">
                    <a:solidFill>
                      <a:srgbClr val="C00000"/>
                    </a:solidFill>
                    <a:effectLst/>
                    <a:latin typeface="Calibri" panose="020F0502020204030204" pitchFamily="34" charset="0"/>
                    <a:ea typeface="DengXian" panose="02010600030101010101" pitchFamily="2" charset="-122"/>
                    <a:cs typeface="Calibri" panose="020F0502020204030204" pitchFamily="34" charset="0"/>
                  </a:rPr>
                  <a:t>Solution</a:t>
                </a:r>
                <a:endParaRPr lang="en-GB" sz="1400"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E159A38B-9EAE-FBB1-A0C2-6418CE96A4EB}"/>
                  </a:ext>
                </a:extLst>
              </p:cNvPr>
              <p:cNvSpPr txBox="1">
                <a:spLocks noRot="1" noChangeAspect="1" noMove="1" noResize="1" noEditPoints="1" noAdjustHandles="1" noChangeArrowheads="1" noChangeShapeType="1" noTextEdit="1"/>
              </p:cNvSpPr>
              <p:nvPr/>
            </p:nvSpPr>
            <p:spPr>
              <a:xfrm>
                <a:off x="186596" y="674685"/>
                <a:ext cx="8324672" cy="2290499"/>
              </a:xfrm>
              <a:prstGeom prst="rect">
                <a:avLst/>
              </a:prstGeom>
              <a:blipFill>
                <a:blip r:embed="rId3"/>
                <a:stretch>
                  <a:fillRect l="-220" t="-533" r="-220" b="-1867"/>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3A3873AD-7B48-95AF-C548-31105A34BD15}"/>
                  </a:ext>
                </a:extLst>
              </p14:cNvPr>
              <p14:cNvContentPartPr/>
              <p14:nvPr/>
            </p14:nvContentPartPr>
            <p14:xfrm>
              <a:off x="134280" y="676080"/>
              <a:ext cx="8907480" cy="3775320"/>
            </p14:xfrm>
          </p:contentPart>
        </mc:Choice>
        <mc:Fallback>
          <p:pic>
            <p:nvPicPr>
              <p:cNvPr id="8" name="Ink 7">
                <a:extLst>
                  <a:ext uri="{FF2B5EF4-FFF2-40B4-BE49-F238E27FC236}">
                    <a16:creationId xmlns:a16="http://schemas.microsoft.com/office/drawing/2014/main" id="{3A3873AD-7B48-95AF-C548-31105A34BD15}"/>
                  </a:ext>
                </a:extLst>
              </p:cNvPr>
              <p:cNvPicPr/>
              <p:nvPr/>
            </p:nvPicPr>
            <p:blipFill>
              <a:blip r:embed="rId5"/>
              <a:stretch>
                <a:fillRect/>
              </a:stretch>
            </p:blipFill>
            <p:spPr>
              <a:xfrm>
                <a:off x="124920" y="666720"/>
                <a:ext cx="8926200" cy="3794040"/>
              </a:xfrm>
              <a:prstGeom prst="rect">
                <a:avLst/>
              </a:prstGeom>
            </p:spPr>
          </p:pic>
        </mc:Fallback>
      </mc:AlternateContent>
    </p:spTree>
    <p:extLst>
      <p:ext uri="{BB962C8B-B14F-4D97-AF65-F5344CB8AC3E}">
        <p14:creationId xmlns:p14="http://schemas.microsoft.com/office/powerpoint/2010/main" val="341508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Spread</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E159A38B-9EAE-FBB1-A0C2-6418CE96A4EB}"/>
              </a:ext>
            </a:extLst>
          </p:cNvPr>
          <p:cNvSpPr txBox="1"/>
          <p:nvPr/>
        </p:nvSpPr>
        <p:spPr>
          <a:xfrm>
            <a:off x="186596" y="674685"/>
            <a:ext cx="8324672" cy="918200"/>
          </a:xfrm>
          <a:prstGeom prst="rect">
            <a:avLst/>
          </a:prstGeom>
          <a:noFill/>
        </p:spPr>
        <p:txBody>
          <a:bodyPr wrap="square">
            <a:spAutoFit/>
          </a:bodyPr>
          <a:lstStyle/>
          <a:p>
            <a:pPr>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Example 8 </a:t>
            </a:r>
          </a:p>
          <a:p>
            <a:pPr algn="just">
              <a:spcAft>
                <a:spcPts val="8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Calculate the sample variance and sample standard deviation of the sample from Example 2.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Aft>
                <a:spcPts val="600"/>
              </a:spcAft>
              <a:tabLst>
                <a:tab pos="3616325" algn="l"/>
              </a:tabLst>
            </a:pPr>
            <a:r>
              <a:rPr lang="en-GB" sz="1400" b="1" dirty="0">
                <a:solidFill>
                  <a:srgbClr val="C00000"/>
                </a:solidFill>
                <a:effectLst/>
                <a:latin typeface="Calibri" panose="020F0502020204030204" pitchFamily="34" charset="0"/>
                <a:ea typeface="DengXian" panose="02010600030101010101" pitchFamily="2" charset="-122"/>
                <a:cs typeface="Calibri" panose="020F0502020204030204" pitchFamily="34" charset="0"/>
              </a:rPr>
              <a:t>Solution</a:t>
            </a:r>
            <a:endParaRPr lang="en-GB" sz="1400"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AC3161EB-B824-E65E-537C-EB17FE3FB300}"/>
              </a:ext>
            </a:extLst>
          </p:cNvPr>
          <p:cNvPicPr>
            <a:picLocks noChangeAspect="1"/>
          </p:cNvPicPr>
          <p:nvPr/>
        </p:nvPicPr>
        <p:blipFill>
          <a:blip r:embed="rId3"/>
          <a:stretch>
            <a:fillRect/>
          </a:stretch>
        </p:blipFill>
        <p:spPr>
          <a:xfrm>
            <a:off x="6555971" y="1277261"/>
            <a:ext cx="2164845" cy="319155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48F09FB4-1A19-B88D-174B-1CC77838468C}"/>
                  </a:ext>
                </a:extLst>
              </p14:cNvPr>
              <p14:cNvContentPartPr/>
              <p14:nvPr/>
            </p14:nvContentPartPr>
            <p14:xfrm>
              <a:off x="505080" y="1267920"/>
              <a:ext cx="5595480" cy="3166920"/>
            </p14:xfrm>
          </p:contentPart>
        </mc:Choice>
        <mc:Fallback>
          <p:pic>
            <p:nvPicPr>
              <p:cNvPr id="8" name="Ink 7">
                <a:extLst>
                  <a:ext uri="{FF2B5EF4-FFF2-40B4-BE49-F238E27FC236}">
                    <a16:creationId xmlns:a16="http://schemas.microsoft.com/office/drawing/2014/main" id="{48F09FB4-1A19-B88D-174B-1CC77838468C}"/>
                  </a:ext>
                </a:extLst>
              </p:cNvPr>
              <p:cNvPicPr/>
              <p:nvPr/>
            </p:nvPicPr>
            <p:blipFill>
              <a:blip r:embed="rId5"/>
              <a:stretch>
                <a:fillRect/>
              </a:stretch>
            </p:blipFill>
            <p:spPr>
              <a:xfrm>
                <a:off x="495720" y="1258560"/>
                <a:ext cx="5614200" cy="3185640"/>
              </a:xfrm>
              <a:prstGeom prst="rect">
                <a:avLst/>
              </a:prstGeom>
            </p:spPr>
          </p:pic>
        </mc:Fallback>
      </mc:AlternateContent>
    </p:spTree>
    <p:extLst>
      <p:ext uri="{BB962C8B-B14F-4D97-AF65-F5344CB8AC3E}">
        <p14:creationId xmlns:p14="http://schemas.microsoft.com/office/powerpoint/2010/main" val="234796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Spread</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E3557D00-50C6-7D21-B888-1027CE8D2317}"/>
              </a:ext>
            </a:extLst>
          </p:cNvPr>
          <p:cNvSpPr txBox="1"/>
          <p:nvPr/>
        </p:nvSpPr>
        <p:spPr>
          <a:xfrm>
            <a:off x="469447" y="1399594"/>
            <a:ext cx="7221311" cy="1323439"/>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If a frequency distribution is symmetric and unimodal, the sample variance and sample standard deviation are useful to provide a concise summary of the spread of the observed frequency distribution. </a:t>
            </a:r>
          </a:p>
          <a:p>
            <a:pPr marL="285750" indent="-285750" algn="just">
              <a:spcBef>
                <a:spcPts val="600"/>
              </a:spcBef>
              <a:spcAft>
                <a:spcPts val="600"/>
              </a:spcAft>
              <a:buFont typeface="Arial" panose="020B0604020202020204" pitchFamily="34" charset="0"/>
              <a:buChar char="•"/>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If a frequency distribution is not symmetric (i.e. the distribution is skewed as will be discussed in </a:t>
            </a:r>
            <a:r>
              <a:rPr lang="en-GB" sz="1400" b="1" dirty="0">
                <a:effectLst/>
                <a:latin typeface="Calibri" panose="020F0502020204030204" pitchFamily="34" charset="0"/>
                <a:ea typeface="DengXian" panose="02010600030101010101" pitchFamily="2" charset="-122"/>
                <a:cs typeface="Calibri" panose="020F0502020204030204" pitchFamily="34" charset="0"/>
              </a:rPr>
              <a:t>Section</a:t>
            </a:r>
            <a:r>
              <a:rPr lang="en-GB" sz="1400" dirty="0">
                <a:effectLst/>
                <a:latin typeface="Calibri" panose="020F0502020204030204" pitchFamily="34" charset="0"/>
                <a:ea typeface="DengXian" panose="02010600030101010101" pitchFamily="2" charset="-122"/>
                <a:cs typeface="Calibri" panose="020F0502020204030204" pitchFamily="34" charset="0"/>
              </a:rPr>
              <a:t> 3.3), then a more resistant statistic to describe the spread is IQR</a:t>
            </a:r>
            <a:r>
              <a:rPr lang="en-GB"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7843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54AB-2AA7-23CE-EA38-F8598A81E9D4}"/>
              </a:ext>
            </a:extLst>
          </p:cNvPr>
          <p:cNvSpPr>
            <a:spLocks noGrp="1"/>
          </p:cNvSpPr>
          <p:nvPr>
            <p:ph type="title" idx="4294967295"/>
          </p:nvPr>
        </p:nvSpPr>
        <p:spPr>
          <a:xfrm>
            <a:off x="628650" y="-993775"/>
            <a:ext cx="7886700" cy="993775"/>
          </a:xfrm>
          <a:prstGeom prst="rect">
            <a:avLst/>
          </a:prstGeom>
        </p:spPr>
        <p:txBody>
          <a:bodyPr anchor="b"/>
          <a:lstStyle/>
          <a:p>
            <a:r>
              <a:rPr lang="en-US"/>
              <a:t>End slide</a:t>
            </a:r>
          </a:p>
        </p:txBody>
      </p:sp>
    </p:spTree>
    <p:extLst>
      <p:ext uri="{BB962C8B-B14F-4D97-AF65-F5344CB8AC3E}">
        <p14:creationId xmlns:p14="http://schemas.microsoft.com/office/powerpoint/2010/main" val="308025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6F5D6A52-A743-E876-2FA8-B62924B755DB}"/>
              </a:ext>
            </a:extLst>
          </p:cNvPr>
          <p:cNvSpPr txBox="1"/>
          <p:nvPr/>
        </p:nvSpPr>
        <p:spPr>
          <a:xfrm>
            <a:off x="186597" y="712698"/>
            <a:ext cx="8721452" cy="1538883"/>
          </a:xfrm>
          <a:prstGeom prst="rect">
            <a:avLst/>
          </a:prstGeom>
          <a:noFill/>
        </p:spPr>
        <p:txBody>
          <a:bodyPr wrap="square">
            <a:spAutoFit/>
          </a:bodyPr>
          <a:lstStyle/>
          <a:p>
            <a:pPr marL="285750" indent="-285750" algn="just">
              <a:spcAft>
                <a:spcPts val="600"/>
              </a:spcAft>
              <a:buFont typeface="Arial" panose="020B0604020202020204" pitchFamily="34" charset="0"/>
              <a:buChar char="•"/>
              <a:tabLst>
                <a:tab pos="3616325" algn="l"/>
              </a:tabLst>
            </a:pPr>
            <a:r>
              <a:rPr lang="en-GB" sz="1400" dirty="0">
                <a:latin typeface="Calibri" panose="020F0502020204030204" pitchFamily="34" charset="0"/>
                <a:ea typeface="Calibri" panose="020F0502020204030204" pitchFamily="34" charset="0"/>
                <a:cs typeface="Calibri" panose="020F0502020204030204" pitchFamily="34" charset="0"/>
              </a:rPr>
              <a:t>Descriptive statistics are brief informational coefficients that summarise a given data set, which is </a:t>
            </a:r>
            <a:r>
              <a:rPr lang="en-GB" sz="1400" i="1" dirty="0">
                <a:latin typeface="Calibri" panose="020F0502020204030204" pitchFamily="34" charset="0"/>
                <a:ea typeface="Calibri" panose="020F0502020204030204" pitchFamily="34" charset="0"/>
                <a:cs typeface="Calibri" panose="020F0502020204030204" pitchFamily="34" charset="0"/>
              </a:rPr>
              <a:t>often</a:t>
            </a:r>
            <a:r>
              <a:rPr lang="en-GB" sz="1400" dirty="0">
                <a:latin typeface="Calibri" panose="020F0502020204030204" pitchFamily="34" charset="0"/>
                <a:ea typeface="Calibri" panose="020F0502020204030204" pitchFamily="34" charset="0"/>
                <a:cs typeface="Calibri" panose="020F0502020204030204" pitchFamily="34" charset="0"/>
              </a:rPr>
              <a:t> a </a:t>
            </a:r>
            <a:r>
              <a:rPr lang="en-GB" sz="1400" b="1" dirty="0">
                <a:latin typeface="Calibri" panose="020F0502020204030204" pitchFamily="34" charset="0"/>
                <a:ea typeface="Calibri" panose="020F0502020204030204" pitchFamily="34" charset="0"/>
                <a:cs typeface="Calibri" panose="020F0502020204030204" pitchFamily="34" charset="0"/>
              </a:rPr>
              <a:t>sample</a:t>
            </a:r>
            <a:r>
              <a:rPr lang="en-GB" sz="1400" dirty="0">
                <a:latin typeface="Calibri" panose="020F0502020204030204" pitchFamily="34" charset="0"/>
                <a:ea typeface="Calibri" panose="020F0502020204030204" pitchFamily="34" charset="0"/>
                <a:cs typeface="Calibri" panose="020F0502020204030204" pitchFamily="34" charset="0"/>
              </a:rPr>
              <a:t> of a population. </a:t>
            </a:r>
          </a:p>
          <a:p>
            <a:pPr marL="285750" indent="-285750" algn="just">
              <a:spcAft>
                <a:spcPts val="600"/>
              </a:spcAft>
              <a:buFont typeface="Arial" panose="020B0604020202020204" pitchFamily="34" charset="0"/>
              <a:buChar char="•"/>
              <a:tabLst>
                <a:tab pos="3616325" algn="l"/>
              </a:tabLst>
            </a:pPr>
            <a:r>
              <a:rPr lang="en-GB" sz="1400" spc="5" dirty="0">
                <a:solidFill>
                  <a:srgbClr val="1C3D74"/>
                </a:solidFill>
                <a:effectLst/>
                <a:latin typeface="Calibri" panose="020F0502020204030204" pitchFamily="34" charset="0"/>
                <a:ea typeface="DengXian" panose="02010600030101010101" pitchFamily="2" charset="-122"/>
              </a:rPr>
              <a:t>If a </a:t>
            </a:r>
            <a:r>
              <a:rPr lang="en-GB" sz="1400" b="1" spc="5" dirty="0">
                <a:solidFill>
                  <a:srgbClr val="1C3D74"/>
                </a:solidFill>
                <a:effectLst/>
                <a:latin typeface="Calibri" panose="020F0502020204030204" pitchFamily="34" charset="0"/>
                <a:ea typeface="DengXian" panose="02010600030101010101" pitchFamily="2" charset="-122"/>
              </a:rPr>
              <a:t>representation</a:t>
            </a:r>
            <a:r>
              <a:rPr lang="en-GB" sz="1400" spc="5" dirty="0">
                <a:solidFill>
                  <a:srgbClr val="1C3D74"/>
                </a:solidFill>
                <a:effectLst/>
                <a:latin typeface="Calibri" panose="020F0502020204030204" pitchFamily="34" charset="0"/>
                <a:ea typeface="DengXian" panose="02010600030101010101" pitchFamily="2" charset="-122"/>
              </a:rPr>
              <a:t> of the entire population is available (not very often), techniques similar to descriptive statistics can also be used to summarise the quantities of the population. </a:t>
            </a:r>
          </a:p>
          <a:p>
            <a:pPr marL="285750" indent="-285750" algn="just">
              <a:spcAft>
                <a:spcPts val="600"/>
              </a:spcAft>
              <a:buFont typeface="Arial" panose="020B0604020202020204" pitchFamily="34" charset="0"/>
              <a:buChar char="•"/>
              <a:tabLst>
                <a:tab pos="3616325" algn="l"/>
              </a:tabLst>
            </a:pPr>
            <a:r>
              <a:rPr lang="en-GB" sz="1400" dirty="0">
                <a:effectLst/>
                <a:latin typeface="Calibri" panose="020F0502020204030204" pitchFamily="34" charset="0"/>
                <a:ea typeface="DengXian" panose="02010600030101010101" pitchFamily="2" charset="-122"/>
              </a:rPr>
              <a:t>Descriptive Statistics concentrate on the basic </a:t>
            </a:r>
            <a:r>
              <a:rPr lang="en-GB" sz="1400" b="1" dirty="0">
                <a:effectLst/>
                <a:latin typeface="Calibri" panose="020F0502020204030204" pitchFamily="34" charset="0"/>
                <a:ea typeface="DengXian" panose="02010600030101010101" pitchFamily="2" charset="-122"/>
              </a:rPr>
              <a:t>tabular</a:t>
            </a:r>
            <a:r>
              <a:rPr lang="en-GB" sz="1400" dirty="0">
                <a:effectLst/>
                <a:latin typeface="Calibri" panose="020F0502020204030204" pitchFamily="34" charset="0"/>
                <a:ea typeface="DengXian" panose="02010600030101010101" pitchFamily="2" charset="-122"/>
              </a:rPr>
              <a:t> and </a:t>
            </a:r>
            <a:r>
              <a:rPr lang="en-GB" sz="1400" b="1" dirty="0">
                <a:effectLst/>
                <a:latin typeface="Calibri" panose="020F0502020204030204" pitchFamily="34" charset="0"/>
                <a:ea typeface="DengXian" panose="02010600030101010101" pitchFamily="2" charset="-122"/>
              </a:rPr>
              <a:t>diagrammatic</a:t>
            </a:r>
            <a:r>
              <a:rPr lang="en-GB" sz="1400" dirty="0">
                <a:effectLst/>
                <a:latin typeface="Calibri" panose="020F0502020204030204" pitchFamily="34" charset="0"/>
                <a:ea typeface="DengXian" panose="02010600030101010101" pitchFamily="2" charset="-122"/>
              </a:rPr>
              <a:t> techniques for displaying data and the calculation of elementary statistics. </a:t>
            </a:r>
            <a:endParaRPr lang="en-GB"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3E6594-592D-B3CD-3A0C-AAF2FC1D2242}"/>
              </a:ext>
            </a:extLst>
          </p:cNvPr>
          <p:cNvSpPr txBox="1"/>
          <p:nvPr/>
        </p:nvSpPr>
        <p:spPr>
          <a:xfrm>
            <a:off x="2286000" y="2547994"/>
            <a:ext cx="4302579" cy="307777"/>
          </a:xfrm>
          <a:prstGeom prst="rect">
            <a:avLst/>
          </a:prstGeom>
          <a:noFill/>
        </p:spPr>
        <p:txBody>
          <a:bodyPr wrap="square">
            <a:spAutoFit/>
          </a:bodyPr>
          <a:lstStyle/>
          <a:p>
            <a:r>
              <a:rPr lang="en-GB" sz="1400" b="1" i="1"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rPr>
              <a:t>A statistic is a numerical summary of a sample of data.</a:t>
            </a:r>
            <a:r>
              <a:rPr lang="en-GB" sz="1400" b="1"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GB" sz="1400" b="1" dirty="0">
              <a:solidFill>
                <a:srgbClr val="C00000"/>
              </a:solidFill>
            </a:endParaRPr>
          </a:p>
        </p:txBody>
      </p:sp>
      <p:sp>
        <p:nvSpPr>
          <p:cNvPr id="12" name="TextBox 11">
            <a:extLst>
              <a:ext uri="{FF2B5EF4-FFF2-40B4-BE49-F238E27FC236}">
                <a16:creationId xmlns:a16="http://schemas.microsoft.com/office/drawing/2014/main" id="{C4E85694-9D93-5ED5-8F37-866F92125C95}"/>
              </a:ext>
            </a:extLst>
          </p:cNvPr>
          <p:cNvSpPr txBox="1"/>
          <p:nvPr/>
        </p:nvSpPr>
        <p:spPr>
          <a:xfrm>
            <a:off x="186597" y="3152184"/>
            <a:ext cx="8721452" cy="523220"/>
          </a:xfrm>
          <a:prstGeom prst="rect">
            <a:avLst/>
          </a:prstGeom>
          <a:noFill/>
        </p:spPr>
        <p:txBody>
          <a:bodyPr wrap="square">
            <a:spAutoFit/>
          </a:bodyPr>
          <a:lstStyle/>
          <a:p>
            <a:r>
              <a:rPr lang="en-GB" sz="1400" dirty="0">
                <a:effectLst/>
                <a:latin typeface="Calibri" panose="020F0502020204030204" pitchFamily="34" charset="0"/>
                <a:ea typeface="DengXian" panose="02010600030101010101" pitchFamily="2" charset="-122"/>
              </a:rPr>
              <a:t>Descriptive statistics consist of three basic categories of measures: measures of </a:t>
            </a:r>
            <a:r>
              <a:rPr lang="en-GB" sz="1400" b="1" dirty="0">
                <a:effectLst/>
                <a:latin typeface="Calibri" panose="020F0502020204030204" pitchFamily="34" charset="0"/>
                <a:ea typeface="DengXian" panose="02010600030101010101" pitchFamily="2" charset="-122"/>
              </a:rPr>
              <a:t>frequency distribution</a:t>
            </a:r>
            <a:r>
              <a:rPr lang="en-GB" sz="1400" dirty="0">
                <a:effectLst/>
                <a:latin typeface="Calibri" panose="020F0502020204030204" pitchFamily="34" charset="0"/>
                <a:ea typeface="DengXian" panose="02010600030101010101" pitchFamily="2" charset="-122"/>
              </a:rPr>
              <a:t>, measures of </a:t>
            </a:r>
            <a:r>
              <a:rPr lang="en-GB" sz="1400" b="1" dirty="0">
                <a:effectLst/>
                <a:latin typeface="Calibri" panose="020F0502020204030204" pitchFamily="34" charset="0"/>
                <a:ea typeface="DengXian" panose="02010600030101010101" pitchFamily="2" charset="-122"/>
              </a:rPr>
              <a:t>central tendency </a:t>
            </a:r>
            <a:r>
              <a:rPr lang="en-GB" sz="1400" dirty="0">
                <a:effectLst/>
                <a:latin typeface="Calibri" panose="020F0502020204030204" pitchFamily="34" charset="0"/>
                <a:ea typeface="DengXian" panose="02010600030101010101" pitchFamily="2" charset="-122"/>
              </a:rPr>
              <a:t>(or location), and measures of </a:t>
            </a:r>
            <a:r>
              <a:rPr lang="en-GB" sz="1400" b="1" dirty="0">
                <a:effectLst/>
                <a:latin typeface="Calibri" panose="020F0502020204030204" pitchFamily="34" charset="0"/>
                <a:ea typeface="DengXian" panose="02010600030101010101" pitchFamily="2" charset="-122"/>
              </a:rPr>
              <a:t>variability</a:t>
            </a:r>
            <a:r>
              <a:rPr lang="en-GB" sz="1400" dirty="0">
                <a:effectLst/>
                <a:latin typeface="Calibri" panose="020F0502020204030204" pitchFamily="34" charset="0"/>
                <a:ea typeface="DengXian" panose="02010600030101010101" pitchFamily="2" charset="-122"/>
              </a:rPr>
              <a:t> (or spread).</a:t>
            </a:r>
            <a:endParaRPr lang="en-GB" sz="1400" dirty="0"/>
          </a:p>
        </p:txBody>
      </p:sp>
    </p:spTree>
    <p:extLst>
      <p:ext uri="{BB962C8B-B14F-4D97-AF65-F5344CB8AC3E}">
        <p14:creationId xmlns:p14="http://schemas.microsoft.com/office/powerpoint/2010/main" val="35803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C4E85694-9D93-5ED5-8F37-866F92125C95}"/>
              </a:ext>
            </a:extLst>
          </p:cNvPr>
          <p:cNvSpPr txBox="1"/>
          <p:nvPr/>
        </p:nvSpPr>
        <p:spPr>
          <a:xfrm>
            <a:off x="186596" y="780584"/>
            <a:ext cx="8721452" cy="1338828"/>
          </a:xfrm>
          <a:prstGeom prst="rect">
            <a:avLst/>
          </a:prstGeom>
          <a:noFill/>
        </p:spPr>
        <p:txBody>
          <a:bodyPr wrap="square">
            <a:spAutoFit/>
          </a:bodyPr>
          <a:lstStyle/>
          <a:p>
            <a:r>
              <a:rPr lang="en-GB" sz="1400" dirty="0">
                <a:effectLst/>
                <a:latin typeface="Calibri" panose="020F0502020204030204" pitchFamily="34" charset="0"/>
                <a:ea typeface="DengXian" panose="02010600030101010101" pitchFamily="2" charset="-122"/>
              </a:rPr>
              <a:t>Descriptive statistics consist of three basic categories of measures: </a:t>
            </a:r>
          </a:p>
          <a:p>
            <a:pPr marL="285750" indent="-285750">
              <a:spcBef>
                <a:spcPts val="600"/>
              </a:spcBef>
              <a:spcAft>
                <a:spcPts val="600"/>
              </a:spcAft>
              <a:buFont typeface="Arial" panose="020B0604020202020204" pitchFamily="34" charset="0"/>
              <a:buChar char="•"/>
            </a:pPr>
            <a:r>
              <a:rPr lang="en-GB" sz="1400" dirty="0">
                <a:effectLst/>
                <a:latin typeface="Calibri" panose="020F0502020204030204" pitchFamily="34" charset="0"/>
                <a:ea typeface="DengXian" panose="02010600030101010101" pitchFamily="2" charset="-122"/>
              </a:rPr>
              <a:t>measures of </a:t>
            </a:r>
            <a:r>
              <a:rPr lang="en-GB" sz="1400" b="1" dirty="0">
                <a:effectLst/>
                <a:latin typeface="Calibri" panose="020F0502020204030204" pitchFamily="34" charset="0"/>
                <a:ea typeface="DengXian" panose="02010600030101010101" pitchFamily="2" charset="-122"/>
              </a:rPr>
              <a:t>frequency distribution</a:t>
            </a:r>
            <a:r>
              <a:rPr lang="en-GB" sz="1400" dirty="0">
                <a:effectLst/>
                <a:latin typeface="Calibri" panose="020F0502020204030204" pitchFamily="34" charset="0"/>
                <a:ea typeface="DengXian" panose="02010600030101010101" pitchFamily="2" charset="-122"/>
              </a:rPr>
              <a:t>, describe the occurrence of data within the data set (count)</a:t>
            </a:r>
          </a:p>
          <a:p>
            <a:pPr marL="285750" indent="-285750">
              <a:spcBef>
                <a:spcPts val="600"/>
              </a:spcBef>
              <a:spcAft>
                <a:spcPts val="600"/>
              </a:spcAft>
              <a:buFont typeface="Arial" panose="020B0604020202020204" pitchFamily="34" charset="0"/>
              <a:buChar char="•"/>
            </a:pPr>
            <a:r>
              <a:rPr lang="en-GB" sz="1400" dirty="0">
                <a:effectLst/>
                <a:latin typeface="Calibri" panose="020F0502020204030204" pitchFamily="34" charset="0"/>
                <a:ea typeface="DengXian" panose="02010600030101010101" pitchFamily="2" charset="-122"/>
              </a:rPr>
              <a:t>measures of </a:t>
            </a:r>
            <a:r>
              <a:rPr lang="en-GB" sz="1400" b="1" dirty="0">
                <a:effectLst/>
                <a:latin typeface="Calibri" panose="020F0502020204030204" pitchFamily="34" charset="0"/>
                <a:ea typeface="DengXian" panose="02010600030101010101" pitchFamily="2" charset="-122"/>
              </a:rPr>
              <a:t>central tendency </a:t>
            </a:r>
            <a:r>
              <a:rPr lang="en-GB" sz="1400" dirty="0">
                <a:effectLst/>
                <a:latin typeface="Calibri" panose="020F0502020204030204" pitchFamily="34" charset="0"/>
                <a:ea typeface="DengXian" panose="02010600030101010101" pitchFamily="2" charset="-122"/>
              </a:rPr>
              <a:t>(or location), describe the centre of the data set (mean, median, mode)</a:t>
            </a:r>
            <a:endParaRPr lang="en-GB" sz="1400" dirty="0">
              <a:latin typeface="Calibri" panose="020F0502020204030204" pitchFamily="34" charset="0"/>
              <a:ea typeface="DengXian" panose="02010600030101010101" pitchFamily="2" charset="-122"/>
            </a:endParaRPr>
          </a:p>
          <a:p>
            <a:pPr marL="285750" indent="-285750">
              <a:spcBef>
                <a:spcPts val="600"/>
              </a:spcBef>
              <a:spcAft>
                <a:spcPts val="600"/>
              </a:spcAft>
              <a:buFont typeface="Arial" panose="020B0604020202020204" pitchFamily="34" charset="0"/>
              <a:buChar char="•"/>
            </a:pPr>
            <a:r>
              <a:rPr lang="en-GB" sz="1400" dirty="0">
                <a:effectLst/>
                <a:latin typeface="Calibri" panose="020F0502020204030204" pitchFamily="34" charset="0"/>
                <a:ea typeface="DengXian" panose="02010600030101010101" pitchFamily="2" charset="-122"/>
              </a:rPr>
              <a:t>measures of </a:t>
            </a:r>
            <a:r>
              <a:rPr lang="en-GB" sz="1400" b="1" dirty="0">
                <a:effectLst/>
                <a:latin typeface="Calibri" panose="020F0502020204030204" pitchFamily="34" charset="0"/>
                <a:ea typeface="DengXian" panose="02010600030101010101" pitchFamily="2" charset="-122"/>
              </a:rPr>
              <a:t>variability</a:t>
            </a:r>
            <a:r>
              <a:rPr lang="en-GB" sz="1400" dirty="0">
                <a:effectLst/>
                <a:latin typeface="Calibri" panose="020F0502020204030204" pitchFamily="34" charset="0"/>
                <a:ea typeface="DengXian" panose="02010600030101010101" pitchFamily="2" charset="-122"/>
              </a:rPr>
              <a:t> (or spread) describe the dispersion of the data set (variance, standard deviation).</a:t>
            </a:r>
            <a:endParaRPr lang="en-GB" sz="1400" dirty="0"/>
          </a:p>
        </p:txBody>
      </p:sp>
      <p:sp>
        <p:nvSpPr>
          <p:cNvPr id="3" name="TextBox 2">
            <a:extLst>
              <a:ext uri="{FF2B5EF4-FFF2-40B4-BE49-F238E27FC236}">
                <a16:creationId xmlns:a16="http://schemas.microsoft.com/office/drawing/2014/main" id="{D89864AE-B523-EE78-B4CF-082EE34EEBFD}"/>
              </a:ext>
            </a:extLst>
          </p:cNvPr>
          <p:cNvSpPr txBox="1"/>
          <p:nvPr/>
        </p:nvSpPr>
        <p:spPr>
          <a:xfrm>
            <a:off x="186595" y="2500869"/>
            <a:ext cx="8672097" cy="1046440"/>
          </a:xfrm>
          <a:prstGeom prst="rect">
            <a:avLst/>
          </a:prstGeom>
          <a:noFill/>
        </p:spPr>
        <p:txBody>
          <a:bodyPr wrap="square">
            <a:spAutoFit/>
          </a:bodyPr>
          <a:lstStyle/>
          <a:p>
            <a:pPr algn="just">
              <a:spcBef>
                <a:spcPts val="600"/>
              </a:spcBef>
              <a:spcAft>
                <a:spcPts val="600"/>
              </a:spcAft>
            </a:pPr>
            <a:r>
              <a:rPr lang="en-GB" sz="1400" dirty="0">
                <a:effectLst/>
                <a:latin typeface="Calibri" panose="020F0502020204030204" pitchFamily="34" charset="0"/>
                <a:ea typeface="DengXian" panose="02010600030101010101" pitchFamily="2" charset="-122"/>
                <a:cs typeface="Times New Roman" panose="02020603050405020304" pitchFamily="18" charset="0"/>
              </a:rPr>
              <a:t>These descriptive methods are used </a:t>
            </a:r>
          </a:p>
          <a:p>
            <a:pPr marL="342900" lvl="0" indent="-342900" algn="just">
              <a:spcBef>
                <a:spcPts val="600"/>
              </a:spcBef>
              <a:spcAft>
                <a:spcPts val="600"/>
              </a:spcAft>
              <a:buFont typeface="+mj-lt"/>
              <a:buAutoNum type="arabicParenBoth"/>
            </a:pPr>
            <a:r>
              <a:rPr lang="en-GB" sz="1400" dirty="0">
                <a:effectLst/>
                <a:latin typeface="Calibri" panose="020F0502020204030204" pitchFamily="34" charset="0"/>
                <a:ea typeface="DengXian" panose="02010600030101010101" pitchFamily="2" charset="-122"/>
                <a:cs typeface="Times New Roman" panose="02020603050405020304" pitchFamily="18" charset="0"/>
              </a:rPr>
              <a:t>as an important first step before we go on to apply more formal analyses,</a:t>
            </a:r>
          </a:p>
          <a:p>
            <a:pPr marL="342900" lvl="0" indent="-342900" algn="just">
              <a:spcBef>
                <a:spcPts val="600"/>
              </a:spcBef>
              <a:spcAft>
                <a:spcPts val="600"/>
              </a:spcAft>
              <a:buFont typeface="+mj-lt"/>
              <a:buAutoNum type="arabicParenBoth"/>
            </a:pPr>
            <a:r>
              <a:rPr lang="en-GB" sz="1400" dirty="0">
                <a:effectLst/>
                <a:latin typeface="Calibri" panose="020F0502020204030204" pitchFamily="34" charset="0"/>
                <a:ea typeface="DengXian" panose="02010600030101010101" pitchFamily="2" charset="-122"/>
                <a:cs typeface="Times New Roman" panose="02020603050405020304" pitchFamily="18" charset="0"/>
              </a:rPr>
              <a:t>to report results of learning algorithms, both numerically and graphically. </a:t>
            </a:r>
          </a:p>
        </p:txBody>
      </p:sp>
    </p:spTree>
    <p:extLst>
      <p:ext uri="{BB962C8B-B14F-4D97-AF65-F5344CB8AC3E}">
        <p14:creationId xmlns:p14="http://schemas.microsoft.com/office/powerpoint/2010/main" val="421827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Frequency Tables</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4B6AFE94-B50B-4EA7-9F17-A1DBEA9AC1B5}"/>
              </a:ext>
            </a:extLst>
          </p:cNvPr>
          <p:cNvSpPr txBox="1"/>
          <p:nvPr/>
        </p:nvSpPr>
        <p:spPr>
          <a:xfrm>
            <a:off x="186596" y="700645"/>
            <a:ext cx="8672096" cy="1477328"/>
          </a:xfrm>
          <a:prstGeom prst="rect">
            <a:avLst/>
          </a:prstGeom>
          <a:noFill/>
        </p:spPr>
        <p:txBody>
          <a:bodyPr wrap="square">
            <a:spAutoFit/>
          </a:bodyPr>
          <a:lstStyle/>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Frequency:</a:t>
            </a:r>
            <a:r>
              <a:rPr lang="en-GB" sz="1400" dirty="0">
                <a:effectLst/>
                <a:latin typeface="Calibri" panose="020F0502020204030204" pitchFamily="34" charset="0"/>
                <a:ea typeface="DengXian" panose="02010600030101010101" pitchFamily="2" charset="-122"/>
                <a:cs typeface="Times New Roman" panose="02020603050405020304" pitchFamily="18" charset="0"/>
              </a:rPr>
              <a:t> The number of times of a certain </a:t>
            </a:r>
            <a:r>
              <a:rPr lang="en-GB" sz="1400" i="1" dirty="0">
                <a:effectLst/>
                <a:latin typeface="Calibri" panose="020F0502020204030204" pitchFamily="34" charset="0"/>
                <a:ea typeface="DengXian" panose="02010600030101010101" pitchFamily="2" charset="-122"/>
                <a:cs typeface="Times New Roman" panose="02020603050405020304" pitchFamily="18" charset="0"/>
              </a:rPr>
              <a:t>value</a:t>
            </a:r>
            <a:r>
              <a:rPr lang="en-GB" sz="1400" dirty="0">
                <a:effectLst/>
                <a:latin typeface="Calibri" panose="020F0502020204030204" pitchFamily="34" charset="0"/>
                <a:ea typeface="DengXian" panose="02010600030101010101" pitchFamily="2" charset="-122"/>
                <a:cs typeface="Times New Roman" panose="02020603050405020304" pitchFamily="18" charset="0"/>
              </a:rPr>
              <a:t>, in the case of categorical or discrete variables, or </a:t>
            </a:r>
            <a:r>
              <a:rPr lang="en-GB" sz="1400" i="1" dirty="0">
                <a:effectLst/>
                <a:latin typeface="Calibri" panose="020F0502020204030204" pitchFamily="34" charset="0"/>
                <a:ea typeface="DengXian" panose="02010600030101010101" pitchFamily="2" charset="-122"/>
                <a:cs typeface="Times New Roman" panose="02020603050405020304" pitchFamily="18" charset="0"/>
              </a:rPr>
              <a:t>class</a:t>
            </a:r>
            <a:r>
              <a:rPr lang="en-GB" sz="1400" dirty="0">
                <a:effectLst/>
                <a:latin typeface="Calibri" panose="020F0502020204030204" pitchFamily="34" charset="0"/>
                <a:ea typeface="DengXian" panose="02010600030101010101" pitchFamily="2" charset="-122"/>
                <a:cs typeface="Times New Roman" panose="02020603050405020304" pitchFamily="18" charset="0"/>
              </a:rPr>
              <a:t> defined over a </a:t>
            </a:r>
            <a:r>
              <a:rPr lang="en-GB" sz="1400" i="1" dirty="0">
                <a:effectLst/>
                <a:latin typeface="Calibri" panose="020F0502020204030204" pitchFamily="34" charset="0"/>
                <a:ea typeface="DengXian" panose="02010600030101010101" pitchFamily="2" charset="-122"/>
                <a:cs typeface="Times New Roman" panose="02020603050405020304" pitchFamily="18" charset="0"/>
              </a:rPr>
              <a:t>class interval</a:t>
            </a:r>
            <a:r>
              <a:rPr lang="en-GB" sz="1400" dirty="0">
                <a:effectLst/>
                <a:latin typeface="Calibri" panose="020F0502020204030204" pitchFamily="34" charset="0"/>
                <a:ea typeface="DengXian" panose="02010600030101010101" pitchFamily="2" charset="-122"/>
                <a:cs typeface="Times New Roman" panose="02020603050405020304" pitchFamily="18" charset="0"/>
              </a:rPr>
              <a:t>, in the case of continuous variable, is observed in the sample. </a:t>
            </a:r>
          </a:p>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Total Frequency:</a:t>
            </a:r>
            <a:r>
              <a:rPr lang="en-GB" sz="1400" dirty="0">
                <a:effectLst/>
                <a:latin typeface="Calibri" panose="020F0502020204030204" pitchFamily="34" charset="0"/>
                <a:ea typeface="DengXian" panose="02010600030101010101" pitchFamily="2" charset="-122"/>
                <a:cs typeface="Times New Roman" panose="02020603050405020304" pitchFamily="18" charset="0"/>
              </a:rPr>
              <a:t> The total frequency is the total number of observations. </a:t>
            </a:r>
          </a:p>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Relative Frequency:</a:t>
            </a:r>
            <a:r>
              <a:rPr lang="en-GB" sz="1400" dirty="0">
                <a:effectLst/>
                <a:latin typeface="Calibri" panose="020F0502020204030204" pitchFamily="34" charset="0"/>
                <a:ea typeface="DengXian" panose="02010600030101010101" pitchFamily="2" charset="-122"/>
                <a:cs typeface="Times New Roman" panose="02020603050405020304" pitchFamily="18" charset="0"/>
              </a:rPr>
              <a:t> The relative frequency is the proportion of the observations which fall in a particular category, value, or class. It is the frequency divided by the total frequency. </a:t>
            </a:r>
          </a:p>
        </p:txBody>
      </p:sp>
      <p:sp>
        <p:nvSpPr>
          <p:cNvPr id="7" name="TextBox 6">
            <a:extLst>
              <a:ext uri="{FF2B5EF4-FFF2-40B4-BE49-F238E27FC236}">
                <a16:creationId xmlns:a16="http://schemas.microsoft.com/office/drawing/2014/main" id="{2A419790-4B64-CF7C-148B-A94148D6BD49}"/>
              </a:ext>
            </a:extLst>
          </p:cNvPr>
          <p:cNvSpPr txBox="1"/>
          <p:nvPr/>
        </p:nvSpPr>
        <p:spPr>
          <a:xfrm>
            <a:off x="186595" y="2145430"/>
            <a:ext cx="8672097" cy="1477328"/>
          </a:xfrm>
          <a:prstGeom prst="rect">
            <a:avLst/>
          </a:prstGeom>
          <a:noFill/>
        </p:spPr>
        <p:txBody>
          <a:bodyPr wrap="square">
            <a:spAutoFit/>
          </a:bodyPr>
          <a:lstStyle/>
          <a:p>
            <a:pPr>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Example 1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Times New Roman" panose="02020603050405020304" pitchFamily="18" charset="0"/>
              </a:rPr>
              <a:t>Suppose that we observe vehicles at a crossroads for thirty minutes. Consider just the vehicles arriving at the junction from the South. Such vehicles can carry straight on to go North, turn left to go West or turn right to go East. Suppose that we see 147 of these vehicles go North, 85 go West and 43 go East.</a:t>
            </a:r>
          </a:p>
          <a:p>
            <a:pPr algn="just">
              <a:spcBef>
                <a:spcPts val="600"/>
              </a:spcBef>
              <a:spcAft>
                <a:spcPts val="600"/>
              </a:spcAft>
              <a:tabLst>
                <a:tab pos="3616325" algn="l"/>
              </a:tabLst>
            </a:pPr>
            <a:r>
              <a:rPr lang="en-GB" sz="1400" b="1"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rPr>
              <a:t>Solution </a:t>
            </a:r>
            <a:endParaRPr lang="en-GB" sz="1400"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50845ECF-4587-BFD8-09EF-4562E55F1902}"/>
              </a:ext>
            </a:extLst>
          </p:cNvPr>
          <p:cNvPicPr>
            <a:picLocks noChangeAspect="1"/>
          </p:cNvPicPr>
          <p:nvPr/>
        </p:nvPicPr>
        <p:blipFill>
          <a:blip r:embed="rId3"/>
          <a:stretch>
            <a:fillRect/>
          </a:stretch>
        </p:blipFill>
        <p:spPr>
          <a:xfrm>
            <a:off x="2692854" y="3317421"/>
            <a:ext cx="3128282" cy="1095895"/>
          </a:xfrm>
          <a:prstGeom prst="rect">
            <a:avLst/>
          </a:prstGeom>
        </p:spPr>
      </p:pic>
    </p:spTree>
    <p:extLst>
      <p:ext uri="{BB962C8B-B14F-4D97-AF65-F5344CB8AC3E}">
        <p14:creationId xmlns:p14="http://schemas.microsoft.com/office/powerpoint/2010/main" val="85980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Frequency Tables</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2B861C27-52CB-DA19-92E3-A245F48EA3B3}"/>
              </a:ext>
            </a:extLst>
          </p:cNvPr>
          <p:cNvSpPr txBox="1"/>
          <p:nvPr/>
        </p:nvSpPr>
        <p:spPr>
          <a:xfrm>
            <a:off x="186594" y="696728"/>
            <a:ext cx="4710857" cy="1908215"/>
          </a:xfrm>
          <a:prstGeom prst="rect">
            <a:avLst/>
          </a:prstGeom>
          <a:noFill/>
        </p:spPr>
        <p:txBody>
          <a:bodyPr wrap="square">
            <a:spAutoFit/>
          </a:bodyPr>
          <a:lstStyle/>
          <a:p>
            <a:pPr algn="just">
              <a:spcBef>
                <a:spcPts val="600"/>
              </a:spcBef>
              <a:spcAft>
                <a:spcPts val="600"/>
              </a:spcAft>
            </a:pPr>
            <a:r>
              <a:rPr lang="en-GB" sz="1400" b="1" dirty="0">
                <a:effectLst/>
                <a:latin typeface="Calibri" panose="020F0502020204030204" pitchFamily="34" charset="0"/>
                <a:ea typeface="DengXian" panose="02010600030101010101" pitchFamily="2" charset="-122"/>
                <a:cs typeface="Times New Roman" panose="02020603050405020304" pitchFamily="18" charset="0"/>
              </a:rPr>
              <a:t>Example 2</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pPr>
            <a:r>
              <a:rPr lang="en-GB" sz="1400" dirty="0">
                <a:effectLst/>
                <a:latin typeface="Calibri" panose="020F0502020204030204" pitchFamily="34" charset="0"/>
                <a:ea typeface="DengXian" panose="02010600030101010101" pitchFamily="2" charset="-122"/>
                <a:cs typeface="Times New Roman" panose="02020603050405020304" pitchFamily="18" charset="0"/>
              </a:rPr>
              <a:t>The numbers of vehicles passing a point on a road in each of 100 intervals of length one minute are recorded in the frequency table below. Calculate the cumulative frequency, relative frequency and cumulative relative frequency and fill them out in the table below. </a:t>
            </a:r>
          </a:p>
          <a:p>
            <a:pPr algn="just">
              <a:spcBef>
                <a:spcPts val="600"/>
              </a:spcBef>
              <a:spcAft>
                <a:spcPts val="600"/>
              </a:spcAft>
            </a:pPr>
            <a:r>
              <a:rPr lang="en-GB" sz="1400" b="1"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rPr>
              <a:t>Solution</a:t>
            </a:r>
            <a:endParaRPr lang="en-GB" sz="105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B559927B-3EB7-FCD5-E777-A7CF09D8C1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6922" y="780584"/>
            <a:ext cx="3655800" cy="361944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78236713-FB04-2599-5969-9B99C717D555}"/>
                  </a:ext>
                </a:extLst>
              </p14:cNvPr>
              <p14:cNvContentPartPr/>
              <p14:nvPr/>
            </p14:nvContentPartPr>
            <p14:xfrm>
              <a:off x="6685560" y="1289520"/>
              <a:ext cx="1666080" cy="3114000"/>
            </p14:xfrm>
          </p:contentPart>
        </mc:Choice>
        <mc:Fallback>
          <p:pic>
            <p:nvPicPr>
              <p:cNvPr id="8" name="Ink 7">
                <a:extLst>
                  <a:ext uri="{FF2B5EF4-FFF2-40B4-BE49-F238E27FC236}">
                    <a16:creationId xmlns:a16="http://schemas.microsoft.com/office/drawing/2014/main" id="{78236713-FB04-2599-5969-9B99C717D555}"/>
                  </a:ext>
                </a:extLst>
              </p:cNvPr>
              <p:cNvPicPr/>
              <p:nvPr/>
            </p:nvPicPr>
            <p:blipFill>
              <a:blip r:embed="rId5"/>
              <a:stretch>
                <a:fillRect/>
              </a:stretch>
            </p:blipFill>
            <p:spPr>
              <a:xfrm>
                <a:off x="6676200" y="1280160"/>
                <a:ext cx="1684800" cy="3132720"/>
              </a:xfrm>
              <a:prstGeom prst="rect">
                <a:avLst/>
              </a:prstGeom>
            </p:spPr>
          </p:pic>
        </mc:Fallback>
      </mc:AlternateContent>
    </p:spTree>
    <p:extLst>
      <p:ext uri="{BB962C8B-B14F-4D97-AF65-F5344CB8AC3E}">
        <p14:creationId xmlns:p14="http://schemas.microsoft.com/office/powerpoint/2010/main" val="247001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Frequency Tables</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2" name="Rectangle 2">
            <a:extLst>
              <a:ext uri="{FF2B5EF4-FFF2-40B4-BE49-F238E27FC236}">
                <a16:creationId xmlns:a16="http://schemas.microsoft.com/office/drawing/2014/main" id="{BE160CF4-B252-3D3F-9035-EBD915AD4A04}"/>
              </a:ext>
            </a:extLst>
          </p:cNvPr>
          <p:cNvSpPr>
            <a:spLocks noChangeArrowheads="1"/>
          </p:cNvSpPr>
          <p:nvPr/>
        </p:nvSpPr>
        <p:spPr bwMode="auto">
          <a:xfrm>
            <a:off x="186595" y="638215"/>
            <a:ext cx="8672097"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ts val="600"/>
              </a:spcAft>
              <a:buClrTx/>
              <a:buSzTx/>
              <a:buFontTx/>
              <a:buNone/>
              <a:tabLst/>
            </a:pPr>
            <a:r>
              <a:rPr kumimoji="0" lang="en-GB" altLang="en-US" sz="14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Example 3</a:t>
            </a:r>
            <a:endParaRPr kumimoji="0" lang="en-GB"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ts val="600"/>
              </a:spcBef>
              <a:spcAft>
                <a:spcPts val="60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The following data are the heights of a second sample of 30 students studying engineering statistics. Organise the data into classes using class intervals </a:t>
            </a:r>
            <a:r>
              <a:rPr kumimoji="0" lang="en-GB" altLang="en-US" sz="1400" b="0" i="1" u="none" strike="noStrike" cap="none" normalizeH="0" baseline="0" dirty="0">
                <a:ln>
                  <a:noFill/>
                </a:ln>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a:t>[145, 150)</a:t>
            </a:r>
            <a:r>
              <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 </a:t>
            </a:r>
            <a:r>
              <a:rPr kumimoji="0" lang="en-GB" altLang="en-US" sz="1400" b="0" i="1" u="none" strike="noStrike" cap="none" normalizeH="0" baseline="0" dirty="0">
                <a:ln>
                  <a:noFill/>
                </a:ln>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a:t>[150, 155)</a:t>
            </a:r>
            <a:r>
              <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 </a:t>
            </a:r>
            <a:r>
              <a:rPr kumimoji="0" lang="en-GB" altLang="en-US" sz="1400" b="0" i="1" u="none" strike="noStrike" cap="none" normalizeH="0" baseline="0" dirty="0">
                <a:ln>
                  <a:noFill/>
                </a:ln>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a:t>. . .</a:t>
            </a:r>
            <a:r>
              <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 , </a:t>
            </a:r>
            <a:r>
              <a:rPr kumimoji="0" lang="en-GB" altLang="en-US" sz="1400" b="0" i="1" u="none" strike="noStrike" cap="none" normalizeH="0" baseline="0" dirty="0">
                <a:ln>
                  <a:noFill/>
                </a:ln>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a:t>[185, 190)</a:t>
            </a:r>
            <a:r>
              <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 and construct a frequency table of the data.</a:t>
            </a:r>
          </a:p>
          <a:p>
            <a:pPr marL="0" marR="0" lvl="0" indent="0" algn="just" defTabSz="914400" rtl="0" eaLnBrk="0" fontAlgn="base" latinLnBrk="0" hangingPunct="0">
              <a:lnSpc>
                <a:spcPct val="100000"/>
              </a:lnSpc>
              <a:spcBef>
                <a:spcPts val="600"/>
              </a:spcBef>
              <a:spcAft>
                <a:spcPts val="600"/>
              </a:spcAft>
              <a:buClrTx/>
              <a:buSzTx/>
              <a:buFontTx/>
              <a:buNone/>
              <a:tabLst/>
            </a:pPr>
            <a:endParaRPr lang="en-GB" altLang="en-US" sz="1400" dirty="0">
              <a:latin typeface="Calibri" panose="020F0502020204030204" pitchFamily="34" charset="0"/>
              <a:ea typeface="DengXian"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ts val="600"/>
              </a:spcBef>
              <a:spcAft>
                <a:spcPts val="600"/>
              </a:spcAft>
              <a:buClrTx/>
              <a:buSzTx/>
              <a:buFontTx/>
              <a:buNone/>
              <a:tabLst/>
            </a:pPr>
            <a:endParaRPr kumimoji="0" lang="en-GB" altLang="en-US" sz="14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ts val="600"/>
              </a:spcBef>
              <a:spcAft>
                <a:spcPts val="600"/>
              </a:spcAft>
              <a:buClrTx/>
              <a:buSzTx/>
              <a:buFontTx/>
              <a:buNone/>
              <a:tabLst/>
            </a:pPr>
            <a:r>
              <a:rPr kumimoji="0" lang="en-GB" altLang="en-US" sz="1400" b="1" i="0" u="none" strike="noStrike" cap="none" normalizeH="0" baseline="0" dirty="0">
                <a:ln>
                  <a:noFill/>
                </a:ln>
                <a:solidFill>
                  <a:srgbClr val="C00000"/>
                </a:solidFill>
                <a:effectLst/>
                <a:latin typeface="Calibri" panose="020F0502020204030204" pitchFamily="34" charset="0"/>
                <a:ea typeface="DengXian" panose="02010600030101010101" pitchFamily="2" charset="-122"/>
                <a:cs typeface="Times New Roman" panose="02020603050405020304" pitchFamily="18" charset="0"/>
              </a:rPr>
              <a:t>Solution</a:t>
            </a:r>
          </a:p>
          <a:p>
            <a:pPr marL="0" marR="0" lvl="0" indent="0" algn="just" defTabSz="914400" rtl="0" eaLnBrk="0" fontAlgn="base" latinLnBrk="0" hangingPunct="0">
              <a:lnSpc>
                <a:spcPct val="100000"/>
              </a:lnSpc>
              <a:spcBef>
                <a:spcPts val="600"/>
              </a:spcBef>
              <a:spcAft>
                <a:spcPts val="600"/>
              </a:spcAft>
              <a:buClrTx/>
              <a:buSzTx/>
              <a:buFontTx/>
              <a:buNone/>
              <a:tabLst/>
            </a:pPr>
            <a:endParaRPr kumimoji="0" lang="en-GB"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6">
            <a:extLst>
              <a:ext uri="{FF2B5EF4-FFF2-40B4-BE49-F238E27FC236}">
                <a16:creationId xmlns:a16="http://schemas.microsoft.com/office/drawing/2014/main" id="{B08C69CF-0BFA-1151-18E6-8B4BCE5CB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803" y="1806190"/>
            <a:ext cx="5638800" cy="690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9DDD89B-9ECA-5476-561F-A837F62237F4}"/>
                  </a:ext>
                </a:extLst>
              </p14:cNvPr>
              <p14:cNvContentPartPr/>
              <p14:nvPr/>
            </p14:nvContentPartPr>
            <p14:xfrm>
              <a:off x="1353600" y="2532240"/>
              <a:ext cx="4714560" cy="704520"/>
            </p14:xfrm>
          </p:contentPart>
        </mc:Choice>
        <mc:Fallback>
          <p:pic>
            <p:nvPicPr>
              <p:cNvPr id="7" name="Ink 6">
                <a:extLst>
                  <a:ext uri="{FF2B5EF4-FFF2-40B4-BE49-F238E27FC236}">
                    <a16:creationId xmlns:a16="http://schemas.microsoft.com/office/drawing/2014/main" id="{09DDD89B-9ECA-5476-561F-A837F62237F4}"/>
                  </a:ext>
                </a:extLst>
              </p:cNvPr>
              <p:cNvPicPr/>
              <p:nvPr/>
            </p:nvPicPr>
            <p:blipFill>
              <a:blip r:embed="rId5"/>
              <a:stretch>
                <a:fillRect/>
              </a:stretch>
            </p:blipFill>
            <p:spPr>
              <a:xfrm>
                <a:off x="1344240" y="2522880"/>
                <a:ext cx="4733280" cy="72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B32A6D06-8194-FEBF-45B2-1FD7E290BD31}"/>
                  </a:ext>
                </a:extLst>
              </p14:cNvPr>
              <p14:cNvContentPartPr/>
              <p14:nvPr/>
            </p14:nvContentPartPr>
            <p14:xfrm>
              <a:off x="1638720" y="2790720"/>
              <a:ext cx="4481640" cy="1747080"/>
            </p14:xfrm>
          </p:contentPart>
        </mc:Choice>
        <mc:Fallback>
          <p:pic>
            <p:nvPicPr>
              <p:cNvPr id="9" name="Ink 8">
                <a:extLst>
                  <a:ext uri="{FF2B5EF4-FFF2-40B4-BE49-F238E27FC236}">
                    <a16:creationId xmlns:a16="http://schemas.microsoft.com/office/drawing/2014/main" id="{B32A6D06-8194-FEBF-45B2-1FD7E290BD31}"/>
                  </a:ext>
                </a:extLst>
              </p:cNvPr>
              <p:cNvPicPr/>
              <p:nvPr/>
            </p:nvPicPr>
            <p:blipFill>
              <a:blip r:embed="rId7"/>
              <a:stretch>
                <a:fillRect/>
              </a:stretch>
            </p:blipFill>
            <p:spPr>
              <a:xfrm>
                <a:off x="1629360" y="2781360"/>
                <a:ext cx="4500360" cy="1765800"/>
              </a:xfrm>
              <a:prstGeom prst="rect">
                <a:avLst/>
              </a:prstGeom>
            </p:spPr>
          </p:pic>
        </mc:Fallback>
      </mc:AlternateContent>
    </p:spTree>
    <p:extLst>
      <p:ext uri="{BB962C8B-B14F-4D97-AF65-F5344CB8AC3E}">
        <p14:creationId xmlns:p14="http://schemas.microsoft.com/office/powerpoint/2010/main" val="3860258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Location</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9DDE2C96-103C-CD3E-4B7F-BDF217396F71}"/>
              </a:ext>
            </a:extLst>
          </p:cNvPr>
          <p:cNvSpPr txBox="1"/>
          <p:nvPr/>
        </p:nvSpPr>
        <p:spPr>
          <a:xfrm>
            <a:off x="186595" y="740718"/>
            <a:ext cx="8672097" cy="307777"/>
          </a:xfrm>
          <a:prstGeom prst="rect">
            <a:avLst/>
          </a:prstGeom>
          <a:noFill/>
        </p:spPr>
        <p:txBody>
          <a:bodyPr wrap="square">
            <a:spAutoFit/>
          </a:bodyPr>
          <a:lstStyle/>
          <a:p>
            <a:r>
              <a:rPr lang="en-GB" sz="1400" dirty="0">
                <a:effectLst/>
                <a:latin typeface="Calibri" panose="020F0502020204030204" pitchFamily="34" charset="0"/>
                <a:ea typeface="DengXian" panose="02010600030101010101" pitchFamily="2" charset="-122"/>
                <a:cs typeface="Times New Roman" panose="02020603050405020304" pitchFamily="18" charset="0"/>
              </a:rPr>
              <a:t>The statistical properties of the observations in a sample are often described as a frequency distribution</a:t>
            </a:r>
            <a:endParaRPr lang="en-GB" sz="1400" dirty="0"/>
          </a:p>
        </p:txBody>
      </p:sp>
      <p:pic>
        <p:nvPicPr>
          <p:cNvPr id="5" name="Picture 4">
            <a:extLst>
              <a:ext uri="{FF2B5EF4-FFF2-40B4-BE49-F238E27FC236}">
                <a16:creationId xmlns:a16="http://schemas.microsoft.com/office/drawing/2014/main" id="{462713F7-304E-EF86-139D-C70E76393B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5129" y="1084805"/>
            <a:ext cx="4451643" cy="1032893"/>
          </a:xfrm>
          <a:prstGeom prst="rect">
            <a:avLst/>
          </a:prstGeom>
          <a:noFill/>
          <a:ln>
            <a:noFill/>
          </a:ln>
        </p:spPr>
      </p:pic>
      <p:sp>
        <p:nvSpPr>
          <p:cNvPr id="8" name="TextBox 7">
            <a:extLst>
              <a:ext uri="{FF2B5EF4-FFF2-40B4-BE49-F238E27FC236}">
                <a16:creationId xmlns:a16="http://schemas.microsoft.com/office/drawing/2014/main" id="{91CE37D7-8C49-1DAC-705C-591C837A9728}"/>
              </a:ext>
            </a:extLst>
          </p:cNvPr>
          <p:cNvSpPr txBox="1"/>
          <p:nvPr/>
        </p:nvSpPr>
        <p:spPr>
          <a:xfrm>
            <a:off x="186595" y="2211588"/>
            <a:ext cx="8672097" cy="677108"/>
          </a:xfrm>
          <a:prstGeom prst="rect">
            <a:avLst/>
          </a:prstGeom>
          <a:noFill/>
        </p:spPr>
        <p:txBody>
          <a:bodyPr wrap="square">
            <a:spAutoFit/>
          </a:bodyPr>
          <a:lstStyle/>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There are three widely used measures of location – mean, median</a:t>
            </a:r>
            <a:r>
              <a:rPr lang="en-GB" sz="1400" dirty="0">
                <a:latin typeface="Calibri" panose="020F0502020204030204" pitchFamily="34" charset="0"/>
                <a:ea typeface="DengXian" panose="02010600030101010101" pitchFamily="2" charset="-122"/>
                <a:cs typeface="Calibri" panose="020F0502020204030204" pitchFamily="34" charset="0"/>
              </a:rPr>
              <a:t> and</a:t>
            </a:r>
            <a:r>
              <a:rPr lang="en-GB" sz="1400" dirty="0">
                <a:effectLst/>
                <a:latin typeface="Calibri" panose="020F0502020204030204" pitchFamily="34" charset="0"/>
                <a:ea typeface="DengXian" panose="02010600030101010101" pitchFamily="2" charset="-122"/>
                <a:cs typeface="Calibri" panose="020F0502020204030204" pitchFamily="34" charset="0"/>
              </a:rPr>
              <a:t> mode .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Mean</a:t>
            </a:r>
            <a:r>
              <a:rPr lang="en-GB" sz="1400" dirty="0">
                <a:effectLst/>
                <a:latin typeface="Calibri" panose="020F0502020204030204" pitchFamily="34" charset="0"/>
                <a:ea typeface="DengXian" panose="02010600030101010101" pitchFamily="2" charset="-122"/>
                <a:cs typeface="Calibri" panose="020F0502020204030204" pitchFamily="34" charset="0"/>
              </a:rPr>
              <a:t>: the </a:t>
            </a:r>
            <a:r>
              <a:rPr lang="en-GB" sz="1400" i="1" dirty="0">
                <a:effectLst/>
                <a:latin typeface="Calibri" panose="020F0502020204030204" pitchFamily="34" charset="0"/>
                <a:ea typeface="DengXian" panose="02010600030101010101" pitchFamily="2" charset="-122"/>
                <a:cs typeface="Calibri" panose="020F0502020204030204" pitchFamily="34" charset="0"/>
              </a:rPr>
              <a:t>arithmetic</a:t>
            </a:r>
            <a:r>
              <a:rPr lang="en-GB" sz="1400" dirty="0">
                <a:effectLst/>
                <a:latin typeface="Calibri" panose="020F0502020204030204" pitchFamily="34" charset="0"/>
                <a:ea typeface="DengXian" panose="02010600030101010101" pitchFamily="2" charset="-122"/>
                <a:cs typeface="Calibri" panose="020F0502020204030204" pitchFamily="34" charset="0"/>
              </a:rPr>
              <a:t> average of the data.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B616ECA-532D-1E04-E99E-73FC8FC6AE99}"/>
                  </a:ext>
                </a:extLst>
              </p:cNvPr>
              <p:cNvSpPr txBox="1"/>
              <p:nvPr/>
            </p:nvSpPr>
            <p:spPr>
              <a:xfrm>
                <a:off x="186595" y="2928903"/>
                <a:ext cx="8899071" cy="1464825"/>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tabLst>
                    <a:tab pos="3616325" algn="l"/>
                  </a:tabLst>
                </a:pPr>
                <a:r>
                  <a:rPr lang="en-GB" sz="1400" i="1" dirty="0">
                    <a:latin typeface="Calibri" panose="020F0502020204030204" pitchFamily="34" charset="0"/>
                    <a:ea typeface="DengXian" panose="02010600030101010101" pitchFamily="2" charset="-122"/>
                    <a:cs typeface="Calibri" panose="020F0502020204030204" pitchFamily="34" charset="0"/>
                  </a:rPr>
                  <a:t>D</a:t>
                </a:r>
                <a:r>
                  <a:rPr lang="en-GB" sz="1400" i="1" dirty="0">
                    <a:effectLst/>
                    <a:latin typeface="Calibri" panose="020F0502020204030204" pitchFamily="34" charset="0"/>
                    <a:ea typeface="DengXian" panose="02010600030101010101" pitchFamily="2" charset="-122"/>
                    <a:cs typeface="Calibri" panose="020F0502020204030204" pitchFamily="34" charset="0"/>
                  </a:rPr>
                  <a:t>iscrete data: </a:t>
                </a:r>
                <a14:m>
                  <m:oMath xmlns:m="http://schemas.openxmlformats.org/officeDocument/2006/math">
                    <m:acc>
                      <m:accPr>
                        <m: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acc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acc>
                    <m:r>
                      <a:rPr lang="en-GB" sz="1400" i="1">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fPr>
                      <m:num>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𝐽</m:t>
                            </m:r>
                          </m:sup>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𝑓</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sub>
                                </m:sSub>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m:t>
                                </m:r>
                              </m:sub>
                            </m:sSub>
                          </m:e>
                        </m:nary>
                      </m:num>
                      <m:den>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𝐽</m:t>
                            </m:r>
                          </m:sup>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𝑓</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sub>
                            </m:sSub>
                          </m:e>
                        </m:nary>
                      </m:den>
                    </m:f>
                    <m:r>
                      <a:rPr lang="en-GB" sz="1400" i="1">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fPr>
                      <m:num>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𝐽</m:t>
                            </m:r>
                          </m:sup>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𝑓</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sub>
                                </m:sSub>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m:t>
                                </m:r>
                              </m:sub>
                            </m:sSub>
                          </m:e>
                        </m:nary>
                      </m:num>
                      <m:den>
                        <m:r>
                          <a:rPr lang="en-GB" sz="1400" i="1">
                            <a:effectLst/>
                            <a:latin typeface="Cambria Math" panose="02040503050406030204" pitchFamily="18" charset="0"/>
                            <a:ea typeface="DengXian" panose="02010600030101010101" pitchFamily="2" charset="-122"/>
                            <a:cs typeface="Calibri" panose="020F0502020204030204" pitchFamily="34" charset="0"/>
                          </a:rPr>
                          <m:t>𝑛</m:t>
                        </m:r>
                      </m:den>
                    </m:f>
                  </m:oMath>
                </a14:m>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ctr">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Where </a:t>
                </a:r>
                <a14:m>
                  <m:oMath xmlns:m="http://schemas.openxmlformats.org/officeDocument/2006/math">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𝑓</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𝑗</m:t>
                        </m:r>
                      </m:sub>
                    </m:sSub>
                  </m:oMath>
                </a14:m>
                <a:r>
                  <a:rPr lang="en-GB" sz="1400" dirty="0">
                    <a:effectLst/>
                    <a:latin typeface="Calibri" panose="020F0502020204030204" pitchFamily="34" charset="0"/>
                    <a:ea typeface="DengXian" panose="02010600030101010101" pitchFamily="2" charset="-122"/>
                    <a:cs typeface="Calibri" panose="020F0502020204030204" pitchFamily="34" charset="0"/>
                  </a:rPr>
                  <a:t> is the frequency of the possible value </a:t>
                </a:r>
                <a14:m>
                  <m:oMath xmlns:m="http://schemas.openxmlformats.org/officeDocument/2006/math">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m:t>
                        </m:r>
                        <m:r>
                          <a:rPr lang="en-GB" sz="1400" i="1">
                            <a:effectLst/>
                            <a:latin typeface="Cambria Math" panose="02040503050406030204" pitchFamily="18" charset="0"/>
                            <a:ea typeface="DengXian" panose="02010600030101010101" pitchFamily="2" charset="-122"/>
                            <a:cs typeface="Calibri" panose="020F0502020204030204" pitchFamily="34" charset="0"/>
                          </a:rPr>
                          <m:t>𝑗</m:t>
                        </m:r>
                        <m:r>
                          <a:rPr lang="en-GB" sz="1400" i="1">
                            <a:effectLst/>
                            <a:latin typeface="Cambria Math" panose="02040503050406030204" pitchFamily="18" charset="0"/>
                            <a:ea typeface="DengXian" panose="02010600030101010101" pitchFamily="2" charset="-122"/>
                            <a:cs typeface="Calibri" panose="020F0502020204030204" pitchFamily="34" charset="0"/>
                          </a:rPr>
                          <m:t>)</m:t>
                        </m:r>
                      </m:sub>
                    </m:sSub>
                  </m:oMath>
                </a14:m>
                <a:r>
                  <a:rPr lang="en-GB" sz="1400" dirty="0">
                    <a:effectLst/>
                    <a:latin typeface="Calibri" panose="020F0502020204030204" pitchFamily="34" charset="0"/>
                    <a:ea typeface="DengXian" panose="02010600030101010101" pitchFamily="2" charset="-122"/>
                    <a:cs typeface="Calibri" panose="020F0502020204030204" pitchFamily="34" charset="0"/>
                  </a:rPr>
                  <a:t> of the variable and </a:t>
                </a:r>
                <a14:m>
                  <m:oMath xmlns:m="http://schemas.openxmlformats.org/officeDocument/2006/math">
                    <m:r>
                      <a:rPr lang="en-GB" sz="1400" i="1">
                        <a:effectLst/>
                        <a:latin typeface="Cambria Math" panose="02040503050406030204" pitchFamily="18" charset="0"/>
                        <a:ea typeface="DengXian" panose="02010600030101010101" pitchFamily="2" charset="-122"/>
                        <a:cs typeface="Calibri" panose="020F0502020204030204" pitchFamily="34" charset="0"/>
                      </a:rPr>
                      <m:t>𝐽</m:t>
                    </m:r>
                    <m:r>
                      <a:rPr lang="en-GB" sz="1400" i="1">
                        <a:effectLst/>
                        <a:latin typeface="Cambria Math" panose="02040503050406030204" pitchFamily="18" charset="0"/>
                        <a:ea typeface="DengXian" panose="02010600030101010101" pitchFamily="2" charset="-122"/>
                        <a:cs typeface="Calibri" panose="020F0502020204030204" pitchFamily="34" charset="0"/>
                      </a:rPr>
                      <m:t>→∞</m:t>
                    </m:r>
                  </m:oMath>
                </a14:m>
                <a:r>
                  <a:rPr lang="en-GB" sz="1400" dirty="0">
                    <a:effectLst/>
                    <a:latin typeface="Calibri" panose="020F0502020204030204" pitchFamily="34" charset="0"/>
                    <a:ea typeface="DengXian" panose="02010600030101010101" pitchFamily="2" charset="-122"/>
                    <a:cs typeface="Calibri" panose="020F0502020204030204" pitchFamily="34" charset="0"/>
                  </a:rPr>
                  <a:t>.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spcBef>
                    <a:spcPts val="600"/>
                  </a:spcBef>
                  <a:spcAft>
                    <a:spcPts val="600"/>
                  </a:spcAft>
                  <a:buFont typeface="Arial" panose="020B0604020202020204" pitchFamily="34" charset="0"/>
                  <a:buChar char="•"/>
                  <a:tabLst>
                    <a:tab pos="3616325" algn="l"/>
                  </a:tabLst>
                </a:pPr>
                <a:r>
                  <a:rPr lang="en-GB" sz="1400" i="1" dirty="0">
                    <a:effectLst/>
                    <a:latin typeface="Calibri" panose="020F0502020204030204" pitchFamily="34" charset="0"/>
                    <a:ea typeface="DengXian" panose="02010600030101010101" pitchFamily="2" charset="-122"/>
                    <a:cs typeface="Calibri" panose="020F0502020204030204" pitchFamily="34" charset="0"/>
                  </a:rPr>
                  <a:t>Continuous data</a:t>
                </a:r>
                <a:r>
                  <a:rPr lang="en-GB" sz="1400" i="1" dirty="0">
                    <a:latin typeface="Calibri" panose="020F0502020204030204" pitchFamily="34" charset="0"/>
                    <a:ea typeface="DengXian" panose="02010600030101010101" pitchFamily="2" charset="-122"/>
                    <a:cs typeface="Calibri" panose="020F0502020204030204" pitchFamily="34" charset="0"/>
                  </a:rPr>
                  <a:t>:</a:t>
                </a:r>
                <a14:m>
                  <m:oMath xmlns:m="http://schemas.openxmlformats.org/officeDocument/2006/math">
                    <m:r>
                      <a:rPr lang="en-GB" sz="1400" b="0" i="0" smtClean="0">
                        <a:effectLst/>
                        <a:latin typeface="Cambria Math" panose="02040503050406030204" pitchFamily="18" charset="0"/>
                        <a:ea typeface="DengXian" panose="02010600030101010101" pitchFamily="2" charset="-122"/>
                        <a:cs typeface="Calibri" panose="020F0502020204030204" pitchFamily="34" charset="0"/>
                      </a:rPr>
                      <m:t> </m:t>
                    </m:r>
                    <m:acc>
                      <m:accPr>
                        <m:chr m:val="̅"/>
                        <m:ctrlPr>
                          <a:rPr lang="en-GB" sz="1400" i="1">
                            <a:effectLst/>
                            <a:latin typeface="Cambria Math" panose="02040503050406030204" pitchFamily="18" charset="0"/>
                            <a:ea typeface="DengXian" panose="02010600030101010101" pitchFamily="2" charset="-122"/>
                            <a:cs typeface="Calibri" panose="020F0502020204030204" pitchFamily="34" charset="0"/>
                          </a:rPr>
                        </m:ctrlPr>
                      </m:acc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acc>
                    <m:r>
                      <a:rPr lang="en-GB" sz="1400" i="1">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fPr>
                      <m:num>
                        <m:nary>
                          <m:naryPr>
                            <m:chr m:val="∑"/>
                            <m:limLoc m:val="undOvr"/>
                            <m:ctrlPr>
                              <a:rPr lang="en-GB" sz="1400" i="1">
                                <a:effectLst/>
                                <a:latin typeface="Cambria Math" panose="02040503050406030204" pitchFamily="18" charset="0"/>
                                <a:ea typeface="DengXian" panose="02010600030101010101" pitchFamily="2" charset="-122"/>
                                <a:cs typeface="Calibri" panose="020F0502020204030204" pitchFamily="34" charset="0"/>
                              </a:rPr>
                            </m:ctrlPr>
                          </m:naryPr>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r>
                              <a:rPr lang="en-GB" sz="1400" i="1">
                                <a:effectLst/>
                                <a:latin typeface="Cambria Math" panose="02040503050406030204" pitchFamily="18" charset="0"/>
                                <a:ea typeface="DengXian" panose="02010600030101010101" pitchFamily="2" charset="-122"/>
                                <a:cs typeface="Calibri" panose="020F0502020204030204" pitchFamily="34" charset="0"/>
                              </a:rPr>
                              <m:t>=1</m:t>
                            </m:r>
                          </m:sub>
                          <m:sup>
                            <m:r>
                              <a:rPr lang="en-GB" sz="1400" i="1">
                                <a:effectLst/>
                                <a:latin typeface="Cambria Math" panose="02040503050406030204" pitchFamily="18" charset="0"/>
                                <a:ea typeface="DengXian" panose="02010600030101010101" pitchFamily="2" charset="-122"/>
                                <a:cs typeface="Calibri" panose="020F0502020204030204" pitchFamily="34" charset="0"/>
                              </a:rPr>
                              <m:t>𝑛</m:t>
                            </m:r>
                          </m:sup>
                          <m:e>
                            <m:sSub>
                              <m:sSubPr>
                                <m:ctrlPr>
                                  <a:rPr lang="en-GB" sz="1400" i="1">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i="1">
                                    <a:effectLst/>
                                    <a:latin typeface="Cambria Math" panose="02040503050406030204" pitchFamily="18" charset="0"/>
                                    <a:ea typeface="DengXian" panose="02010600030101010101" pitchFamily="2" charset="-122"/>
                                    <a:cs typeface="Calibri" panose="020F0502020204030204" pitchFamily="34" charset="0"/>
                                  </a:rPr>
                                  <m:t>𝑥</m:t>
                                </m:r>
                              </m:e>
                              <m:sub>
                                <m:r>
                                  <a:rPr lang="en-GB" sz="1400" i="1">
                                    <a:effectLst/>
                                    <a:latin typeface="Cambria Math" panose="02040503050406030204" pitchFamily="18" charset="0"/>
                                    <a:ea typeface="DengXian" panose="02010600030101010101" pitchFamily="2" charset="-122"/>
                                    <a:cs typeface="Calibri" panose="020F0502020204030204" pitchFamily="34" charset="0"/>
                                  </a:rPr>
                                  <m:t>𝑖</m:t>
                                </m:r>
                              </m:sub>
                            </m:sSub>
                          </m:e>
                        </m:nary>
                      </m:num>
                      <m:den>
                        <m:r>
                          <a:rPr lang="en-GB" sz="1400" i="1">
                            <a:effectLst/>
                            <a:latin typeface="Cambria Math" panose="02040503050406030204" pitchFamily="18" charset="0"/>
                            <a:ea typeface="DengXian" panose="02010600030101010101" pitchFamily="2" charset="-122"/>
                            <a:cs typeface="Calibri" panose="020F0502020204030204" pitchFamily="34" charset="0"/>
                          </a:rPr>
                          <m:t>𝑛</m:t>
                        </m:r>
                      </m:den>
                    </m:f>
                  </m:oMath>
                </a14:m>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10" name="TextBox 9">
                <a:extLst>
                  <a:ext uri="{FF2B5EF4-FFF2-40B4-BE49-F238E27FC236}">
                    <a16:creationId xmlns:a16="http://schemas.microsoft.com/office/drawing/2014/main" id="{DB616ECA-532D-1E04-E99E-73FC8FC6AE99}"/>
                  </a:ext>
                </a:extLst>
              </p:cNvPr>
              <p:cNvSpPr txBox="1">
                <a:spLocks noRot="1" noChangeAspect="1" noMove="1" noResize="1" noEditPoints="1" noAdjustHandles="1" noChangeArrowheads="1" noChangeShapeType="1" noTextEdit="1"/>
              </p:cNvSpPr>
              <p:nvPr/>
            </p:nvSpPr>
            <p:spPr>
              <a:xfrm>
                <a:off x="186595" y="2928903"/>
                <a:ext cx="8899071" cy="1464825"/>
              </a:xfrm>
              <a:prstGeom prst="rect">
                <a:avLst/>
              </a:prstGeom>
              <a:blipFill>
                <a:blip r:embed="rId4"/>
                <a:stretch>
                  <a:fillRect l="-137" t="-11618" b="-120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63F564-A807-A7A8-12CA-3C35B6507783}"/>
                  </a:ext>
                </a:extLst>
              </p:cNvPr>
              <p:cNvSpPr txBox="1"/>
              <p:nvPr/>
            </p:nvSpPr>
            <p:spPr>
              <a:xfrm>
                <a:off x="5604782" y="4116729"/>
                <a:ext cx="3118757" cy="276999"/>
              </a:xfrm>
              <a:prstGeom prst="rect">
                <a:avLst/>
              </a:prstGeom>
              <a:noFill/>
            </p:spPr>
            <p:txBody>
              <a:bodyPr wrap="square">
                <a:spAutoFit/>
              </a:bodyPr>
              <a:lstStyle/>
              <a:p>
                <a14:m>
                  <m:oMath xmlns:m="http://schemas.openxmlformats.org/officeDocument/2006/math">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𝑰𝒏</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 </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𝒃𝒐𝒕𝒉</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 </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𝒄𝒂𝒔𝒆𝒔</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 </m:t>
                    </m:r>
                    <m:r>
                      <a:rPr lang="en-GB" sz="12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𝒏</m:t>
                    </m:r>
                  </m:oMath>
                </a14:m>
                <a:r>
                  <a:rPr lang="en-GB" sz="1200" b="1" dirty="0">
                    <a:solidFill>
                      <a:srgbClr val="C00000"/>
                    </a:solidFill>
                    <a:effectLst/>
                    <a:latin typeface="Calibri" panose="020F0502020204030204" pitchFamily="34" charset="0"/>
                    <a:ea typeface="DengXian" panose="02010600030101010101" pitchFamily="2" charset="-122"/>
                  </a:rPr>
                  <a:t> is the size of the sample. </a:t>
                </a:r>
                <a:endParaRPr lang="en-GB" b="1" dirty="0">
                  <a:solidFill>
                    <a:srgbClr val="C00000"/>
                  </a:solidFill>
                </a:endParaRPr>
              </a:p>
            </p:txBody>
          </p:sp>
        </mc:Choice>
        <mc:Fallback>
          <p:sp>
            <p:nvSpPr>
              <p:cNvPr id="3" name="TextBox 2">
                <a:extLst>
                  <a:ext uri="{FF2B5EF4-FFF2-40B4-BE49-F238E27FC236}">
                    <a16:creationId xmlns:a16="http://schemas.microsoft.com/office/drawing/2014/main" id="{A663F564-A807-A7A8-12CA-3C35B6507783}"/>
                  </a:ext>
                </a:extLst>
              </p:cNvPr>
              <p:cNvSpPr txBox="1">
                <a:spLocks noRot="1" noChangeAspect="1" noMove="1" noResize="1" noEditPoints="1" noAdjustHandles="1" noChangeArrowheads="1" noChangeShapeType="1" noTextEdit="1"/>
              </p:cNvSpPr>
              <p:nvPr/>
            </p:nvSpPr>
            <p:spPr>
              <a:xfrm>
                <a:off x="5604782" y="4116729"/>
                <a:ext cx="3118757" cy="276999"/>
              </a:xfrm>
              <a:prstGeom prst="rect">
                <a:avLst/>
              </a:prstGeom>
              <a:blipFill>
                <a:blip r:embed="rId5"/>
                <a:stretch>
                  <a:fillRect b="-17391"/>
                </a:stretch>
              </a:blipFill>
            </p:spPr>
            <p:txBody>
              <a:bodyPr/>
              <a:lstStyle/>
              <a:p>
                <a:r>
                  <a:rPr lang="en-GB">
                    <a:noFill/>
                  </a:rPr>
                  <a:t> </a:t>
                </a:r>
              </a:p>
            </p:txBody>
          </p:sp>
        </mc:Fallback>
      </mc:AlternateContent>
    </p:spTree>
    <p:extLst>
      <p:ext uri="{BB962C8B-B14F-4D97-AF65-F5344CB8AC3E}">
        <p14:creationId xmlns:p14="http://schemas.microsoft.com/office/powerpoint/2010/main" val="219220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Location</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F897803E-649D-370B-B6A9-F39B55A42035}"/>
              </a:ext>
            </a:extLst>
          </p:cNvPr>
          <p:cNvSpPr txBox="1"/>
          <p:nvPr/>
        </p:nvSpPr>
        <p:spPr>
          <a:xfrm>
            <a:off x="186595" y="780584"/>
            <a:ext cx="7455175" cy="1046440"/>
          </a:xfrm>
          <a:prstGeom prst="rect">
            <a:avLst/>
          </a:prstGeom>
          <a:noFill/>
        </p:spPr>
        <p:txBody>
          <a:bodyPr wrap="square">
            <a:spAutoFit/>
          </a:bodyPr>
          <a:lstStyle/>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Example 4</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Calculate the sample means using the samples from Examples 2 and 3. </a:t>
            </a:r>
            <a:endParaRPr lang="en-GB" sz="1400" dirty="0">
              <a:effectLst/>
              <a:latin typeface="Calibri" panose="020F0502020204030204" pitchFamily="34" charset="0"/>
              <a:ea typeface="DengXian" panose="02010600030101010101" pitchFamily="2" charset="-122"/>
              <a:cs typeface="Times New Roman" panose="02020603050405020304" pitchFamily="18" charset="0"/>
            </a:endParaRPr>
          </a:p>
          <a:p>
            <a:pPr algn="just">
              <a:spcBef>
                <a:spcPts val="600"/>
              </a:spcBef>
              <a:spcAft>
                <a:spcPts val="600"/>
              </a:spcAft>
              <a:tabLst>
                <a:tab pos="3616325" algn="l"/>
              </a:tabLst>
            </a:pPr>
            <a:r>
              <a:rPr lang="en-GB" sz="1400" b="1" dirty="0">
                <a:solidFill>
                  <a:srgbClr val="C00000"/>
                </a:solidFill>
                <a:effectLst/>
                <a:latin typeface="Calibri" panose="020F0502020204030204" pitchFamily="34" charset="0"/>
                <a:ea typeface="DengXian" panose="02010600030101010101" pitchFamily="2" charset="-122"/>
                <a:cs typeface="Calibri" panose="020F0502020204030204" pitchFamily="34" charset="0"/>
              </a:rPr>
              <a:t>Solution</a:t>
            </a:r>
            <a:endParaRPr lang="en-GB" sz="1400" dirty="0">
              <a:solidFill>
                <a:srgbClr val="C00000"/>
              </a:solidFill>
              <a:effectLst/>
              <a:latin typeface="Calibri" panose="020F0502020204030204" pitchFamily="34" charset="0"/>
              <a:ea typeface="DengXian" panose="02010600030101010101" pitchFamily="2" charset="-122"/>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655EA3A2-CE87-A4AB-993F-817AB98EFC6C}"/>
                  </a:ext>
                </a:extLst>
              </p14:cNvPr>
              <p14:cNvContentPartPr/>
              <p14:nvPr/>
            </p14:nvContentPartPr>
            <p14:xfrm>
              <a:off x="1228680" y="1587240"/>
              <a:ext cx="1355400" cy="267480"/>
            </p14:xfrm>
          </p:contentPart>
        </mc:Choice>
        <mc:Fallback>
          <p:pic>
            <p:nvPicPr>
              <p:cNvPr id="13" name="Ink 12">
                <a:extLst>
                  <a:ext uri="{FF2B5EF4-FFF2-40B4-BE49-F238E27FC236}">
                    <a16:creationId xmlns:a16="http://schemas.microsoft.com/office/drawing/2014/main" id="{655EA3A2-CE87-A4AB-993F-817AB98EFC6C}"/>
                  </a:ext>
                </a:extLst>
              </p:cNvPr>
              <p:cNvPicPr/>
              <p:nvPr/>
            </p:nvPicPr>
            <p:blipFill>
              <a:blip r:embed="rId4"/>
              <a:stretch>
                <a:fillRect/>
              </a:stretch>
            </p:blipFill>
            <p:spPr>
              <a:xfrm>
                <a:off x="1219320" y="1577880"/>
                <a:ext cx="1374120" cy="286200"/>
              </a:xfrm>
              <a:prstGeom prst="rect">
                <a:avLst/>
              </a:prstGeom>
            </p:spPr>
          </p:pic>
        </mc:Fallback>
      </mc:AlternateContent>
      <p:pic>
        <p:nvPicPr>
          <p:cNvPr id="15" name="Picture 14">
            <a:extLst>
              <a:ext uri="{FF2B5EF4-FFF2-40B4-BE49-F238E27FC236}">
                <a16:creationId xmlns:a16="http://schemas.microsoft.com/office/drawing/2014/main" id="{F1E8F286-8E7E-C72E-29B7-95151F683D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6922" y="780584"/>
            <a:ext cx="3655800" cy="3619442"/>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F85A8C04-9B29-2517-CF21-8AEB55D7C60E}"/>
                  </a:ext>
                </a:extLst>
              </p14:cNvPr>
              <p14:cNvContentPartPr/>
              <p14:nvPr/>
            </p14:nvContentPartPr>
            <p14:xfrm>
              <a:off x="6685560" y="1289520"/>
              <a:ext cx="1666080" cy="3114000"/>
            </p14:xfrm>
          </p:contentPart>
        </mc:Choice>
        <mc:Fallback>
          <p:pic>
            <p:nvPicPr>
              <p:cNvPr id="16" name="Ink 15">
                <a:extLst>
                  <a:ext uri="{FF2B5EF4-FFF2-40B4-BE49-F238E27FC236}">
                    <a16:creationId xmlns:a16="http://schemas.microsoft.com/office/drawing/2014/main" id="{F85A8C04-9B29-2517-CF21-8AEB55D7C60E}"/>
                  </a:ext>
                </a:extLst>
              </p:cNvPr>
              <p:cNvPicPr/>
              <p:nvPr/>
            </p:nvPicPr>
            <p:blipFill>
              <a:blip r:embed="rId7"/>
              <a:stretch>
                <a:fillRect/>
              </a:stretch>
            </p:blipFill>
            <p:spPr>
              <a:xfrm>
                <a:off x="6676200" y="1280160"/>
                <a:ext cx="1684800" cy="3132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20C49571-00B4-D22C-2D82-F22B87F3CEE6}"/>
                  </a:ext>
                </a:extLst>
              </p14:cNvPr>
              <p14:cNvContentPartPr/>
              <p14:nvPr/>
            </p14:nvContentPartPr>
            <p14:xfrm>
              <a:off x="1298160" y="1011960"/>
              <a:ext cx="5014080" cy="3387240"/>
            </p14:xfrm>
          </p:contentPart>
        </mc:Choice>
        <mc:Fallback>
          <p:pic>
            <p:nvPicPr>
              <p:cNvPr id="20" name="Ink 19">
                <a:extLst>
                  <a:ext uri="{FF2B5EF4-FFF2-40B4-BE49-F238E27FC236}">
                    <a16:creationId xmlns:a16="http://schemas.microsoft.com/office/drawing/2014/main" id="{20C49571-00B4-D22C-2D82-F22B87F3CEE6}"/>
                  </a:ext>
                </a:extLst>
              </p:cNvPr>
              <p:cNvPicPr/>
              <p:nvPr/>
            </p:nvPicPr>
            <p:blipFill>
              <a:blip r:embed="rId9"/>
              <a:stretch>
                <a:fillRect/>
              </a:stretch>
            </p:blipFill>
            <p:spPr>
              <a:xfrm>
                <a:off x="1288800" y="1002600"/>
                <a:ext cx="5032800" cy="3405960"/>
              </a:xfrm>
              <a:prstGeom prst="rect">
                <a:avLst/>
              </a:prstGeom>
            </p:spPr>
          </p:pic>
        </mc:Fallback>
      </mc:AlternateContent>
    </p:spTree>
    <p:extLst>
      <p:ext uri="{BB962C8B-B14F-4D97-AF65-F5344CB8AC3E}">
        <p14:creationId xmlns:p14="http://schemas.microsoft.com/office/powerpoint/2010/main" val="379716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E37D2C-8F68-41CE-8327-BEFC90856AAC}"/>
              </a:ext>
            </a:extLst>
          </p:cNvPr>
          <p:cNvSpPr>
            <a:spLocks noGrp="1"/>
          </p:cNvSpPr>
          <p:nvPr>
            <p:ph type="title" idx="4294967295"/>
          </p:nvPr>
        </p:nvSpPr>
        <p:spPr>
          <a:xfrm>
            <a:off x="186596" y="262396"/>
            <a:ext cx="8672097" cy="10363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spcBef>
                <a:spcPts val="1000"/>
              </a:spcBef>
              <a:defRPr/>
            </a:pPr>
            <a:r>
              <a:rPr lang="en-US" sz="2500" b="1" dirty="0"/>
              <a:t>Descriptive Statistics – Measures of Location</a:t>
            </a:r>
            <a:endParaRPr kumimoji="0" lang="en-US" sz="2500" b="1" i="0" u="none" strike="noStrike" kern="1200" cap="none" spc="0" normalizeH="0" baseline="0" noProof="0" dirty="0">
              <a:ln>
                <a:noFill/>
              </a:ln>
              <a:solidFill>
                <a:srgbClr val="1C3D74"/>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F897803E-649D-370B-B6A9-F39B55A42035}"/>
              </a:ext>
            </a:extLst>
          </p:cNvPr>
          <p:cNvSpPr txBox="1"/>
          <p:nvPr/>
        </p:nvSpPr>
        <p:spPr>
          <a:xfrm>
            <a:off x="186595" y="739763"/>
            <a:ext cx="8672097" cy="738664"/>
          </a:xfrm>
          <a:prstGeom prst="rect">
            <a:avLst/>
          </a:prstGeom>
          <a:noFill/>
        </p:spPr>
        <p:txBody>
          <a:bodyPr wrap="square">
            <a:spAutoFit/>
          </a:bodyPr>
          <a:lstStyle/>
          <a:p>
            <a:pPr algn="just">
              <a:spcBef>
                <a:spcPts val="600"/>
              </a:spcBef>
              <a:spcAft>
                <a:spcPts val="600"/>
              </a:spcAft>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Order Statistics</a:t>
            </a:r>
            <a:r>
              <a:rPr lang="en-GB" sz="1400" dirty="0">
                <a:effectLst/>
                <a:latin typeface="Calibri" panose="020F0502020204030204" pitchFamily="34" charset="0"/>
                <a:ea typeface="DengXian" panose="02010600030101010101" pitchFamily="2" charset="-122"/>
                <a:cs typeface="Calibri" panose="020F0502020204030204" pitchFamily="34" charset="0"/>
              </a:rPr>
              <a:t>: some </a:t>
            </a:r>
            <a:r>
              <a:rPr lang="en-GB" sz="1400" dirty="0">
                <a:effectLst/>
                <a:latin typeface="Calibri" panose="020F0502020204030204" pitchFamily="34" charset="0"/>
                <a:ea typeface="DengXian" panose="02010600030101010101" pitchFamily="2" charset="-122"/>
                <a:cs typeface="Times New Roman" panose="02020603050405020304" pitchFamily="18" charset="0"/>
              </a:rPr>
              <a:t>statistics are derived from quantitative data which are placed in </a:t>
            </a:r>
            <a:r>
              <a:rPr lang="en-GB" sz="1400" i="1" dirty="0">
                <a:effectLst/>
                <a:latin typeface="Calibri" panose="020F0502020204030204" pitchFamily="34" charset="0"/>
                <a:ea typeface="DengXian" panose="02010600030101010101" pitchFamily="2" charset="-122"/>
                <a:cs typeface="Times New Roman" panose="02020603050405020304" pitchFamily="18" charset="0"/>
              </a:rPr>
              <a:t>rank order</a:t>
            </a:r>
            <a:r>
              <a:rPr lang="en-GB" sz="1400" dirty="0">
                <a:effectLst/>
                <a:latin typeface="Calibri" panose="020F0502020204030204" pitchFamily="34" charset="0"/>
                <a:ea typeface="DengXian" panose="02010600030101010101" pitchFamily="2" charset="-122"/>
                <a:cs typeface="Times New Roman" panose="02020603050405020304" pitchFamily="18" charset="0"/>
              </a:rPr>
              <a:t> (i.e. from the smallest to the largest)</a:t>
            </a:r>
            <a:r>
              <a:rPr lang="en-GB" sz="1400" dirty="0">
                <a:effectLst/>
                <a:latin typeface="Calibri" panose="020F0502020204030204" pitchFamily="34" charset="0"/>
                <a:ea typeface="DengXian" panose="02010600030101010101" pitchFamily="2" charset="-122"/>
                <a:cs typeface="Calibri" panose="020F0502020204030204" pitchFamily="34" charset="0"/>
              </a:rPr>
              <a:t>. </a:t>
            </a:r>
            <a:r>
              <a:rPr lang="en-GB" sz="1400" b="1" dirty="0">
                <a:effectLst/>
                <a:latin typeface="Calibri" panose="020F0502020204030204" pitchFamily="34" charset="0"/>
                <a:ea typeface="DengXian" panose="02010600030101010101" pitchFamily="2" charset="-122"/>
                <a:cs typeface="Calibri" panose="020F0502020204030204" pitchFamily="34" charset="0"/>
              </a:rPr>
              <a:t>Median</a:t>
            </a:r>
            <a:r>
              <a:rPr lang="en-GB" sz="1400" dirty="0">
                <a:effectLst/>
                <a:latin typeface="Calibri" panose="020F0502020204030204" pitchFamily="34" charset="0"/>
                <a:ea typeface="DengXian" panose="02010600030101010101" pitchFamily="2" charset="-122"/>
                <a:cs typeface="Calibri" panose="020F0502020204030204" pitchFamily="34" charset="0"/>
              </a:rPr>
              <a:t>, </a:t>
            </a:r>
            <a:r>
              <a:rPr lang="en-GB" sz="1400" b="1" dirty="0">
                <a:effectLst/>
                <a:latin typeface="Calibri" panose="020F0502020204030204" pitchFamily="34" charset="0"/>
                <a:ea typeface="DengXian" panose="02010600030101010101" pitchFamily="2" charset="-122"/>
                <a:cs typeface="Calibri" panose="020F0502020204030204" pitchFamily="34" charset="0"/>
              </a:rPr>
              <a:t>Lower Quartile </a:t>
            </a:r>
            <a:r>
              <a:rPr lang="en-GB" sz="1400" dirty="0">
                <a:effectLst/>
                <a:latin typeface="Calibri" panose="020F0502020204030204" pitchFamily="34" charset="0"/>
                <a:ea typeface="DengXian" panose="02010600030101010101" pitchFamily="2" charset="-122"/>
                <a:cs typeface="Calibri" panose="020F0502020204030204" pitchFamily="34" charset="0"/>
              </a:rPr>
              <a:t>and </a:t>
            </a:r>
            <a:r>
              <a:rPr lang="en-GB" sz="1400" b="1" dirty="0">
                <a:effectLst/>
                <a:latin typeface="Calibri" panose="020F0502020204030204" pitchFamily="34" charset="0"/>
                <a:ea typeface="DengXian" panose="02010600030101010101" pitchFamily="2" charset="-122"/>
                <a:cs typeface="Calibri" panose="020F0502020204030204" pitchFamily="34" charset="0"/>
              </a:rPr>
              <a:t>Upper Quartile </a:t>
            </a:r>
            <a:r>
              <a:rPr lang="en-GB" sz="1400" dirty="0">
                <a:effectLst/>
                <a:latin typeface="Calibri" panose="020F0502020204030204" pitchFamily="34" charset="0"/>
                <a:ea typeface="DengXian" panose="02010600030101010101" pitchFamily="2" charset="-122"/>
                <a:cs typeface="Calibri" panose="020F0502020204030204" pitchFamily="34" charset="0"/>
              </a:rPr>
              <a:t>are </a:t>
            </a:r>
            <a:r>
              <a:rPr lang="en-GB" sz="1400" dirty="0">
                <a:effectLst/>
                <a:latin typeface="Calibri" panose="020F0502020204030204" pitchFamily="34" charset="0"/>
                <a:ea typeface="DengXian" panose="02010600030101010101" pitchFamily="2" charset="-122"/>
                <a:cs typeface="Times New Roman" panose="02020603050405020304" pitchFamily="18" charset="0"/>
              </a:rPr>
              <a:t>order statistics which are used as measures of location. </a:t>
            </a:r>
          </a:p>
        </p:txBody>
      </p:sp>
      <p:sp>
        <p:nvSpPr>
          <p:cNvPr id="3" name="TextBox 2">
            <a:extLst>
              <a:ext uri="{FF2B5EF4-FFF2-40B4-BE49-F238E27FC236}">
                <a16:creationId xmlns:a16="http://schemas.microsoft.com/office/drawing/2014/main" id="{F8A72A2A-01B0-8787-6F8F-1E3EECC139BD}"/>
              </a:ext>
            </a:extLst>
          </p:cNvPr>
          <p:cNvSpPr txBox="1"/>
          <p:nvPr/>
        </p:nvSpPr>
        <p:spPr>
          <a:xfrm>
            <a:off x="186594" y="1478427"/>
            <a:ext cx="8672097" cy="1261884"/>
          </a:xfrm>
          <a:prstGeom prst="rect">
            <a:avLst/>
          </a:prstGeom>
          <a:noFill/>
        </p:spPr>
        <p:txBody>
          <a:bodyPr wrap="square">
            <a:spAutoFit/>
          </a:bodyPr>
          <a:lstStyle/>
          <a:p>
            <a:pPr marL="342900" lvl="0" indent="-342900" algn="just">
              <a:spcBef>
                <a:spcPts val="600"/>
              </a:spcBef>
              <a:spcAft>
                <a:spcPts val="600"/>
              </a:spcAft>
              <a:buFont typeface="Symbol" panose="05050102010706020507" pitchFamily="18" charset="2"/>
              <a:buChar char=""/>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The Median </a:t>
            </a:r>
            <a:r>
              <a:rPr lang="en-GB" sz="1400" dirty="0">
                <a:effectLst/>
                <a:latin typeface="Calibri" panose="020F0502020204030204" pitchFamily="34" charset="0"/>
                <a:ea typeface="DengXian" panose="02010600030101010101" pitchFamily="2" charset="-122"/>
                <a:cs typeface="Times New Roman" panose="02020603050405020304" pitchFamily="18" charset="0"/>
              </a:rPr>
              <a:t>divides a sample of data into two equally sized groups, one containing the smaller observations and the other containing the larger observations.</a:t>
            </a:r>
          </a:p>
          <a:p>
            <a:pPr marL="342900" lvl="0" indent="-342900" algn="just">
              <a:spcBef>
                <a:spcPts val="600"/>
              </a:spcBef>
              <a:spcAft>
                <a:spcPts val="600"/>
              </a:spcAft>
              <a:buFont typeface="Symbol" panose="05050102010706020507" pitchFamily="18" charset="2"/>
              <a:buChar char=""/>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The Lower </a:t>
            </a:r>
            <a:r>
              <a:rPr lang="en-GB" sz="1400" b="1" dirty="0">
                <a:effectLst/>
                <a:latin typeface="Calibri" panose="020F0502020204030204" pitchFamily="34" charset="0"/>
                <a:ea typeface="DengXian" panose="02010600030101010101" pitchFamily="2" charset="-122"/>
                <a:cs typeface="Times New Roman" panose="02020603050405020304" pitchFamily="18" charset="0"/>
              </a:rPr>
              <a:t>Quartile</a:t>
            </a:r>
            <a:r>
              <a:rPr lang="en-GB" sz="1400" dirty="0">
                <a:effectLst/>
                <a:latin typeface="Calibri" panose="020F0502020204030204" pitchFamily="34" charset="0"/>
                <a:ea typeface="DengXian" panose="02010600030101010101" pitchFamily="2" charset="-122"/>
                <a:cs typeface="Times New Roman" panose="02020603050405020304" pitchFamily="18" charset="0"/>
              </a:rPr>
              <a:t> divides the observations into a lower 25% and an upper 75%.</a:t>
            </a:r>
          </a:p>
          <a:p>
            <a:pPr marL="342900" lvl="0" indent="-342900" algn="just">
              <a:spcBef>
                <a:spcPts val="600"/>
              </a:spcBef>
              <a:spcAft>
                <a:spcPts val="600"/>
              </a:spcAft>
              <a:buFont typeface="Symbol" panose="05050102010706020507" pitchFamily="18" charset="2"/>
              <a:buChar char=""/>
              <a:tabLst>
                <a:tab pos="3616325" algn="l"/>
              </a:tabLst>
            </a:pPr>
            <a:r>
              <a:rPr lang="en-GB" sz="1400" b="1" dirty="0">
                <a:effectLst/>
                <a:latin typeface="Calibri" panose="020F0502020204030204" pitchFamily="34" charset="0"/>
                <a:ea typeface="DengXian" panose="02010600030101010101" pitchFamily="2" charset="-122"/>
                <a:cs typeface="Calibri" panose="020F0502020204030204" pitchFamily="34" charset="0"/>
              </a:rPr>
              <a:t>The Upper </a:t>
            </a:r>
            <a:r>
              <a:rPr lang="en-GB" sz="1400" b="1" dirty="0">
                <a:effectLst/>
                <a:latin typeface="Calibri" panose="020F0502020204030204" pitchFamily="34" charset="0"/>
                <a:ea typeface="DengXian" panose="02010600030101010101" pitchFamily="2" charset="-122"/>
                <a:cs typeface="Times New Roman" panose="02020603050405020304" pitchFamily="18" charset="0"/>
              </a:rPr>
              <a:t>Quartile </a:t>
            </a:r>
            <a:r>
              <a:rPr lang="en-GB" sz="1400" dirty="0">
                <a:effectLst/>
                <a:latin typeface="Calibri" panose="020F0502020204030204" pitchFamily="34" charset="0"/>
                <a:ea typeface="DengXian" panose="02010600030101010101" pitchFamily="2" charset="-122"/>
                <a:cs typeface="Times New Roman" panose="02020603050405020304" pitchFamily="18" charset="0"/>
              </a:rPr>
              <a:t>divides the observations into a lower 75% and an upper 25%.</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8CA2280-977B-2436-02A5-5A6DEE0F4957}"/>
                  </a:ext>
                </a:extLst>
              </p:cNvPr>
              <p:cNvSpPr txBox="1"/>
              <p:nvPr/>
            </p:nvSpPr>
            <p:spPr>
              <a:xfrm>
                <a:off x="235951" y="2985253"/>
                <a:ext cx="8672097" cy="1174360"/>
              </a:xfrm>
              <a:prstGeom prst="rect">
                <a:avLst/>
              </a:prstGeom>
              <a:noFill/>
            </p:spPr>
            <p:txBody>
              <a:bodyPr wrap="square">
                <a:spAutoFit/>
              </a:bodyPr>
              <a:lstStyle/>
              <a:p>
                <a:pPr algn="ctr">
                  <a:lnSpc>
                    <a:spcPct val="150000"/>
                  </a:lnSpc>
                  <a:spcBef>
                    <a:spcPts val="600"/>
                  </a:spcBef>
                  <a:spcAft>
                    <a:spcPts val="600"/>
                  </a:spcAft>
                  <a:tabLst>
                    <a:tab pos="3616325" algn="l"/>
                  </a:tabLst>
                </a:pPr>
                <a:r>
                  <a:rPr lang="en-GB" sz="1400" dirty="0">
                    <a:effectLst/>
                    <a:latin typeface="Calibri" panose="020F0502020204030204" pitchFamily="34" charset="0"/>
                    <a:ea typeface="DengXian" panose="02010600030101010101" pitchFamily="2" charset="-122"/>
                    <a:cs typeface="Calibri" panose="020F0502020204030204" pitchFamily="34" charset="0"/>
                  </a:rPr>
                  <a:t>The three </a:t>
                </a:r>
                <a:r>
                  <a:rPr lang="en-GB" sz="1400" b="1" i="1" dirty="0" err="1">
                    <a:effectLst/>
                    <a:latin typeface="Calibri" panose="020F0502020204030204" pitchFamily="34" charset="0"/>
                    <a:ea typeface="DengXian" panose="02010600030101010101" pitchFamily="2" charset="-122"/>
                    <a:cs typeface="Calibri" panose="020F0502020204030204" pitchFamily="34" charset="0"/>
                  </a:rPr>
                  <a:t>r</a:t>
                </a:r>
                <a:r>
                  <a:rPr lang="en-GB" sz="1400" b="1" dirty="0" err="1">
                    <a:effectLst/>
                    <a:latin typeface="Calibri" panose="020F0502020204030204" pitchFamily="34" charset="0"/>
                    <a:ea typeface="DengXian" panose="02010600030101010101" pitchFamily="2" charset="-122"/>
                    <a:cs typeface="Calibri" panose="020F0502020204030204" pitchFamily="34" charset="0"/>
                  </a:rPr>
                  <a:t>-values</a:t>
                </a:r>
                <a:r>
                  <a:rPr lang="en-GB" sz="1400" dirty="0">
                    <a:effectLst/>
                    <a:latin typeface="Calibri" panose="020F0502020204030204" pitchFamily="34" charset="0"/>
                    <a:ea typeface="DengXian" panose="02010600030101010101" pitchFamily="2" charset="-122"/>
                    <a:cs typeface="Calibri" panose="020F0502020204030204" pitchFamily="34" charset="0"/>
                  </a:rPr>
                  <a:t> are ranks that can be used to find the corresponding median, lower quartile and upper quartile.</a:t>
                </a:r>
              </a:p>
              <a:p>
                <a:pPr algn="ctr">
                  <a:lnSpc>
                    <a:spcPct val="150000"/>
                  </a:lnSpc>
                  <a:spcBef>
                    <a:spcPts val="600"/>
                  </a:spcBef>
                  <a:spcAft>
                    <a:spcPts val="600"/>
                  </a:spcAft>
                  <a:tabLst>
                    <a:tab pos="3616325" algn="l"/>
                  </a:tabLst>
                </a:pPr>
                <a14:m>
                  <m:oMathPara xmlns:m="http://schemas.openxmlformats.org/officeDocument/2006/math">
                    <m:oMathParaPr>
                      <m:jc m:val="centerGroup"/>
                    </m:oMathParaPr>
                    <m:oMath xmlns:m="http://schemas.openxmlformats.org/officeDocument/2006/math">
                      <m:sSub>
                        <m:sSubPr>
                          <m:ctrlPr>
                            <a:rPr lang="en-GB" sz="1400" b="1" i="1" smtClean="0">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𝒓</m:t>
                          </m:r>
                        </m:e>
                        <m: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𝟏</m:t>
                          </m:r>
                        </m:sub>
                      </m:s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fPr>
                        <m:num>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𝒏</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𝟐</m:t>
                          </m:r>
                        </m:num>
                        <m:den>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𝟒</m:t>
                          </m:r>
                        </m:den>
                      </m:f>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sSub>
                        <m:sSubPr>
                          <m:ctrlP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𝒓</m:t>
                          </m:r>
                        </m:e>
                        <m: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𝟐</m:t>
                          </m:r>
                        </m:sub>
                      </m:s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fPr>
                        <m:num>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𝟐</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𝒏</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𝟐</m:t>
                          </m:r>
                        </m:num>
                        <m:den>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𝟒</m:t>
                          </m:r>
                        </m:den>
                      </m:f>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sSub>
                        <m:sSubPr>
                          <m:ctrlP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sSubPr>
                        <m:e>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𝒓</m:t>
                          </m:r>
                        </m:e>
                        <m: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𝟑</m:t>
                          </m:r>
                        </m:sub>
                      </m:sSub>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f>
                        <m:fPr>
                          <m:ctrlP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ctrlPr>
                        </m:fPr>
                        <m:num>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𝟑</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𝒏</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m:t>
                          </m:r>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𝟐</m:t>
                          </m:r>
                        </m:num>
                        <m:den>
                          <m:r>
                            <a:rPr lang="en-GB" sz="1400" b="1" i="1">
                              <a:solidFill>
                                <a:srgbClr val="C00000"/>
                              </a:solidFill>
                              <a:effectLst/>
                              <a:latin typeface="Cambria Math" panose="02040503050406030204" pitchFamily="18" charset="0"/>
                              <a:ea typeface="DengXian" panose="02010600030101010101" pitchFamily="2" charset="-122"/>
                              <a:cs typeface="Calibri" panose="020F0502020204030204" pitchFamily="34" charset="0"/>
                            </a:rPr>
                            <m:t>𝟒</m:t>
                          </m:r>
                        </m:den>
                      </m:f>
                    </m:oMath>
                  </m:oMathPara>
                </a14:m>
                <a:endParaRPr lang="en-GB" sz="1400" b="1"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F8CA2280-977B-2436-02A5-5A6DEE0F4957}"/>
                  </a:ext>
                </a:extLst>
              </p:cNvPr>
              <p:cNvSpPr txBox="1">
                <a:spLocks noRot="1" noChangeAspect="1" noMove="1" noResize="1" noEditPoints="1" noAdjustHandles="1" noChangeArrowheads="1" noChangeShapeType="1" noTextEdit="1"/>
              </p:cNvSpPr>
              <p:nvPr/>
            </p:nvSpPr>
            <p:spPr>
              <a:xfrm>
                <a:off x="235951" y="2985253"/>
                <a:ext cx="8672097" cy="117436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2238390-CD09-540D-E7DF-004179193951}"/>
                  </a:ext>
                </a:extLst>
              </p14:cNvPr>
              <p14:cNvContentPartPr/>
              <p14:nvPr/>
            </p14:nvContentPartPr>
            <p14:xfrm>
              <a:off x="3028680" y="4009680"/>
              <a:ext cx="3048120" cy="309240"/>
            </p14:xfrm>
          </p:contentPart>
        </mc:Choice>
        <mc:Fallback>
          <p:pic>
            <p:nvPicPr>
              <p:cNvPr id="7" name="Ink 6">
                <a:extLst>
                  <a:ext uri="{FF2B5EF4-FFF2-40B4-BE49-F238E27FC236}">
                    <a16:creationId xmlns:a16="http://schemas.microsoft.com/office/drawing/2014/main" id="{82238390-CD09-540D-E7DF-004179193951}"/>
                  </a:ext>
                </a:extLst>
              </p:cNvPr>
              <p:cNvPicPr/>
              <p:nvPr/>
            </p:nvPicPr>
            <p:blipFill>
              <a:blip r:embed="rId5"/>
              <a:stretch>
                <a:fillRect/>
              </a:stretch>
            </p:blipFill>
            <p:spPr>
              <a:xfrm>
                <a:off x="3019320" y="4000320"/>
                <a:ext cx="3066840" cy="327960"/>
              </a:xfrm>
              <a:prstGeom prst="rect">
                <a:avLst/>
              </a:prstGeom>
            </p:spPr>
          </p:pic>
        </mc:Fallback>
      </mc:AlternateContent>
    </p:spTree>
    <p:extLst>
      <p:ext uri="{BB962C8B-B14F-4D97-AF65-F5344CB8AC3E}">
        <p14:creationId xmlns:p14="http://schemas.microsoft.com/office/powerpoint/2010/main" val="2520447844"/>
      </p:ext>
    </p:extLst>
  </p:cSld>
  <p:clrMapOvr>
    <a:masterClrMapping/>
  </p:clrMapOvr>
</p:sld>
</file>

<file path=ppt/theme/theme1.xml><?xml version="1.0" encoding="utf-8"?>
<a:theme xmlns:a="http://schemas.openxmlformats.org/drawingml/2006/main" name="Office Theme">
  <a:themeElements>
    <a:clrScheme name="Channel 4 1">
      <a:dk1>
        <a:srgbClr val="000000"/>
      </a:dk1>
      <a:lt1>
        <a:srgbClr val="FFFFFF"/>
      </a:lt1>
      <a:dk2>
        <a:srgbClr val="585858"/>
      </a:dk2>
      <a:lt2>
        <a:srgbClr val="FFFFFF"/>
      </a:lt2>
      <a:accent1>
        <a:srgbClr val="6D2B83"/>
      </a:accent1>
      <a:accent2>
        <a:srgbClr val="D0091D"/>
      </a:accent2>
      <a:accent3>
        <a:srgbClr val="FFD611"/>
      </a:accent3>
      <a:accent4>
        <a:srgbClr val="85B6E2"/>
      </a:accent4>
      <a:accent5>
        <a:srgbClr val="62CBC5"/>
      </a:accent5>
      <a:accent6>
        <a:srgbClr val="7F7878"/>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Queen Mary">
      <a:dk1>
        <a:srgbClr val="21386A"/>
      </a:dk1>
      <a:lt1>
        <a:sysClr val="window" lastClr="FFFFFF"/>
      </a:lt1>
      <a:dk2>
        <a:srgbClr val="21386A"/>
      </a:dk2>
      <a:lt2>
        <a:srgbClr val="D8D8D8"/>
      </a:lt2>
      <a:accent1>
        <a:srgbClr val="123181"/>
      </a:accent1>
      <a:accent2>
        <a:srgbClr val="792273"/>
      </a:accent2>
      <a:accent3>
        <a:srgbClr val="2DB8C5"/>
      </a:accent3>
      <a:accent4>
        <a:srgbClr val="CDA60C"/>
      </a:accent4>
      <a:accent5>
        <a:srgbClr val="BD1C1C"/>
      </a:accent5>
      <a:accent6>
        <a:srgbClr val="73B82B"/>
      </a:accent6>
      <a:hlink>
        <a:srgbClr val="E6007E"/>
      </a:hlink>
      <a:folHlink>
        <a:srgbClr val="2DB8C5"/>
      </a:folHlink>
    </a:clrScheme>
    <a:fontScheme name="Queen M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1368CCBB75DFF4FBBF35D2CFE6FAFE5" ma:contentTypeVersion="13" ma:contentTypeDescription="Create a new document." ma:contentTypeScope="" ma:versionID="f1311ced04cfc325e5928d5533fce59e">
  <xsd:schema xmlns:xsd="http://www.w3.org/2001/XMLSchema" xmlns:xs="http://www.w3.org/2001/XMLSchema" xmlns:p="http://schemas.microsoft.com/office/2006/metadata/properties" xmlns:ns2="ae20048c-4bd1-477c-818b-309dfd2ea730" xmlns:ns3="ec8e96b7-88f6-4348-9ed3-1857a504f459" targetNamespace="http://schemas.microsoft.com/office/2006/metadata/properties" ma:root="true" ma:fieldsID="5849b0596d969c419648485de5277e80" ns2:_="" ns3:_="">
    <xsd:import namespace="ae20048c-4bd1-477c-818b-309dfd2ea730"/>
    <xsd:import namespace="ec8e96b7-88f6-4348-9ed3-1857a504f4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20048c-4bd1-477c-818b-309dfd2ea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8e96b7-88f6-4348-9ed3-1857a504f4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c8e96b7-88f6-4348-9ed3-1857a504f459">
      <UserInfo>
        <DisplayName>Stuart Richard Peters</DisplayName>
        <AccountId>249</AccountId>
        <AccountType/>
      </UserInfo>
    </SharedWithUsers>
  </documentManagement>
</p:properties>
</file>

<file path=customXml/itemProps1.xml><?xml version="1.0" encoding="utf-8"?>
<ds:datastoreItem xmlns:ds="http://schemas.openxmlformats.org/officeDocument/2006/customXml" ds:itemID="{3DB8F29C-7E3B-4051-A5EC-36F526E48729}">
  <ds:schemaRefs>
    <ds:schemaRef ds:uri="http://schemas.microsoft.com/sharepoint/v3/contenttype/forms"/>
  </ds:schemaRefs>
</ds:datastoreItem>
</file>

<file path=customXml/itemProps2.xml><?xml version="1.0" encoding="utf-8"?>
<ds:datastoreItem xmlns:ds="http://schemas.openxmlformats.org/officeDocument/2006/customXml" ds:itemID="{073B0BFE-8693-41A1-8146-1F50DBFC88B0}">
  <ds:schemaRefs>
    <ds:schemaRef ds:uri="ae20048c-4bd1-477c-818b-309dfd2ea730"/>
    <ds:schemaRef ds:uri="ec8e96b7-88f6-4348-9ed3-1857a504f4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32CF83C-B74F-48F2-8ECA-3B65423852EE}">
  <ds:schemaRefs>
    <ds:schemaRef ds:uri="http://schemas.microsoft.com/office/2006/metadata/properties"/>
    <ds:schemaRef ds:uri="http://schemas.microsoft.com/office/infopath/2007/PartnerControls"/>
    <ds:schemaRef ds:uri="ec8e96b7-88f6-4348-9ed3-1857a504f459"/>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1226</Words>
  <Application>Microsoft Office PowerPoint</Application>
  <PresentationFormat>On-screen Show (16:9)</PresentationFormat>
  <Paragraphs>101</Paragraphs>
  <Slides>16</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4 Text</vt:lpstr>
      <vt:lpstr>Channel 4 Chadwick</vt:lpstr>
      <vt:lpstr>Arial</vt:lpstr>
      <vt:lpstr>Calibri</vt:lpstr>
      <vt:lpstr>Calibri Light</vt:lpstr>
      <vt:lpstr>Cambria Math</vt:lpstr>
      <vt:lpstr>Symbol</vt:lpstr>
      <vt:lpstr>Office Theme</vt:lpstr>
      <vt:lpstr>1_Custom Design</vt:lpstr>
      <vt:lpstr>2_Custom Design</vt:lpstr>
      <vt:lpstr>EMS702UP Statistical Thinking and Applied Machine Learning </vt:lpstr>
      <vt:lpstr>Descriptive Statistics</vt:lpstr>
      <vt:lpstr>Descriptive Statistics</vt:lpstr>
      <vt:lpstr>Descriptive Statistics – Frequency Tables</vt:lpstr>
      <vt:lpstr>Descriptive Statistics – Frequency Tables</vt:lpstr>
      <vt:lpstr>Descriptive Statistics – Frequency Tables</vt:lpstr>
      <vt:lpstr>Descriptive Statistics – Measures of Location</vt:lpstr>
      <vt:lpstr>Descriptive Statistics – Measures of Location</vt:lpstr>
      <vt:lpstr>Descriptive Statistics – Measures of Location</vt:lpstr>
      <vt:lpstr>Descriptive Statistics – Measures of Location</vt:lpstr>
      <vt:lpstr>Descriptive Statistics – Measures of Location</vt:lpstr>
      <vt:lpstr>Descriptive Statistics – Measures of Spread</vt:lpstr>
      <vt:lpstr>Descriptive Statistics – Measures of Spread</vt:lpstr>
      <vt:lpstr>Descriptive Statistics – Measures of Spread</vt:lpstr>
      <vt:lpstr>Descriptive Statistics – Measures of Spread</vt:lpstr>
      <vt:lpstr>End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J</dc:creator>
  <cp:lastModifiedBy>Jun Chen</cp:lastModifiedBy>
  <cp:revision>214</cp:revision>
  <dcterms:created xsi:type="dcterms:W3CDTF">2020-06-18T12:08:25Z</dcterms:created>
  <dcterms:modified xsi:type="dcterms:W3CDTF">2023-10-05T10:52:04Z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0x010100E1368CCBB75DFF4FBBF35D2CFE6FAFE5</vt:lpwstr>
  </property>
</Properties>
</file>